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1-CallCenter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6B18D8-CB54-495C-BCEE-AF1930A8A2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1 - Call Center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9D6009-EF24-4706-8AAB-CB6FD904DCD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1/13/2024 7:57:10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34E61D8-C71D-4C2A-BE82-3DE30DF1ED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024"/>
            <a:ext cx="12192000" cy="649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2024-01-13T19:57:10Z</dcterms:created>
  <dcterms:modified xsi:type="dcterms:W3CDTF">2024-01-13T19:57:10Z</dcterms:modified>
</cp:coreProperties>
</file>