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299" y="4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Archana 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au713921104002</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3" name="Picture 2">
            <a:extLst>
              <a:ext uri="{FF2B5EF4-FFF2-40B4-BE49-F238E27FC236}">
                <a16:creationId xmlns:a16="http://schemas.microsoft.com/office/drawing/2014/main" id="{BC38C464-31EC-4314-87E8-4DE55F1CA09A}"/>
              </a:ext>
            </a:extLst>
          </p:cNvPr>
          <p:cNvPicPr>
            <a:picLocks noChangeAspect="1"/>
          </p:cNvPicPr>
          <p:nvPr/>
        </p:nvPicPr>
        <p:blipFill>
          <a:blip r:embed="rId3"/>
          <a:stretch>
            <a:fillRect/>
          </a:stretch>
        </p:blipFill>
        <p:spPr>
          <a:xfrm>
            <a:off x="1653988" y="1316130"/>
            <a:ext cx="5836023" cy="32827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75" y="1267732"/>
            <a:ext cx="6411074" cy="3604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a:extLst>
              <a:ext uri="{FF2B5EF4-FFF2-40B4-BE49-F238E27FC236}">
                <a16:creationId xmlns:a16="http://schemas.microsoft.com/office/drawing/2014/main" id="{29EE2821-45B1-CEBA-E752-F0B1519497ED}"/>
              </a:ext>
            </a:extLst>
          </p:cNvPr>
          <p:cNvPicPr>
            <a:picLocks noChangeAspect="1"/>
          </p:cNvPicPr>
          <p:nvPr/>
        </p:nvPicPr>
        <p:blipFill>
          <a:blip r:embed="rId3"/>
          <a:stretch>
            <a:fillRect/>
          </a:stretch>
        </p:blipFill>
        <p:spPr>
          <a:xfrm>
            <a:off x="1742345" y="1323749"/>
            <a:ext cx="5658830" cy="31847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dirty="0"/>
              <a:t>My notes</a:t>
            </a:r>
            <a:endParaRPr dirty="0"/>
          </a:p>
        </p:txBody>
      </p:sp>
      <p:pic>
        <p:nvPicPr>
          <p:cNvPr id="3" name="Picture 2">
            <a:extLst>
              <a:ext uri="{FF2B5EF4-FFF2-40B4-BE49-F238E27FC236}">
                <a16:creationId xmlns:a16="http://schemas.microsoft.com/office/drawing/2014/main" id="{6E004605-2C14-5860-FB84-7DCC6D3127D1}"/>
              </a:ext>
            </a:extLst>
          </p:cNvPr>
          <p:cNvPicPr>
            <a:picLocks noChangeAspect="1"/>
          </p:cNvPicPr>
          <p:nvPr/>
        </p:nvPicPr>
        <p:blipFill>
          <a:blip r:embed="rId3"/>
          <a:stretch>
            <a:fillRect/>
          </a:stretch>
        </p:blipFill>
        <p:spPr>
          <a:xfrm>
            <a:off x="1734671" y="1269373"/>
            <a:ext cx="5674657" cy="31919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a:extLst>
              <a:ext uri="{FF2B5EF4-FFF2-40B4-BE49-F238E27FC236}">
                <a16:creationId xmlns:a16="http://schemas.microsoft.com/office/drawing/2014/main" id="{F094B61B-F48B-55A9-B195-01908BDDC165}"/>
              </a:ext>
            </a:extLst>
          </p:cNvPr>
          <p:cNvPicPr>
            <a:picLocks noChangeAspect="1"/>
          </p:cNvPicPr>
          <p:nvPr/>
        </p:nvPicPr>
        <p:blipFill>
          <a:blip r:embed="rId3"/>
          <a:stretch>
            <a:fillRect/>
          </a:stretch>
        </p:blipFill>
        <p:spPr>
          <a:xfrm>
            <a:off x="2388524" y="1004330"/>
            <a:ext cx="5574986" cy="313593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1051</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My notes</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SURYA SHA</cp:lastModifiedBy>
  <cp:revision>8</cp:revision>
  <dcterms:modified xsi:type="dcterms:W3CDTF">2024-04-13T14:25:42Z</dcterms:modified>
</cp:coreProperties>
</file>