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2C13-713F-438F-8099-43C5118A6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EA7E1-823C-4B08-90EA-766E9F219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E6F6-B0E0-4B9B-AC9E-C427CA5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45DF-27D2-4B05-B819-0C0A8BB7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2933-A8E4-4DC3-BDE0-3EDECD12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4BEC-AE26-4794-9E59-BDBB7AB0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7D1C-FE47-4D98-B488-BF7C8D4E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A088-E328-4AAF-BF37-1D28EBA0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F939-771F-4063-BA8E-1E5AD173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3654-8992-4F27-9CE4-ADFFFEAD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9CC63-B45E-4242-8A49-2A1DDC060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297C5-0824-4C83-A640-6B17879C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140A-F914-4923-87DE-675FA6BE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3B3D-7EA4-4C6E-8C7C-3B48245F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47B38-B40C-49B2-888D-36247CB3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D434-954B-42C3-A486-85128868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1D56-9EE5-42F1-AB91-2E0D1CBD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C544-5216-4375-8587-E3F192EF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6984-612E-43F4-A612-6BD69430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875D-F1D2-441E-8C64-0939BAF3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0BEB-71E5-499E-9B7B-6BD5F10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5A2A-B850-4076-964C-2C22271B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A2E2-26A3-4CC4-A714-082EF2F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2A32-E331-42AF-9582-E93CB6D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1A11-1C44-4715-A972-D804F21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390A-F88A-487E-8066-5A7C564E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97F5-5E5A-4BC6-91CC-8727BE88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F200F-5958-4389-A4ED-B07CB4ED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E13A-FEA6-4289-9AE1-44F4AB7C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7F7A0-860C-43AA-A7C3-4FE0C1EC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8D33-8611-4E8F-988B-592703AD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125-E5A9-4DC1-820F-F85B3AAA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D112-3C50-4C19-8BDA-F7D32C3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04827-EA3A-4882-9DB4-F59052E0E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0FCA5-79E8-43AF-BCFF-A95F29C2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9D468-19C4-4DF3-9B11-43C2C8C29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C70BD-03C8-4F25-BF6E-BC84AFB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0898E-4B7A-429C-A1B7-40148B06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32D97-0843-4561-BDC2-E09BF876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BAD4-D6F7-4CB9-8694-9C21BD45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0D13B-3E88-4A53-B9EF-B3D2EFE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8B901-A9E0-4FC6-A806-7DACC5DB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69DDD-9A9D-485B-BC4C-77A12E12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E4178-1EA6-4E7D-A3C4-029FD45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6EBFF-BEBE-4388-B3A5-1AD1927A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B647-FE39-4D56-9831-6EF9D3AE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E342-4BEE-4199-838C-6CDEAB55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9909-A2AB-49B4-ABCE-A10ABCB8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3C0D-B2BE-4DA7-9B84-6784A3B1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38E64-34CD-41EC-B8FA-6A2D53F3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9DB0-9550-4B79-9A11-27E90C1D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33DB6-A600-44A4-AAEA-B4AA54C0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7F3A-3D28-45EC-AD67-175A6C73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29722-E9FD-49F3-AA3D-B826DDAEE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586FA-13D6-4046-A656-4352503B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2237-E008-4020-A9BE-C214ECF6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A7555-8B9A-4908-8AD3-4E75991D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FF977-6F76-4AE2-B33A-287E6A3C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4E18D-FF94-4ECB-84EC-BE994014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C26-154D-4D5C-BB8F-8E5C2D783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49D9-2F71-48D4-B5F3-CD47E03AF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04F4-231D-4265-AC35-00FF888FB1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29D4-00F8-4F4B-A6F5-8D89C08BE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5EEB-409E-4C29-98A3-B44EBA540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69CD-A8A4-4AD9-B118-3C859651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2623DF-E721-4535-BABD-DE4FAD88D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03927"/>
              </p:ext>
            </p:extLst>
          </p:nvPr>
        </p:nvGraphicFramePr>
        <p:xfrm>
          <a:off x="1162975" y="221942"/>
          <a:ext cx="10022889" cy="640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559">
                  <a:extLst>
                    <a:ext uri="{9D8B030D-6E8A-4147-A177-3AD203B41FA5}">
                      <a16:colId xmlns:a16="http://schemas.microsoft.com/office/drawing/2014/main" val="3118377136"/>
                    </a:ext>
                  </a:extLst>
                </a:gridCol>
                <a:gridCol w="1963596">
                  <a:extLst>
                    <a:ext uri="{9D8B030D-6E8A-4147-A177-3AD203B41FA5}">
                      <a16:colId xmlns:a16="http://schemas.microsoft.com/office/drawing/2014/main" val="2665194598"/>
                    </a:ext>
                  </a:extLst>
                </a:gridCol>
                <a:gridCol w="2004578">
                  <a:extLst>
                    <a:ext uri="{9D8B030D-6E8A-4147-A177-3AD203B41FA5}">
                      <a16:colId xmlns:a16="http://schemas.microsoft.com/office/drawing/2014/main" val="1075561599"/>
                    </a:ext>
                  </a:extLst>
                </a:gridCol>
                <a:gridCol w="2004578">
                  <a:extLst>
                    <a:ext uri="{9D8B030D-6E8A-4147-A177-3AD203B41FA5}">
                      <a16:colId xmlns:a16="http://schemas.microsoft.com/office/drawing/2014/main" val="2288004904"/>
                    </a:ext>
                  </a:extLst>
                </a:gridCol>
                <a:gridCol w="2004578">
                  <a:extLst>
                    <a:ext uri="{9D8B030D-6E8A-4147-A177-3AD203B41FA5}">
                      <a16:colId xmlns:a16="http://schemas.microsoft.com/office/drawing/2014/main" val="2863046519"/>
                    </a:ext>
                  </a:extLst>
                </a:gridCol>
              </a:tblGrid>
              <a:tr h="6249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 2017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 2016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16039"/>
                  </a:ext>
                </a:extLst>
              </a:tr>
              <a:tr h="7359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95354"/>
                  </a:ext>
                </a:extLst>
              </a:tr>
              <a:tr h="624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count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63051"/>
                  </a:ext>
                </a:extLst>
              </a:tr>
              <a:tr h="6744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31949"/>
                  </a:ext>
                </a:extLst>
              </a:tr>
              <a:tr h="624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02137"/>
                  </a:ext>
                </a:extLst>
              </a:tr>
              <a:tr h="624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34750"/>
                  </a:ext>
                </a:extLst>
              </a:tr>
              <a:tr h="624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50593"/>
                  </a:ext>
                </a:extLst>
              </a:tr>
              <a:tr h="624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74473"/>
                  </a:ext>
                </a:extLst>
              </a:tr>
              <a:tr h="624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3496"/>
                  </a:ext>
                </a:extLst>
              </a:tr>
              <a:tr h="624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0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45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rohilla</dc:creator>
  <cp:lastModifiedBy>sandeep rohilla</cp:lastModifiedBy>
  <cp:revision>27</cp:revision>
  <dcterms:created xsi:type="dcterms:W3CDTF">2020-09-30T18:00:16Z</dcterms:created>
  <dcterms:modified xsi:type="dcterms:W3CDTF">2020-09-30T18:18:39Z</dcterms:modified>
</cp:coreProperties>
</file>