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61" r:id="rId5"/>
  </p:sldMasterIdLst>
  <p:notesMasterIdLst>
    <p:notesMasterId r:id="rId60"/>
  </p:notesMasterIdLst>
  <p:handoutMasterIdLst>
    <p:handoutMasterId r:id="rId61"/>
  </p:handoutMasterIdLst>
  <p:sldIdLst>
    <p:sldId id="256" r:id="rId6"/>
    <p:sldId id="257" r:id="rId7"/>
    <p:sldId id="258" r:id="rId8"/>
    <p:sldId id="259" r:id="rId9"/>
    <p:sldId id="307" r:id="rId10"/>
    <p:sldId id="261" r:id="rId11"/>
    <p:sldId id="262" r:id="rId12"/>
    <p:sldId id="276" r:id="rId13"/>
    <p:sldId id="277" r:id="rId14"/>
    <p:sldId id="274" r:id="rId15"/>
    <p:sldId id="273" r:id="rId16"/>
    <p:sldId id="290" r:id="rId17"/>
    <p:sldId id="578" r:id="rId18"/>
    <p:sldId id="300" r:id="rId19"/>
    <p:sldId id="577" r:id="rId20"/>
    <p:sldId id="308" r:id="rId21"/>
    <p:sldId id="560" r:id="rId22"/>
    <p:sldId id="749" r:id="rId23"/>
    <p:sldId id="750" r:id="rId24"/>
    <p:sldId id="751" r:id="rId25"/>
    <p:sldId id="581" r:id="rId26"/>
    <p:sldId id="752" r:id="rId27"/>
    <p:sldId id="755" r:id="rId28"/>
    <p:sldId id="754" r:id="rId29"/>
    <p:sldId id="579" r:id="rId30"/>
    <p:sldId id="580" r:id="rId31"/>
    <p:sldId id="309" r:id="rId32"/>
    <p:sldId id="582" r:id="rId33"/>
    <p:sldId id="583" r:id="rId34"/>
    <p:sldId id="585" r:id="rId35"/>
    <p:sldId id="592" r:id="rId36"/>
    <p:sldId id="310" r:id="rId37"/>
    <p:sldId id="594" r:id="rId38"/>
    <p:sldId id="593" r:id="rId39"/>
    <p:sldId id="595" r:id="rId40"/>
    <p:sldId id="311" r:id="rId41"/>
    <p:sldId id="596" r:id="rId42"/>
    <p:sldId id="756" r:id="rId43"/>
    <p:sldId id="757" r:id="rId44"/>
    <p:sldId id="758" r:id="rId45"/>
    <p:sldId id="312" r:id="rId46"/>
    <p:sldId id="315" r:id="rId47"/>
    <p:sldId id="745" r:id="rId48"/>
    <p:sldId id="746" r:id="rId49"/>
    <p:sldId id="747" r:id="rId50"/>
    <p:sldId id="748" r:id="rId51"/>
    <p:sldId id="314" r:id="rId52"/>
    <p:sldId id="740" r:id="rId53"/>
    <p:sldId id="741" r:id="rId54"/>
    <p:sldId id="743" r:id="rId55"/>
    <p:sldId id="742" r:id="rId56"/>
    <p:sldId id="744" r:id="rId57"/>
    <p:sldId id="263" r:id="rId58"/>
    <p:sldId id="27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8D0996-37A8-4DBF-BB0E-0CBC819E607B}">
          <p14:sldIdLst>
            <p14:sldId id="256"/>
            <p14:sldId id="257"/>
            <p14:sldId id="258"/>
            <p14:sldId id="259"/>
            <p14:sldId id="307"/>
            <p14:sldId id="261"/>
            <p14:sldId id="262"/>
            <p14:sldId id="276"/>
            <p14:sldId id="277"/>
            <p14:sldId id="274"/>
          </p14:sldIdLst>
        </p14:section>
        <p14:section name="Module 1" id="{F8C4FACB-FE38-4BC6-AE6B-3294472A01F0}">
          <p14:sldIdLst>
            <p14:sldId id="273"/>
            <p14:sldId id="290"/>
            <p14:sldId id="578"/>
            <p14:sldId id="300"/>
            <p14:sldId id="577"/>
          </p14:sldIdLst>
        </p14:section>
        <p14:section name="Module 2" id="{AAD47672-1C72-429C-8903-6782F4003E71}">
          <p14:sldIdLst>
            <p14:sldId id="308"/>
            <p14:sldId id="560"/>
            <p14:sldId id="749"/>
            <p14:sldId id="750"/>
            <p14:sldId id="751"/>
            <p14:sldId id="581"/>
            <p14:sldId id="752"/>
            <p14:sldId id="755"/>
            <p14:sldId id="754"/>
            <p14:sldId id="579"/>
            <p14:sldId id="580"/>
          </p14:sldIdLst>
        </p14:section>
        <p14:section name="Module 3" id="{81AAB764-3724-4666-AA6F-37A5B605ED79}">
          <p14:sldIdLst>
            <p14:sldId id="309"/>
            <p14:sldId id="582"/>
            <p14:sldId id="583"/>
            <p14:sldId id="585"/>
            <p14:sldId id="592"/>
          </p14:sldIdLst>
        </p14:section>
        <p14:section name="Module 4" id="{99BBC387-CA85-402F-9885-2AEC68A6D705}">
          <p14:sldIdLst>
            <p14:sldId id="310"/>
            <p14:sldId id="594"/>
            <p14:sldId id="593"/>
            <p14:sldId id="595"/>
          </p14:sldIdLst>
        </p14:section>
        <p14:section name="Module 5" id="{ED6A1F67-021A-4079-8D46-AB0E599CC9B3}">
          <p14:sldIdLst>
            <p14:sldId id="311"/>
            <p14:sldId id="596"/>
            <p14:sldId id="756"/>
            <p14:sldId id="757"/>
            <p14:sldId id="758"/>
          </p14:sldIdLst>
        </p14:section>
        <p14:section name="Module 6" id="{DF9F26C5-435F-4EE9-9032-46A1CE113E01}">
          <p14:sldIdLst>
            <p14:sldId id="312"/>
            <p14:sldId id="315"/>
            <p14:sldId id="745"/>
            <p14:sldId id="746"/>
            <p14:sldId id="747"/>
            <p14:sldId id="748"/>
          </p14:sldIdLst>
        </p14:section>
        <p14:section name="Module 7" id="{89DA7B4D-DDBF-4639-903F-0CFBB014A9D2}">
          <p14:sldIdLst>
            <p14:sldId id="314"/>
            <p14:sldId id="740"/>
            <p14:sldId id="741"/>
            <p14:sldId id="743"/>
            <p14:sldId id="742"/>
            <p14:sldId id="744"/>
            <p14:sldId id="263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chel Ooi Su Lee - LHUB" initials="ROSL-L" lastIdx="10" clrIdx="0">
    <p:extLst>
      <p:ext uri="{19B8F6BF-5375-455C-9EA6-DF929625EA0E}">
        <p15:presenceInfo xmlns:p15="http://schemas.microsoft.com/office/powerpoint/2012/main" userId="S::ooisl@ntuc.sg::59602000-5c03-436e-934a-15f2a3b0e29b" providerId="AD"/>
      </p:ext>
    </p:extLst>
  </p:cmAuthor>
  <p:cmAuthor id="2" name="Nur Aszullia Binte Zolkiple - LHUB" initials="NL" lastIdx="8" clrIdx="1">
    <p:extLst>
      <p:ext uri="{19B8F6BF-5375-455C-9EA6-DF929625EA0E}">
        <p15:presenceInfo xmlns:p15="http://schemas.microsoft.com/office/powerpoint/2012/main" userId="S::naszulliaz@ntuc.sg::63b91d06-c008-448f-bd45-2b5b0d63ed5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345D"/>
    <a:srgbClr val="0098CD"/>
    <a:srgbClr val="004D72"/>
    <a:srgbClr val="7C8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79815-CB06-431B-FBCC-9DBF9E97D540}" v="1" dt="2025-08-23T05:48:31.5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8"/>
    <p:restoredTop sz="94605"/>
  </p:normalViewPr>
  <p:slideViewPr>
    <p:cSldViewPr snapToGrid="0">
      <p:cViewPr varScale="1">
        <p:scale>
          <a:sx n="132" d="100"/>
          <a:sy n="132" d="100"/>
        </p:scale>
        <p:origin x="1080" y="16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notesMaster" Target="notesMasters/notesMaster1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smond Sek" userId="7bc302da-1e80-4eba-b298-25021ceca86d" providerId="ADAL" clId="{023E14B0-FD79-794C-8DEB-8121A36ED9C3}"/>
    <pc:docChg chg="modMainMaster">
      <pc:chgData name="Desmond Sek" userId="7bc302da-1e80-4eba-b298-25021ceca86d" providerId="ADAL" clId="{023E14B0-FD79-794C-8DEB-8121A36ED9C3}" dt="2025-02-25T07:26:55.717" v="3" actId="20577"/>
      <pc:docMkLst>
        <pc:docMk/>
      </pc:docMkLst>
      <pc:sldMasterChg chg="modSldLayout">
        <pc:chgData name="Desmond Sek" userId="7bc302da-1e80-4eba-b298-25021ceca86d" providerId="ADAL" clId="{023E14B0-FD79-794C-8DEB-8121A36ED9C3}" dt="2025-02-25T07:26:55.717" v="3" actId="20577"/>
        <pc:sldMasterMkLst>
          <pc:docMk/>
          <pc:sldMasterMk cId="133896367" sldId="2147483661"/>
        </pc:sldMasterMkLst>
        <pc:sldLayoutChg chg="modSp mod">
          <pc:chgData name="Desmond Sek" userId="7bc302da-1e80-4eba-b298-25021ceca86d" providerId="ADAL" clId="{023E14B0-FD79-794C-8DEB-8121A36ED9C3}" dt="2025-02-25T07:26:55.717" v="3" actId="20577"/>
          <pc:sldLayoutMkLst>
            <pc:docMk/>
            <pc:sldMasterMk cId="133896367" sldId="2147483661"/>
            <pc:sldLayoutMk cId="1761376436" sldId="2147483662"/>
          </pc:sldLayoutMkLst>
        </pc:sldLayoutChg>
      </pc:sldMasterChg>
    </pc:docChg>
  </pc:docChgLst>
  <pc:docChgLst>
    <pc:chgData name="Sri Mulyanidewi" userId="1efaa02f-0a35-43d8-a493-d9ccbaaca136" providerId="ADAL" clId="{E15E3CF8-0E6E-458C-BA24-BC39B08456B3}"/>
    <pc:docChg chg="custSel addSld delSld modSld modSection">
      <pc:chgData name="Sri Mulyanidewi" userId="1efaa02f-0a35-43d8-a493-d9ccbaaca136" providerId="ADAL" clId="{E15E3CF8-0E6E-458C-BA24-BC39B08456B3}" dt="2024-06-14T13:07:10.690" v="14" actId="47"/>
      <pc:docMkLst>
        <pc:docMk/>
      </pc:docMkLst>
      <pc:sldChg chg="delSp modSp add del mod">
        <pc:chgData name="Sri Mulyanidewi" userId="1efaa02f-0a35-43d8-a493-d9ccbaaca136" providerId="ADAL" clId="{E15E3CF8-0E6E-458C-BA24-BC39B08456B3}" dt="2024-06-14T13:07:10.690" v="14" actId="47"/>
        <pc:sldMkLst>
          <pc:docMk/>
          <pc:sldMk cId="2489216902" sldId="745"/>
        </pc:sldMkLst>
      </pc:sldChg>
    </pc:docChg>
  </pc:docChgLst>
  <pc:docChgLst>
    <pc:chgData name="Sri Mulyanidewi" userId="1efaa02f-0a35-43d8-a493-d9ccbaaca136" providerId="ADAL" clId="{52EB59F5-D992-4705-AF9F-35E3EEE018FD}"/>
    <pc:docChg chg="undo custSel addSld delSld modSld sldOrd modSection">
      <pc:chgData name="Sri Mulyanidewi" userId="1efaa02f-0a35-43d8-a493-d9ccbaaca136" providerId="ADAL" clId="{52EB59F5-D992-4705-AF9F-35E3EEE018FD}" dt="2024-10-10T03:46:36.152" v="554" actId="255"/>
      <pc:docMkLst>
        <pc:docMk/>
      </pc:docMkLst>
      <pc:sldChg chg="addSp delSp modSp new mod">
        <pc:chgData name="Sri Mulyanidewi" userId="1efaa02f-0a35-43d8-a493-d9ccbaaca136" providerId="ADAL" clId="{52EB59F5-D992-4705-AF9F-35E3EEE018FD}" dt="2024-10-10T03:00:09.487" v="22" actId="1076"/>
        <pc:sldMkLst>
          <pc:docMk/>
          <pc:sldMk cId="181568090" sldId="745"/>
        </pc:sldMkLst>
      </pc:sldChg>
      <pc:sldChg chg="addSp delSp modSp new mod modClrScheme chgLayout">
        <pc:chgData name="Sri Mulyanidewi" userId="1efaa02f-0a35-43d8-a493-d9ccbaaca136" providerId="ADAL" clId="{52EB59F5-D992-4705-AF9F-35E3EEE018FD}" dt="2024-10-10T03:02:57.637" v="74" actId="26606"/>
        <pc:sldMkLst>
          <pc:docMk/>
          <pc:sldMk cId="552602694" sldId="746"/>
        </pc:sldMkLst>
      </pc:sldChg>
      <pc:sldChg chg="addSp delSp modSp new mod modNotesTx">
        <pc:chgData name="Sri Mulyanidewi" userId="1efaa02f-0a35-43d8-a493-d9ccbaaca136" providerId="ADAL" clId="{52EB59F5-D992-4705-AF9F-35E3EEE018FD}" dt="2024-10-10T03:06:53.879" v="184" actId="255"/>
        <pc:sldMkLst>
          <pc:docMk/>
          <pc:sldMk cId="3975385891" sldId="747"/>
        </pc:sldMkLst>
      </pc:sldChg>
      <pc:sldChg chg="addSp delSp modSp new mod modClrScheme chgLayout">
        <pc:chgData name="Sri Mulyanidewi" userId="1efaa02f-0a35-43d8-a493-d9ccbaaca136" providerId="ADAL" clId="{52EB59F5-D992-4705-AF9F-35E3EEE018FD}" dt="2024-10-10T03:10:36.404" v="297" actId="255"/>
        <pc:sldMkLst>
          <pc:docMk/>
          <pc:sldMk cId="2934033707" sldId="748"/>
        </pc:sldMkLst>
      </pc:sldChg>
      <pc:sldChg chg="addSp delSp modSp new mod ord">
        <pc:chgData name="Sri Mulyanidewi" userId="1efaa02f-0a35-43d8-a493-d9ccbaaca136" providerId="ADAL" clId="{52EB59F5-D992-4705-AF9F-35E3EEE018FD}" dt="2024-10-10T03:14:44.756" v="354" actId="255"/>
        <pc:sldMkLst>
          <pc:docMk/>
          <pc:sldMk cId="2578876920" sldId="749"/>
        </pc:sldMkLst>
      </pc:sldChg>
      <pc:sldChg chg="addSp delSp modSp new mod">
        <pc:chgData name="Sri Mulyanidewi" userId="1efaa02f-0a35-43d8-a493-d9ccbaaca136" providerId="ADAL" clId="{52EB59F5-D992-4705-AF9F-35E3EEE018FD}" dt="2024-10-10T03:21:37.076" v="376" actId="26606"/>
        <pc:sldMkLst>
          <pc:docMk/>
          <pc:sldMk cId="1262513724" sldId="750"/>
        </pc:sldMkLst>
      </pc:sldChg>
      <pc:sldChg chg="addSp delSp modSp new mod chgLayout">
        <pc:chgData name="Sri Mulyanidewi" userId="1efaa02f-0a35-43d8-a493-d9ccbaaca136" providerId="ADAL" clId="{52EB59F5-D992-4705-AF9F-35E3EEE018FD}" dt="2024-10-10T03:23:51.559" v="395" actId="255"/>
        <pc:sldMkLst>
          <pc:docMk/>
          <pc:sldMk cId="3169101613" sldId="751"/>
        </pc:sldMkLst>
      </pc:sldChg>
      <pc:sldChg chg="addSp delSp modSp new mod">
        <pc:chgData name="Sri Mulyanidewi" userId="1efaa02f-0a35-43d8-a493-d9ccbaaca136" providerId="ADAL" clId="{52EB59F5-D992-4705-AF9F-35E3EEE018FD}" dt="2024-10-10T03:28:25.310" v="432" actId="26606"/>
        <pc:sldMkLst>
          <pc:docMk/>
          <pc:sldMk cId="3033023534" sldId="752"/>
        </pc:sldMkLst>
      </pc:sldChg>
      <pc:sldChg chg="addSp delSp modSp new del mod modClrScheme chgLayout">
        <pc:chgData name="Sri Mulyanidewi" userId="1efaa02f-0a35-43d8-a493-d9ccbaaca136" providerId="ADAL" clId="{52EB59F5-D992-4705-AF9F-35E3EEE018FD}" dt="2024-10-10T03:34:35.863" v="492" actId="47"/>
        <pc:sldMkLst>
          <pc:docMk/>
          <pc:sldMk cId="3055168255" sldId="753"/>
        </pc:sldMkLst>
      </pc:sldChg>
      <pc:sldChg chg="addSp delSp modSp new mod">
        <pc:chgData name="Sri Mulyanidewi" userId="1efaa02f-0a35-43d8-a493-d9ccbaaca136" providerId="ADAL" clId="{52EB59F5-D992-4705-AF9F-35E3EEE018FD}" dt="2024-10-10T03:35:37.033" v="501" actId="26606"/>
        <pc:sldMkLst>
          <pc:docMk/>
          <pc:sldMk cId="1083929329" sldId="754"/>
        </pc:sldMkLst>
      </pc:sldChg>
      <pc:sldChg chg="modSp add mod">
        <pc:chgData name="Sri Mulyanidewi" userId="1efaa02f-0a35-43d8-a493-d9ccbaaca136" providerId="ADAL" clId="{52EB59F5-D992-4705-AF9F-35E3EEE018FD}" dt="2024-10-10T03:34:29.875" v="491"/>
        <pc:sldMkLst>
          <pc:docMk/>
          <pc:sldMk cId="743918906" sldId="755"/>
        </pc:sldMkLst>
      </pc:sldChg>
      <pc:sldChg chg="addSp delSp modSp new mod modClrScheme chgLayout">
        <pc:chgData name="Sri Mulyanidewi" userId="1efaa02f-0a35-43d8-a493-d9ccbaaca136" providerId="ADAL" clId="{52EB59F5-D992-4705-AF9F-35E3EEE018FD}" dt="2024-10-10T03:41:37.097" v="523" actId="700"/>
        <pc:sldMkLst>
          <pc:docMk/>
          <pc:sldMk cId="3000645655" sldId="756"/>
        </pc:sldMkLst>
      </pc:sldChg>
      <pc:sldChg chg="addSp delSp modSp new mod modClrScheme chgLayout">
        <pc:chgData name="Sri Mulyanidewi" userId="1efaa02f-0a35-43d8-a493-d9ccbaaca136" providerId="ADAL" clId="{52EB59F5-D992-4705-AF9F-35E3EEE018FD}" dt="2024-10-10T03:44:53.834" v="537" actId="700"/>
        <pc:sldMkLst>
          <pc:docMk/>
          <pc:sldMk cId="1761875998" sldId="757"/>
        </pc:sldMkLst>
      </pc:sldChg>
      <pc:sldChg chg="addSp delSp modSp new mod modClrScheme chgLayout">
        <pc:chgData name="Sri Mulyanidewi" userId="1efaa02f-0a35-43d8-a493-d9ccbaaca136" providerId="ADAL" clId="{52EB59F5-D992-4705-AF9F-35E3EEE018FD}" dt="2024-10-10T03:46:36.152" v="554" actId="255"/>
        <pc:sldMkLst>
          <pc:docMk/>
          <pc:sldMk cId="1014550542" sldId="758"/>
        </pc:sldMkLst>
      </pc:sldChg>
    </pc:docChg>
  </pc:docChgLst>
  <pc:docChgLst>
    <pc:chgData name="Sunit Jha" userId="S::sunitjha@xaltius.tech::61b4f218-1fa4-47e7-981d-3aab921cf4a5" providerId="AD" clId="Web-{7FFDB5C1-CFEB-F545-2CE2-D381A1A7A07C}"/>
    <pc:docChg chg="modSld">
      <pc:chgData name="Sunit Jha" userId="S::sunitjha@xaltius.tech::61b4f218-1fa4-47e7-981d-3aab921cf4a5" providerId="AD" clId="Web-{7FFDB5C1-CFEB-F545-2CE2-D381A1A7A07C}" dt="2024-09-24T01:58:36.289" v="53" actId="20577"/>
      <pc:docMkLst>
        <pc:docMk/>
      </pc:docMkLst>
      <pc:sldChg chg="addSp delSp modSp">
        <pc:chgData name="Sunit Jha" userId="S::sunitjha@xaltius.tech::61b4f218-1fa4-47e7-981d-3aab921cf4a5" providerId="AD" clId="Web-{7FFDB5C1-CFEB-F545-2CE2-D381A1A7A07C}" dt="2024-09-24T01:46:08.630" v="1"/>
        <pc:sldMkLst>
          <pc:docMk/>
          <pc:sldMk cId="1568446955" sldId="256"/>
        </pc:sldMkLst>
      </pc:sldChg>
      <pc:sldChg chg="modSp">
        <pc:chgData name="Sunit Jha" userId="S::sunitjha@xaltius.tech::61b4f218-1fa4-47e7-981d-3aab921cf4a5" providerId="AD" clId="Web-{7FFDB5C1-CFEB-F545-2CE2-D381A1A7A07C}" dt="2024-09-24T01:50:24.699" v="5" actId="20577"/>
        <pc:sldMkLst>
          <pc:docMk/>
          <pc:sldMk cId="1853957258" sldId="261"/>
        </pc:sldMkLst>
      </pc:sldChg>
      <pc:sldChg chg="modSp">
        <pc:chgData name="Sunit Jha" userId="S::sunitjha@xaltius.tech::61b4f218-1fa4-47e7-981d-3aab921cf4a5" providerId="AD" clId="Web-{7FFDB5C1-CFEB-F545-2CE2-D381A1A7A07C}" dt="2024-09-24T01:51:07.622" v="11" actId="20577"/>
        <pc:sldMkLst>
          <pc:docMk/>
          <pc:sldMk cId="4055754908" sldId="262"/>
        </pc:sldMkLst>
      </pc:sldChg>
      <pc:sldChg chg="modSp">
        <pc:chgData name="Sunit Jha" userId="S::sunitjha@xaltius.tech::61b4f218-1fa4-47e7-981d-3aab921cf4a5" providerId="AD" clId="Web-{7FFDB5C1-CFEB-F545-2CE2-D381A1A7A07C}" dt="2024-09-24T01:58:36.289" v="53" actId="20577"/>
        <pc:sldMkLst>
          <pc:docMk/>
          <pc:sldMk cId="21327315" sldId="311"/>
        </pc:sldMkLst>
      </pc:sldChg>
      <pc:sldChg chg="modSp">
        <pc:chgData name="Sunit Jha" userId="S::sunitjha@xaltius.tech::61b4f218-1fa4-47e7-981d-3aab921cf4a5" providerId="AD" clId="Web-{7FFDB5C1-CFEB-F545-2CE2-D381A1A7A07C}" dt="2024-09-24T01:58:22.210" v="50" actId="20577"/>
        <pc:sldMkLst>
          <pc:docMk/>
          <pc:sldMk cId="1644198729" sldId="312"/>
        </pc:sldMkLst>
      </pc:sldChg>
      <pc:sldChg chg="modSp">
        <pc:chgData name="Sunit Jha" userId="S::sunitjha@xaltius.tech::61b4f218-1fa4-47e7-981d-3aab921cf4a5" providerId="AD" clId="Web-{7FFDB5C1-CFEB-F545-2CE2-D381A1A7A07C}" dt="2024-09-24T01:58:06.179" v="46" actId="20577"/>
        <pc:sldMkLst>
          <pc:docMk/>
          <pc:sldMk cId="3747420142" sldId="314"/>
        </pc:sldMkLst>
      </pc:sldChg>
      <pc:sldChg chg="addSp modSp mod modClrScheme chgLayout">
        <pc:chgData name="Sunit Jha" userId="S::sunitjha@xaltius.tech::61b4f218-1fa4-47e7-981d-3aab921cf4a5" providerId="AD" clId="Web-{7FFDB5C1-CFEB-F545-2CE2-D381A1A7A07C}" dt="2024-09-24T01:56:52.240" v="19"/>
        <pc:sldMkLst>
          <pc:docMk/>
          <pc:sldMk cId="2097071574" sldId="315"/>
        </pc:sldMkLst>
      </pc:sldChg>
      <pc:sldChg chg="delSp">
        <pc:chgData name="Sunit Jha" userId="S::sunitjha@xaltius.tech::61b4f218-1fa4-47e7-981d-3aab921cf4a5" providerId="AD" clId="Web-{7FFDB5C1-CFEB-F545-2CE2-D381A1A7A07C}" dt="2024-09-24T01:51:26.482" v="12"/>
        <pc:sldMkLst>
          <pc:docMk/>
          <pc:sldMk cId="1092577419" sldId="578"/>
        </pc:sldMkLst>
      </pc:sldChg>
      <pc:sldChg chg="addSp modSp mod modClrScheme chgLayout">
        <pc:chgData name="Sunit Jha" userId="S::sunitjha@xaltius.tech::61b4f218-1fa4-47e7-981d-3aab921cf4a5" providerId="AD" clId="Web-{7FFDB5C1-CFEB-F545-2CE2-D381A1A7A07C}" dt="2024-09-24T01:55:58.363" v="17"/>
        <pc:sldMkLst>
          <pc:docMk/>
          <pc:sldMk cId="1271242665" sldId="581"/>
        </pc:sldMkLst>
      </pc:sldChg>
      <pc:sldChg chg="addSp modSp mod modClrScheme chgLayout">
        <pc:chgData name="Sunit Jha" userId="S::sunitjha@xaltius.tech::61b4f218-1fa4-47e7-981d-3aab921cf4a5" providerId="AD" clId="Web-{7FFDB5C1-CFEB-F545-2CE2-D381A1A7A07C}" dt="2024-09-24T01:55:20.706" v="15"/>
        <pc:sldMkLst>
          <pc:docMk/>
          <pc:sldMk cId="3261249941" sldId="595"/>
        </pc:sldMkLst>
      </pc:sldChg>
    </pc:docChg>
  </pc:docChgLst>
  <pc:docChgLst>
    <pc:chgData name="Archana Sakpal" userId="S::archanasakpal@xaltius.tech::321f1b0e-46ce-459a-81f5-30ceb0dc5755" providerId="AD" clId="Web-{78D79815-CB06-431B-FBCC-9DBF9E97D540}"/>
    <pc:docChg chg="modSld">
      <pc:chgData name="Archana Sakpal" userId="S::archanasakpal@xaltius.tech::321f1b0e-46ce-459a-81f5-30ceb0dc5755" providerId="AD" clId="Web-{78D79815-CB06-431B-FBCC-9DBF9E97D540}" dt="2025-08-23T05:48:55.067" v="5" actId="20577"/>
      <pc:docMkLst>
        <pc:docMk/>
      </pc:docMkLst>
      <pc:sldChg chg="modSp">
        <pc:chgData name="Archana Sakpal" userId="S::archanasakpal@xaltius.tech::321f1b0e-46ce-459a-81f5-30ceb0dc5755" providerId="AD" clId="Web-{78D79815-CB06-431B-FBCC-9DBF9E97D540}" dt="2025-08-23T05:48:55.067" v="5" actId="20577"/>
        <pc:sldMkLst>
          <pc:docMk/>
          <pc:sldMk cId="1164000251" sldId="582"/>
        </pc:sldMkLst>
        <pc:graphicFrameChg chg="modGraphic">
          <ac:chgData name="Archana Sakpal" userId="S::archanasakpal@xaltius.tech::321f1b0e-46ce-459a-81f5-30ceb0dc5755" providerId="AD" clId="Web-{78D79815-CB06-431B-FBCC-9DBF9E97D540}" dt="2025-08-23T05:48:55.067" v="5" actId="20577"/>
          <ac:graphicFrameMkLst>
            <pc:docMk/>
            <pc:sldMk cId="1164000251" sldId="582"/>
            <ac:graphicFrameMk id="6" creationId="{F51E8126-90DE-E2F5-F2C2-49068DFDE118}"/>
          </ac:graphicFrameMkLst>
        </pc:graphicFrameChg>
      </pc:sldChg>
    </pc:docChg>
  </pc:docChgLst>
</pc:chgInfo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64.svg"/></Relationships>
</file>

<file path=ppt/diagrams/_rels/data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36.png"/><Relationship Id="rId7" Type="http://schemas.openxmlformats.org/officeDocument/2006/relationships/image" Target="../media/image76.png"/><Relationship Id="rId2" Type="http://schemas.openxmlformats.org/officeDocument/2006/relationships/image" Target="../media/image78.svg"/><Relationship Id="rId1" Type="http://schemas.openxmlformats.org/officeDocument/2006/relationships/image" Target="../media/image30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4.svg"/><Relationship Id="rId4" Type="http://schemas.openxmlformats.org/officeDocument/2006/relationships/image" Target="../media/image79.svg"/><Relationship Id="rId9" Type="http://schemas.openxmlformats.org/officeDocument/2006/relationships/image" Target="../media/image8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svg"/><Relationship Id="rId1" Type="http://schemas.openxmlformats.org/officeDocument/2006/relationships/image" Target="../media/image63.png"/><Relationship Id="rId6" Type="http://schemas.openxmlformats.org/officeDocument/2006/relationships/image" Target="../media/image68.svg"/><Relationship Id="rId5" Type="http://schemas.openxmlformats.org/officeDocument/2006/relationships/image" Target="../media/image67.png"/><Relationship Id="rId4" Type="http://schemas.openxmlformats.org/officeDocument/2006/relationships/image" Target="../media/image66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2.svg"/><Relationship Id="rId5" Type="http://schemas.openxmlformats.org/officeDocument/2006/relationships/image" Target="../media/image71.png"/><Relationship Id="rId4" Type="http://schemas.openxmlformats.org/officeDocument/2006/relationships/image" Target="../media/image70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6" Type="http://schemas.openxmlformats.org/officeDocument/2006/relationships/image" Target="../media/image77.svg"/><Relationship Id="rId5" Type="http://schemas.openxmlformats.org/officeDocument/2006/relationships/image" Target="../media/image76.png"/><Relationship Id="rId4" Type="http://schemas.openxmlformats.org/officeDocument/2006/relationships/image" Target="../media/image64.svg"/></Relationships>
</file>

<file path=ppt/diagrams/_rels/drawing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36.png"/><Relationship Id="rId7" Type="http://schemas.openxmlformats.org/officeDocument/2006/relationships/image" Target="../media/image76.png"/><Relationship Id="rId2" Type="http://schemas.openxmlformats.org/officeDocument/2006/relationships/image" Target="../media/image78.svg"/><Relationship Id="rId1" Type="http://schemas.openxmlformats.org/officeDocument/2006/relationships/image" Target="../media/image30.png"/><Relationship Id="rId6" Type="http://schemas.openxmlformats.org/officeDocument/2006/relationships/image" Target="../media/image81.svg"/><Relationship Id="rId5" Type="http://schemas.openxmlformats.org/officeDocument/2006/relationships/image" Target="../media/image80.png"/><Relationship Id="rId10" Type="http://schemas.openxmlformats.org/officeDocument/2006/relationships/image" Target="../media/image84.svg"/><Relationship Id="rId4" Type="http://schemas.openxmlformats.org/officeDocument/2006/relationships/image" Target="../media/image79.svg"/><Relationship Id="rId9" Type="http://schemas.openxmlformats.org/officeDocument/2006/relationships/image" Target="../media/image8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21C6C1-1E4B-4224-B8A5-22FA100EA95B}" type="doc">
      <dgm:prSet loTypeId="urn:microsoft.com/office/officeart/2005/8/layout/hChevron3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SG"/>
        </a:p>
      </dgm:t>
    </dgm:pt>
    <dgm:pt modelId="{41158DAB-2772-4382-B849-EB447FF3B3C9}">
      <dgm:prSet custT="1"/>
      <dgm:spPr/>
      <dgm:t>
        <a:bodyPr/>
        <a:lstStyle/>
        <a:p>
          <a:r>
            <a:rPr lang="en-US" sz="1800" dirty="0"/>
            <a:t>Analysis</a:t>
          </a:r>
          <a:endParaRPr lang="en-SG" sz="1800" dirty="0"/>
        </a:p>
      </dgm:t>
    </dgm:pt>
    <dgm:pt modelId="{2DEF0DB4-A025-4844-AA9C-ABDF78E43F65}" type="parTrans" cxnId="{710A4D3B-317E-4F39-8566-453517A7E5B9}">
      <dgm:prSet/>
      <dgm:spPr/>
      <dgm:t>
        <a:bodyPr/>
        <a:lstStyle/>
        <a:p>
          <a:endParaRPr lang="en-SG"/>
        </a:p>
      </dgm:t>
    </dgm:pt>
    <dgm:pt modelId="{C7E3E8FA-43D5-4968-B7CC-06DD558AE09E}" type="sibTrans" cxnId="{710A4D3B-317E-4F39-8566-453517A7E5B9}">
      <dgm:prSet/>
      <dgm:spPr/>
      <dgm:t>
        <a:bodyPr/>
        <a:lstStyle/>
        <a:p>
          <a:endParaRPr lang="en-SG"/>
        </a:p>
      </dgm:t>
    </dgm:pt>
    <dgm:pt modelId="{9B8EC388-904E-44D6-BA40-8108433BD57C}">
      <dgm:prSet custT="1"/>
      <dgm:spPr>
        <a:solidFill>
          <a:schemeClr val="tx1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Design</a:t>
          </a:r>
          <a:endParaRPr lang="en-SG" sz="1800" dirty="0"/>
        </a:p>
      </dgm:t>
    </dgm:pt>
    <dgm:pt modelId="{201028E0-3086-464B-9C77-E7A4E5A2BA7A}" type="parTrans" cxnId="{93C6FDE0-5DBB-49E1-9E79-751B9E0A61F7}">
      <dgm:prSet/>
      <dgm:spPr/>
      <dgm:t>
        <a:bodyPr/>
        <a:lstStyle/>
        <a:p>
          <a:endParaRPr lang="en-SG"/>
        </a:p>
      </dgm:t>
    </dgm:pt>
    <dgm:pt modelId="{9B662830-41C4-4F17-A074-ECF6C7C43EDD}" type="sibTrans" cxnId="{93C6FDE0-5DBB-49E1-9E79-751B9E0A61F7}">
      <dgm:prSet/>
      <dgm:spPr/>
      <dgm:t>
        <a:bodyPr/>
        <a:lstStyle/>
        <a:p>
          <a:endParaRPr lang="en-SG"/>
        </a:p>
      </dgm:t>
    </dgm:pt>
    <dgm:pt modelId="{F74C5EFD-679F-4538-9263-D3E1E5DC5CEE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dirty="0"/>
            <a:t>Development</a:t>
          </a:r>
          <a:endParaRPr lang="en-SG" sz="1800" dirty="0"/>
        </a:p>
      </dgm:t>
    </dgm:pt>
    <dgm:pt modelId="{8EB3A7C5-7EF6-4039-8C27-D124AFCF0B6E}" type="parTrans" cxnId="{559CF89B-BFB0-4DCF-810A-F371576FADCB}">
      <dgm:prSet/>
      <dgm:spPr/>
      <dgm:t>
        <a:bodyPr/>
        <a:lstStyle/>
        <a:p>
          <a:endParaRPr lang="en-SG"/>
        </a:p>
      </dgm:t>
    </dgm:pt>
    <dgm:pt modelId="{C423FDC4-6E28-44C3-8B07-81E971F02A64}" type="sibTrans" cxnId="{559CF89B-BFB0-4DCF-810A-F371576FADCB}">
      <dgm:prSet/>
      <dgm:spPr/>
      <dgm:t>
        <a:bodyPr/>
        <a:lstStyle/>
        <a:p>
          <a:endParaRPr lang="en-SG"/>
        </a:p>
      </dgm:t>
    </dgm:pt>
    <dgm:pt modelId="{4BDEDA3B-F35F-4594-B2FB-12DA73AC71F4}">
      <dgm:prSet custT="1"/>
      <dgm:spPr>
        <a:solidFill>
          <a:srgbClr val="FFC000"/>
        </a:solidFill>
      </dgm:spPr>
      <dgm:t>
        <a:bodyPr/>
        <a:lstStyle/>
        <a:p>
          <a:r>
            <a:rPr lang="en-US" sz="1800" dirty="0"/>
            <a:t>Testing</a:t>
          </a:r>
          <a:endParaRPr lang="en-SG" sz="1800" dirty="0"/>
        </a:p>
      </dgm:t>
    </dgm:pt>
    <dgm:pt modelId="{03AF88E3-FA65-46F9-9304-8FC8A87EC218}" type="parTrans" cxnId="{8CAC870B-9DBF-435E-9F92-F478F761A868}">
      <dgm:prSet/>
      <dgm:spPr/>
      <dgm:t>
        <a:bodyPr/>
        <a:lstStyle/>
        <a:p>
          <a:endParaRPr lang="en-SG"/>
        </a:p>
      </dgm:t>
    </dgm:pt>
    <dgm:pt modelId="{A73ACF9F-9814-4A8A-843D-AA8ADD41488C}" type="sibTrans" cxnId="{8CAC870B-9DBF-435E-9F92-F478F761A868}">
      <dgm:prSet/>
      <dgm:spPr/>
      <dgm:t>
        <a:bodyPr/>
        <a:lstStyle/>
        <a:p>
          <a:endParaRPr lang="en-SG"/>
        </a:p>
      </dgm:t>
    </dgm:pt>
    <dgm:pt modelId="{B149CD6D-08CD-433C-A144-54ABA12CD0EF}">
      <dgm:prSet custT="1"/>
      <dgm:spPr>
        <a:solidFill>
          <a:schemeClr val="accent6"/>
        </a:solidFill>
      </dgm:spPr>
      <dgm:t>
        <a:bodyPr/>
        <a:lstStyle/>
        <a:p>
          <a:r>
            <a:rPr lang="en-US" sz="1800" dirty="0"/>
            <a:t>Deployment</a:t>
          </a:r>
          <a:endParaRPr lang="en-SG" sz="1800" dirty="0"/>
        </a:p>
      </dgm:t>
    </dgm:pt>
    <dgm:pt modelId="{091E8976-2751-45FC-AB50-6927ED3C521B}" type="parTrans" cxnId="{AB52EA5F-98BB-45F9-B4E1-E170F57FCAA4}">
      <dgm:prSet/>
      <dgm:spPr/>
      <dgm:t>
        <a:bodyPr/>
        <a:lstStyle/>
        <a:p>
          <a:endParaRPr lang="en-SG"/>
        </a:p>
      </dgm:t>
    </dgm:pt>
    <dgm:pt modelId="{5427F0BB-84C3-440D-859D-2E42F59E518C}" type="sibTrans" cxnId="{AB52EA5F-98BB-45F9-B4E1-E170F57FCAA4}">
      <dgm:prSet/>
      <dgm:spPr/>
      <dgm:t>
        <a:bodyPr/>
        <a:lstStyle/>
        <a:p>
          <a:endParaRPr lang="en-SG"/>
        </a:p>
      </dgm:t>
    </dgm:pt>
    <dgm:pt modelId="{7F48808D-56E9-49C2-A13F-4136147082D3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800" dirty="0"/>
            <a:t>Maintenance</a:t>
          </a:r>
          <a:endParaRPr lang="en-SG" sz="1800" dirty="0"/>
        </a:p>
      </dgm:t>
    </dgm:pt>
    <dgm:pt modelId="{E79D9557-1C1C-4527-B8C9-E42CCC72D48A}" type="parTrans" cxnId="{45E0F646-CD8C-45C6-8A89-2F7183F2879A}">
      <dgm:prSet/>
      <dgm:spPr/>
      <dgm:t>
        <a:bodyPr/>
        <a:lstStyle/>
        <a:p>
          <a:endParaRPr lang="en-SG"/>
        </a:p>
      </dgm:t>
    </dgm:pt>
    <dgm:pt modelId="{1A92C7E1-DC59-4439-B327-A6450E96D149}" type="sibTrans" cxnId="{45E0F646-CD8C-45C6-8A89-2F7183F2879A}">
      <dgm:prSet/>
      <dgm:spPr/>
      <dgm:t>
        <a:bodyPr/>
        <a:lstStyle/>
        <a:p>
          <a:endParaRPr lang="en-SG"/>
        </a:p>
      </dgm:t>
    </dgm:pt>
    <dgm:pt modelId="{6E191E3C-9EF3-449D-B4F8-42E03BB12823}" type="pres">
      <dgm:prSet presAssocID="{F721C6C1-1E4B-4224-B8A5-22FA100EA95B}" presName="Name0" presStyleCnt="0">
        <dgm:presLayoutVars>
          <dgm:dir/>
          <dgm:resizeHandles val="exact"/>
        </dgm:presLayoutVars>
      </dgm:prSet>
      <dgm:spPr/>
    </dgm:pt>
    <dgm:pt modelId="{5C000686-E004-4DD5-B34F-8A897C192773}" type="pres">
      <dgm:prSet presAssocID="{41158DAB-2772-4382-B849-EB447FF3B3C9}" presName="parTxOnly" presStyleLbl="node1" presStyleIdx="0" presStyleCnt="6">
        <dgm:presLayoutVars>
          <dgm:bulletEnabled val="1"/>
        </dgm:presLayoutVars>
      </dgm:prSet>
      <dgm:spPr/>
    </dgm:pt>
    <dgm:pt modelId="{48651D4F-4493-4688-B794-7FC10E6601B8}" type="pres">
      <dgm:prSet presAssocID="{C7E3E8FA-43D5-4968-B7CC-06DD558AE09E}" presName="parSpace" presStyleCnt="0"/>
      <dgm:spPr/>
    </dgm:pt>
    <dgm:pt modelId="{CD5A32F4-390A-46A1-8DA8-6C893376618A}" type="pres">
      <dgm:prSet presAssocID="{9B8EC388-904E-44D6-BA40-8108433BD57C}" presName="parTxOnly" presStyleLbl="node1" presStyleIdx="1" presStyleCnt="6">
        <dgm:presLayoutVars>
          <dgm:bulletEnabled val="1"/>
        </dgm:presLayoutVars>
      </dgm:prSet>
      <dgm:spPr/>
    </dgm:pt>
    <dgm:pt modelId="{FA9E7B63-F54F-4072-9222-E598E0B12319}" type="pres">
      <dgm:prSet presAssocID="{9B662830-41C4-4F17-A074-ECF6C7C43EDD}" presName="parSpace" presStyleCnt="0"/>
      <dgm:spPr/>
    </dgm:pt>
    <dgm:pt modelId="{BAFA5555-7ECD-4A39-8DAB-C2B985FCB5A7}" type="pres">
      <dgm:prSet presAssocID="{F74C5EFD-679F-4538-9263-D3E1E5DC5CEE}" presName="parTxOnly" presStyleLbl="node1" presStyleIdx="2" presStyleCnt="6" custScaleX="113765">
        <dgm:presLayoutVars>
          <dgm:bulletEnabled val="1"/>
        </dgm:presLayoutVars>
      </dgm:prSet>
      <dgm:spPr/>
    </dgm:pt>
    <dgm:pt modelId="{46325983-3EA3-4901-B793-65A6DB2DB402}" type="pres">
      <dgm:prSet presAssocID="{C423FDC4-6E28-44C3-8B07-81E971F02A64}" presName="parSpace" presStyleCnt="0"/>
      <dgm:spPr/>
    </dgm:pt>
    <dgm:pt modelId="{1E605B27-FA46-42AA-AC84-69DEA6947725}" type="pres">
      <dgm:prSet presAssocID="{4BDEDA3B-F35F-4594-B2FB-12DA73AC71F4}" presName="parTxOnly" presStyleLbl="node1" presStyleIdx="3" presStyleCnt="6">
        <dgm:presLayoutVars>
          <dgm:bulletEnabled val="1"/>
        </dgm:presLayoutVars>
      </dgm:prSet>
      <dgm:spPr/>
    </dgm:pt>
    <dgm:pt modelId="{F4DF8A65-1A9B-44E1-8553-0499AE3F981B}" type="pres">
      <dgm:prSet presAssocID="{A73ACF9F-9814-4A8A-843D-AA8ADD41488C}" presName="parSpace" presStyleCnt="0"/>
      <dgm:spPr/>
    </dgm:pt>
    <dgm:pt modelId="{719DC0B4-6945-4F33-8624-57E719B84E70}" type="pres">
      <dgm:prSet presAssocID="{B149CD6D-08CD-433C-A144-54ABA12CD0EF}" presName="parTxOnly" presStyleLbl="node1" presStyleIdx="4" presStyleCnt="6">
        <dgm:presLayoutVars>
          <dgm:bulletEnabled val="1"/>
        </dgm:presLayoutVars>
      </dgm:prSet>
      <dgm:spPr/>
    </dgm:pt>
    <dgm:pt modelId="{4DEC1A29-5172-498F-AA91-72BEB682EA70}" type="pres">
      <dgm:prSet presAssocID="{5427F0BB-84C3-440D-859D-2E42F59E518C}" presName="parSpace" presStyleCnt="0"/>
      <dgm:spPr/>
    </dgm:pt>
    <dgm:pt modelId="{4B8F51EE-65F2-45C7-BF11-F3676BD1D8A9}" type="pres">
      <dgm:prSet presAssocID="{7F48808D-56E9-49C2-A13F-4136147082D3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8CAC870B-9DBF-435E-9F92-F478F761A868}" srcId="{F721C6C1-1E4B-4224-B8A5-22FA100EA95B}" destId="{4BDEDA3B-F35F-4594-B2FB-12DA73AC71F4}" srcOrd="3" destOrd="0" parTransId="{03AF88E3-FA65-46F9-9304-8FC8A87EC218}" sibTransId="{A73ACF9F-9814-4A8A-843D-AA8ADD41488C}"/>
    <dgm:cxn modelId="{2A92882F-B291-4806-9F0B-7EA0AEC596C7}" type="presOf" srcId="{B149CD6D-08CD-433C-A144-54ABA12CD0EF}" destId="{719DC0B4-6945-4F33-8624-57E719B84E70}" srcOrd="0" destOrd="0" presId="urn:microsoft.com/office/officeart/2005/8/layout/hChevron3"/>
    <dgm:cxn modelId="{A7030C30-A154-410A-A8CB-36AAFCD3B7EA}" type="presOf" srcId="{F721C6C1-1E4B-4224-B8A5-22FA100EA95B}" destId="{6E191E3C-9EF3-449D-B4F8-42E03BB12823}" srcOrd="0" destOrd="0" presId="urn:microsoft.com/office/officeart/2005/8/layout/hChevron3"/>
    <dgm:cxn modelId="{DA73FD36-C1C8-4602-BE96-2BEE4BA2B920}" type="presOf" srcId="{4BDEDA3B-F35F-4594-B2FB-12DA73AC71F4}" destId="{1E605B27-FA46-42AA-AC84-69DEA6947725}" srcOrd="0" destOrd="0" presId="urn:microsoft.com/office/officeart/2005/8/layout/hChevron3"/>
    <dgm:cxn modelId="{710A4D3B-317E-4F39-8566-453517A7E5B9}" srcId="{F721C6C1-1E4B-4224-B8A5-22FA100EA95B}" destId="{41158DAB-2772-4382-B849-EB447FF3B3C9}" srcOrd="0" destOrd="0" parTransId="{2DEF0DB4-A025-4844-AA9C-ABDF78E43F65}" sibTransId="{C7E3E8FA-43D5-4968-B7CC-06DD558AE09E}"/>
    <dgm:cxn modelId="{AB52EA5F-98BB-45F9-B4E1-E170F57FCAA4}" srcId="{F721C6C1-1E4B-4224-B8A5-22FA100EA95B}" destId="{B149CD6D-08CD-433C-A144-54ABA12CD0EF}" srcOrd="4" destOrd="0" parTransId="{091E8976-2751-45FC-AB50-6927ED3C521B}" sibTransId="{5427F0BB-84C3-440D-859D-2E42F59E518C}"/>
    <dgm:cxn modelId="{45E0F646-CD8C-45C6-8A89-2F7183F2879A}" srcId="{F721C6C1-1E4B-4224-B8A5-22FA100EA95B}" destId="{7F48808D-56E9-49C2-A13F-4136147082D3}" srcOrd="5" destOrd="0" parTransId="{E79D9557-1C1C-4527-B8C9-E42CCC72D48A}" sibTransId="{1A92C7E1-DC59-4439-B327-A6450E96D149}"/>
    <dgm:cxn modelId="{559CF89B-BFB0-4DCF-810A-F371576FADCB}" srcId="{F721C6C1-1E4B-4224-B8A5-22FA100EA95B}" destId="{F74C5EFD-679F-4538-9263-D3E1E5DC5CEE}" srcOrd="2" destOrd="0" parTransId="{8EB3A7C5-7EF6-4039-8C27-D124AFCF0B6E}" sibTransId="{C423FDC4-6E28-44C3-8B07-81E971F02A64}"/>
    <dgm:cxn modelId="{EA4C06A8-9B1F-454C-8FB1-EB1BCA7E6122}" type="presOf" srcId="{F74C5EFD-679F-4538-9263-D3E1E5DC5CEE}" destId="{BAFA5555-7ECD-4A39-8DAB-C2B985FCB5A7}" srcOrd="0" destOrd="0" presId="urn:microsoft.com/office/officeart/2005/8/layout/hChevron3"/>
    <dgm:cxn modelId="{187A94BC-1935-4E3D-9F95-6D6358013A3B}" type="presOf" srcId="{9B8EC388-904E-44D6-BA40-8108433BD57C}" destId="{CD5A32F4-390A-46A1-8DA8-6C893376618A}" srcOrd="0" destOrd="0" presId="urn:microsoft.com/office/officeart/2005/8/layout/hChevron3"/>
    <dgm:cxn modelId="{DA1484BE-1C05-4E5A-82B3-DFDC331CE0A6}" type="presOf" srcId="{41158DAB-2772-4382-B849-EB447FF3B3C9}" destId="{5C000686-E004-4DD5-B34F-8A897C192773}" srcOrd="0" destOrd="0" presId="urn:microsoft.com/office/officeart/2005/8/layout/hChevron3"/>
    <dgm:cxn modelId="{70BC00CF-C96D-4782-8649-C888347FD7A8}" type="presOf" srcId="{7F48808D-56E9-49C2-A13F-4136147082D3}" destId="{4B8F51EE-65F2-45C7-BF11-F3676BD1D8A9}" srcOrd="0" destOrd="0" presId="urn:microsoft.com/office/officeart/2005/8/layout/hChevron3"/>
    <dgm:cxn modelId="{93C6FDE0-5DBB-49E1-9E79-751B9E0A61F7}" srcId="{F721C6C1-1E4B-4224-B8A5-22FA100EA95B}" destId="{9B8EC388-904E-44D6-BA40-8108433BD57C}" srcOrd="1" destOrd="0" parTransId="{201028E0-3086-464B-9C77-E7A4E5A2BA7A}" sibTransId="{9B662830-41C4-4F17-A074-ECF6C7C43EDD}"/>
    <dgm:cxn modelId="{95074A9F-5B89-4A70-B9F6-32B3F9D649F6}" type="presParOf" srcId="{6E191E3C-9EF3-449D-B4F8-42E03BB12823}" destId="{5C000686-E004-4DD5-B34F-8A897C192773}" srcOrd="0" destOrd="0" presId="urn:microsoft.com/office/officeart/2005/8/layout/hChevron3"/>
    <dgm:cxn modelId="{D3FCBD79-1A96-4D68-BD0E-983B1E014803}" type="presParOf" srcId="{6E191E3C-9EF3-449D-B4F8-42E03BB12823}" destId="{48651D4F-4493-4688-B794-7FC10E6601B8}" srcOrd="1" destOrd="0" presId="urn:microsoft.com/office/officeart/2005/8/layout/hChevron3"/>
    <dgm:cxn modelId="{57294698-8E53-42A0-BDB2-F2077929FE57}" type="presParOf" srcId="{6E191E3C-9EF3-449D-B4F8-42E03BB12823}" destId="{CD5A32F4-390A-46A1-8DA8-6C893376618A}" srcOrd="2" destOrd="0" presId="urn:microsoft.com/office/officeart/2005/8/layout/hChevron3"/>
    <dgm:cxn modelId="{F35255B5-9F54-4283-B61F-3ACCAFF9BCFA}" type="presParOf" srcId="{6E191E3C-9EF3-449D-B4F8-42E03BB12823}" destId="{FA9E7B63-F54F-4072-9222-E598E0B12319}" srcOrd="3" destOrd="0" presId="urn:microsoft.com/office/officeart/2005/8/layout/hChevron3"/>
    <dgm:cxn modelId="{CA73364C-AF14-420C-8F98-03FE0EA73DB4}" type="presParOf" srcId="{6E191E3C-9EF3-449D-B4F8-42E03BB12823}" destId="{BAFA5555-7ECD-4A39-8DAB-C2B985FCB5A7}" srcOrd="4" destOrd="0" presId="urn:microsoft.com/office/officeart/2005/8/layout/hChevron3"/>
    <dgm:cxn modelId="{F71E785D-FB4F-4685-98E4-AE4BE1AA8E09}" type="presParOf" srcId="{6E191E3C-9EF3-449D-B4F8-42E03BB12823}" destId="{46325983-3EA3-4901-B793-65A6DB2DB402}" srcOrd="5" destOrd="0" presId="urn:microsoft.com/office/officeart/2005/8/layout/hChevron3"/>
    <dgm:cxn modelId="{0E89FD0B-115D-46E9-A395-3D8F5BD2017D}" type="presParOf" srcId="{6E191E3C-9EF3-449D-B4F8-42E03BB12823}" destId="{1E605B27-FA46-42AA-AC84-69DEA6947725}" srcOrd="6" destOrd="0" presId="urn:microsoft.com/office/officeart/2005/8/layout/hChevron3"/>
    <dgm:cxn modelId="{6AED535D-9CF8-4A81-AD95-D1E282880CA3}" type="presParOf" srcId="{6E191E3C-9EF3-449D-B4F8-42E03BB12823}" destId="{F4DF8A65-1A9B-44E1-8553-0499AE3F981B}" srcOrd="7" destOrd="0" presId="urn:microsoft.com/office/officeart/2005/8/layout/hChevron3"/>
    <dgm:cxn modelId="{06973BC6-243C-407B-A984-43BBB170218F}" type="presParOf" srcId="{6E191E3C-9EF3-449D-B4F8-42E03BB12823}" destId="{719DC0B4-6945-4F33-8624-57E719B84E70}" srcOrd="8" destOrd="0" presId="urn:microsoft.com/office/officeart/2005/8/layout/hChevron3"/>
    <dgm:cxn modelId="{560CA1AF-CFD5-404D-97B9-BB842347E3FE}" type="presParOf" srcId="{6E191E3C-9EF3-449D-B4F8-42E03BB12823}" destId="{4DEC1A29-5172-498F-AA91-72BEB682EA70}" srcOrd="9" destOrd="0" presId="urn:microsoft.com/office/officeart/2005/8/layout/hChevron3"/>
    <dgm:cxn modelId="{C52D4264-31F6-4FCF-861B-B9833215722A}" type="presParOf" srcId="{6E191E3C-9EF3-449D-B4F8-42E03BB12823}" destId="{4B8F51EE-65F2-45C7-BF11-F3676BD1D8A9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CA9B955-CABC-47F3-B843-8E105FC96C3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46FBAA-D36C-427E-987B-00A5CB7ACE59}">
      <dgm:prSet/>
      <dgm:spPr/>
      <dgm:t>
        <a:bodyPr/>
        <a:lstStyle/>
        <a:p>
          <a:r>
            <a:rPr lang="en-US" dirty="0"/>
            <a:t>A request to merge changes from one branch into another</a:t>
          </a:r>
        </a:p>
      </dgm:t>
    </dgm:pt>
    <dgm:pt modelId="{D9AB75B3-03B5-4A57-ABAE-699D2E161158}" type="parTrans" cxnId="{B3C920B1-8B97-444D-87EF-F20DED866067}">
      <dgm:prSet/>
      <dgm:spPr/>
      <dgm:t>
        <a:bodyPr/>
        <a:lstStyle/>
        <a:p>
          <a:endParaRPr lang="en-US"/>
        </a:p>
      </dgm:t>
    </dgm:pt>
    <dgm:pt modelId="{DA2D439B-E951-4D39-94C3-194984E6A1E7}" type="sibTrans" cxnId="{B3C920B1-8B97-444D-87EF-F20DED866067}">
      <dgm:prSet/>
      <dgm:spPr/>
      <dgm:t>
        <a:bodyPr/>
        <a:lstStyle/>
        <a:p>
          <a:endParaRPr lang="en-US"/>
        </a:p>
      </dgm:t>
    </dgm:pt>
    <dgm:pt modelId="{CCF1D391-4377-48C7-8D91-397EC0FB0D2D}">
      <dgm:prSet/>
      <dgm:spPr/>
      <dgm:t>
        <a:bodyPr/>
        <a:lstStyle/>
        <a:p>
          <a:r>
            <a:rPr lang="en-US" dirty="0"/>
            <a:t>Allows repository maintainers to review your changes and decide if they should be incorporated into the main project.</a:t>
          </a:r>
          <a:endParaRPr lang="en-SG" dirty="0"/>
        </a:p>
      </dgm:t>
    </dgm:pt>
    <dgm:pt modelId="{97912005-D8BE-4169-B394-B98FF3BA682C}" type="parTrans" cxnId="{B2BF9740-6739-42DD-8768-126DC5CF5169}">
      <dgm:prSet/>
      <dgm:spPr/>
      <dgm:t>
        <a:bodyPr/>
        <a:lstStyle/>
        <a:p>
          <a:endParaRPr lang="en-US"/>
        </a:p>
      </dgm:t>
    </dgm:pt>
    <dgm:pt modelId="{7C3259D3-2E53-4CC8-A6E5-15276CCB88A6}" type="sibTrans" cxnId="{B2BF9740-6739-42DD-8768-126DC5CF5169}">
      <dgm:prSet/>
      <dgm:spPr/>
      <dgm:t>
        <a:bodyPr/>
        <a:lstStyle/>
        <a:p>
          <a:endParaRPr lang="en-US"/>
        </a:p>
      </dgm:t>
    </dgm:pt>
    <dgm:pt modelId="{599AE3FC-CC47-4BAD-8BDC-B4ED58DAD180}">
      <dgm:prSet/>
      <dgm:spPr/>
      <dgm:t>
        <a:bodyPr/>
        <a:lstStyle/>
        <a:p>
          <a:r>
            <a:rPr lang="en-US" dirty="0"/>
            <a:t>Example: After adding a new feature, you submit a pull request to the main repository, asking the project maintainers to merge your feature into their project.</a:t>
          </a:r>
          <a:endParaRPr lang="en-SG" dirty="0"/>
        </a:p>
      </dgm:t>
    </dgm:pt>
    <dgm:pt modelId="{F238D1AE-15BB-4DA3-895D-34C216EB573C}" type="parTrans" cxnId="{B78D0F39-8046-4260-824C-7FEAD7A595C0}">
      <dgm:prSet/>
      <dgm:spPr/>
      <dgm:t>
        <a:bodyPr/>
        <a:lstStyle/>
        <a:p>
          <a:endParaRPr lang="en-US"/>
        </a:p>
      </dgm:t>
    </dgm:pt>
    <dgm:pt modelId="{5B4F90F0-29BC-465A-BB59-55040AFF1EFD}" type="sibTrans" cxnId="{B78D0F39-8046-4260-824C-7FEAD7A595C0}">
      <dgm:prSet/>
      <dgm:spPr/>
      <dgm:t>
        <a:bodyPr/>
        <a:lstStyle/>
        <a:p>
          <a:endParaRPr lang="en-US"/>
        </a:p>
      </dgm:t>
    </dgm:pt>
    <dgm:pt modelId="{2C238B56-4B36-4212-93D3-DEC7DBE0A3AC}" type="pres">
      <dgm:prSet presAssocID="{1CA9B955-CABC-47F3-B843-8E105FC96C36}" presName="root" presStyleCnt="0">
        <dgm:presLayoutVars>
          <dgm:dir/>
          <dgm:resizeHandles val="exact"/>
        </dgm:presLayoutVars>
      </dgm:prSet>
      <dgm:spPr/>
    </dgm:pt>
    <dgm:pt modelId="{63C4EC55-5006-46F6-9772-0ECA351E18E6}" type="pres">
      <dgm:prSet presAssocID="{4146FBAA-D36C-427E-987B-00A5CB7ACE59}" presName="compNode" presStyleCnt="0"/>
      <dgm:spPr/>
    </dgm:pt>
    <dgm:pt modelId="{99CB8C3A-311E-46C5-BF93-96DFE00BEDDD}" type="pres">
      <dgm:prSet presAssocID="{4146FBAA-D36C-427E-987B-00A5CB7ACE59}" presName="bgRect" presStyleLbl="bgShp" presStyleIdx="0" presStyleCnt="3"/>
      <dgm:spPr/>
    </dgm:pt>
    <dgm:pt modelId="{B163EFD0-9FE3-4A98-B7ED-C4109C3D9344}" type="pres">
      <dgm:prSet presAssocID="{4146FBAA-D36C-427E-987B-00A5CB7ACE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In Road with solid fill"/>
        </a:ext>
      </dgm:extLst>
    </dgm:pt>
    <dgm:pt modelId="{8CC13ECB-BD3A-42F8-91CC-A6367B401666}" type="pres">
      <dgm:prSet presAssocID="{4146FBAA-D36C-427E-987B-00A5CB7ACE59}" presName="spaceRect" presStyleCnt="0"/>
      <dgm:spPr/>
    </dgm:pt>
    <dgm:pt modelId="{8E1463DB-CEB7-4460-B6B7-CD46B792E371}" type="pres">
      <dgm:prSet presAssocID="{4146FBAA-D36C-427E-987B-00A5CB7ACE59}" presName="parTx" presStyleLbl="revTx" presStyleIdx="0" presStyleCnt="3">
        <dgm:presLayoutVars>
          <dgm:chMax val="0"/>
          <dgm:chPref val="0"/>
        </dgm:presLayoutVars>
      </dgm:prSet>
      <dgm:spPr/>
    </dgm:pt>
    <dgm:pt modelId="{78DF8891-8E59-4DCC-A8F8-64D57BEEEC03}" type="pres">
      <dgm:prSet presAssocID="{DA2D439B-E951-4D39-94C3-194984E6A1E7}" presName="sibTrans" presStyleCnt="0"/>
      <dgm:spPr/>
    </dgm:pt>
    <dgm:pt modelId="{6A922967-2C3E-4DDE-9A53-915444F53405}" type="pres">
      <dgm:prSet presAssocID="{CCF1D391-4377-48C7-8D91-397EC0FB0D2D}" presName="compNode" presStyleCnt="0"/>
      <dgm:spPr/>
    </dgm:pt>
    <dgm:pt modelId="{1FBC08BB-3D12-407C-8F3B-6D06131E109D}" type="pres">
      <dgm:prSet presAssocID="{CCF1D391-4377-48C7-8D91-397EC0FB0D2D}" presName="bgRect" presStyleLbl="bgShp" presStyleIdx="1" presStyleCnt="3"/>
      <dgm:spPr/>
    </dgm:pt>
    <dgm:pt modelId="{53E71C72-A0A2-4E2F-9E1E-980EA1797D84}" type="pres">
      <dgm:prSet presAssocID="{CCF1D391-4377-48C7-8D91-397EC0FB0D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21E0895F-3647-4EAD-9BDA-5A8551FF07E6}" type="pres">
      <dgm:prSet presAssocID="{CCF1D391-4377-48C7-8D91-397EC0FB0D2D}" presName="spaceRect" presStyleCnt="0"/>
      <dgm:spPr/>
    </dgm:pt>
    <dgm:pt modelId="{8AC5C2FE-8C83-4594-B317-0F1903D7F60B}" type="pres">
      <dgm:prSet presAssocID="{CCF1D391-4377-48C7-8D91-397EC0FB0D2D}" presName="parTx" presStyleLbl="revTx" presStyleIdx="1" presStyleCnt="3">
        <dgm:presLayoutVars>
          <dgm:chMax val="0"/>
          <dgm:chPref val="0"/>
        </dgm:presLayoutVars>
      </dgm:prSet>
      <dgm:spPr/>
    </dgm:pt>
    <dgm:pt modelId="{04109993-4784-4B36-B718-8EDAEDC20402}" type="pres">
      <dgm:prSet presAssocID="{7C3259D3-2E53-4CC8-A6E5-15276CCB88A6}" presName="sibTrans" presStyleCnt="0"/>
      <dgm:spPr/>
    </dgm:pt>
    <dgm:pt modelId="{54EA0C17-833C-44AC-8C10-A77D025E4988}" type="pres">
      <dgm:prSet presAssocID="{599AE3FC-CC47-4BAD-8BDC-B4ED58DAD180}" presName="compNode" presStyleCnt="0"/>
      <dgm:spPr/>
    </dgm:pt>
    <dgm:pt modelId="{B47482BD-C887-4184-B692-8B23D49E65C4}" type="pres">
      <dgm:prSet presAssocID="{599AE3FC-CC47-4BAD-8BDC-B4ED58DAD180}" presName="bgRect" presStyleLbl="bgShp" presStyleIdx="2" presStyleCnt="3"/>
      <dgm:spPr/>
    </dgm:pt>
    <dgm:pt modelId="{E9F822AB-E21F-4885-9974-55582F245ABE}" type="pres">
      <dgm:prSet presAssocID="{599AE3FC-CC47-4BAD-8BDC-B4ED58DAD1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New with solid fill"/>
        </a:ext>
      </dgm:extLst>
    </dgm:pt>
    <dgm:pt modelId="{6FFDF081-17F7-4E20-9187-A4E0D8FB012C}" type="pres">
      <dgm:prSet presAssocID="{599AE3FC-CC47-4BAD-8BDC-B4ED58DAD180}" presName="spaceRect" presStyleCnt="0"/>
      <dgm:spPr/>
    </dgm:pt>
    <dgm:pt modelId="{CD3006AD-2814-46FA-A4CC-3B3147F7D041}" type="pres">
      <dgm:prSet presAssocID="{599AE3FC-CC47-4BAD-8BDC-B4ED58DAD1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21FA29-CD6D-4A5C-BFFB-14130B36F921}" type="presOf" srcId="{CCF1D391-4377-48C7-8D91-397EC0FB0D2D}" destId="{8AC5C2FE-8C83-4594-B317-0F1903D7F60B}" srcOrd="0" destOrd="0" presId="urn:microsoft.com/office/officeart/2018/2/layout/IconVerticalSolidList"/>
    <dgm:cxn modelId="{0F850231-D5AC-4AE1-93E5-7B5D4708EB7B}" type="presOf" srcId="{1CA9B955-CABC-47F3-B843-8E105FC96C36}" destId="{2C238B56-4B36-4212-93D3-DEC7DBE0A3AC}" srcOrd="0" destOrd="0" presId="urn:microsoft.com/office/officeart/2018/2/layout/IconVerticalSolidList"/>
    <dgm:cxn modelId="{B78D0F39-8046-4260-824C-7FEAD7A595C0}" srcId="{1CA9B955-CABC-47F3-B843-8E105FC96C36}" destId="{599AE3FC-CC47-4BAD-8BDC-B4ED58DAD180}" srcOrd="2" destOrd="0" parTransId="{F238D1AE-15BB-4DA3-895D-34C216EB573C}" sibTransId="{5B4F90F0-29BC-465A-BB59-55040AFF1EFD}"/>
    <dgm:cxn modelId="{B2BF9740-6739-42DD-8768-126DC5CF5169}" srcId="{1CA9B955-CABC-47F3-B843-8E105FC96C36}" destId="{CCF1D391-4377-48C7-8D91-397EC0FB0D2D}" srcOrd="1" destOrd="0" parTransId="{97912005-D8BE-4169-B394-B98FF3BA682C}" sibTransId="{7C3259D3-2E53-4CC8-A6E5-15276CCB88A6}"/>
    <dgm:cxn modelId="{05B75350-67B6-4225-952D-284050A94846}" type="presOf" srcId="{599AE3FC-CC47-4BAD-8BDC-B4ED58DAD180}" destId="{CD3006AD-2814-46FA-A4CC-3B3147F7D041}" srcOrd="0" destOrd="0" presId="urn:microsoft.com/office/officeart/2018/2/layout/IconVerticalSolidList"/>
    <dgm:cxn modelId="{075BAE7C-D768-4D43-8E15-120C75C50EC9}" type="presOf" srcId="{4146FBAA-D36C-427E-987B-00A5CB7ACE59}" destId="{8E1463DB-CEB7-4460-B6B7-CD46B792E371}" srcOrd="0" destOrd="0" presId="urn:microsoft.com/office/officeart/2018/2/layout/IconVerticalSolidList"/>
    <dgm:cxn modelId="{B3C920B1-8B97-444D-87EF-F20DED866067}" srcId="{1CA9B955-CABC-47F3-B843-8E105FC96C36}" destId="{4146FBAA-D36C-427E-987B-00A5CB7ACE59}" srcOrd="0" destOrd="0" parTransId="{D9AB75B3-03B5-4A57-ABAE-699D2E161158}" sibTransId="{DA2D439B-E951-4D39-94C3-194984E6A1E7}"/>
    <dgm:cxn modelId="{B3F66E8F-308C-4A3D-B111-2CEE03B49CBE}" type="presParOf" srcId="{2C238B56-4B36-4212-93D3-DEC7DBE0A3AC}" destId="{63C4EC55-5006-46F6-9772-0ECA351E18E6}" srcOrd="0" destOrd="0" presId="urn:microsoft.com/office/officeart/2018/2/layout/IconVerticalSolidList"/>
    <dgm:cxn modelId="{DDE8E5D6-EB2E-4E2E-9F49-13B1DE0BB7F5}" type="presParOf" srcId="{63C4EC55-5006-46F6-9772-0ECA351E18E6}" destId="{99CB8C3A-311E-46C5-BF93-96DFE00BEDDD}" srcOrd="0" destOrd="0" presId="urn:microsoft.com/office/officeart/2018/2/layout/IconVerticalSolidList"/>
    <dgm:cxn modelId="{92EB8FFE-578D-4A02-9FB5-138E2FCD1DC8}" type="presParOf" srcId="{63C4EC55-5006-46F6-9772-0ECA351E18E6}" destId="{B163EFD0-9FE3-4A98-B7ED-C4109C3D9344}" srcOrd="1" destOrd="0" presId="urn:microsoft.com/office/officeart/2018/2/layout/IconVerticalSolidList"/>
    <dgm:cxn modelId="{4D5A4E15-5347-4483-BA85-89DAE3E4D920}" type="presParOf" srcId="{63C4EC55-5006-46F6-9772-0ECA351E18E6}" destId="{8CC13ECB-BD3A-42F8-91CC-A6367B401666}" srcOrd="2" destOrd="0" presId="urn:microsoft.com/office/officeart/2018/2/layout/IconVerticalSolidList"/>
    <dgm:cxn modelId="{C7FE39B9-A2F4-4E30-BAE3-A01463197E88}" type="presParOf" srcId="{63C4EC55-5006-46F6-9772-0ECA351E18E6}" destId="{8E1463DB-CEB7-4460-B6B7-CD46B792E371}" srcOrd="3" destOrd="0" presId="urn:microsoft.com/office/officeart/2018/2/layout/IconVerticalSolidList"/>
    <dgm:cxn modelId="{EE669D7F-FE66-496F-922D-85A6FB1B4A6B}" type="presParOf" srcId="{2C238B56-4B36-4212-93D3-DEC7DBE0A3AC}" destId="{78DF8891-8E59-4DCC-A8F8-64D57BEEEC03}" srcOrd="1" destOrd="0" presId="urn:microsoft.com/office/officeart/2018/2/layout/IconVerticalSolidList"/>
    <dgm:cxn modelId="{5BD391FD-A8F9-4C99-96BD-A4EDCD954B9B}" type="presParOf" srcId="{2C238B56-4B36-4212-93D3-DEC7DBE0A3AC}" destId="{6A922967-2C3E-4DDE-9A53-915444F53405}" srcOrd="2" destOrd="0" presId="urn:microsoft.com/office/officeart/2018/2/layout/IconVerticalSolidList"/>
    <dgm:cxn modelId="{74BBC8A8-7762-40EF-AFDF-B9AE2C100CD3}" type="presParOf" srcId="{6A922967-2C3E-4DDE-9A53-915444F53405}" destId="{1FBC08BB-3D12-407C-8F3B-6D06131E109D}" srcOrd="0" destOrd="0" presId="urn:microsoft.com/office/officeart/2018/2/layout/IconVerticalSolidList"/>
    <dgm:cxn modelId="{3646E244-D801-4B91-894D-88B3A83A8791}" type="presParOf" srcId="{6A922967-2C3E-4DDE-9A53-915444F53405}" destId="{53E71C72-A0A2-4E2F-9E1E-980EA1797D84}" srcOrd="1" destOrd="0" presId="urn:microsoft.com/office/officeart/2018/2/layout/IconVerticalSolidList"/>
    <dgm:cxn modelId="{BA7C0E6F-9CBA-415E-9340-99E65B85A2E9}" type="presParOf" srcId="{6A922967-2C3E-4DDE-9A53-915444F53405}" destId="{21E0895F-3647-4EAD-9BDA-5A8551FF07E6}" srcOrd="2" destOrd="0" presId="urn:microsoft.com/office/officeart/2018/2/layout/IconVerticalSolidList"/>
    <dgm:cxn modelId="{A993A55A-DA3F-438E-9607-9C8377A7B7BF}" type="presParOf" srcId="{6A922967-2C3E-4DDE-9A53-915444F53405}" destId="{8AC5C2FE-8C83-4594-B317-0F1903D7F60B}" srcOrd="3" destOrd="0" presId="urn:microsoft.com/office/officeart/2018/2/layout/IconVerticalSolidList"/>
    <dgm:cxn modelId="{16CB7A5E-70CA-4C61-80C8-8BBEB038EAED}" type="presParOf" srcId="{2C238B56-4B36-4212-93D3-DEC7DBE0A3AC}" destId="{04109993-4784-4B36-B718-8EDAEDC20402}" srcOrd="3" destOrd="0" presId="urn:microsoft.com/office/officeart/2018/2/layout/IconVerticalSolidList"/>
    <dgm:cxn modelId="{7C71F7A7-0DFA-482A-ADBF-7C5E509F6007}" type="presParOf" srcId="{2C238B56-4B36-4212-93D3-DEC7DBE0A3AC}" destId="{54EA0C17-833C-44AC-8C10-A77D025E4988}" srcOrd="4" destOrd="0" presId="urn:microsoft.com/office/officeart/2018/2/layout/IconVerticalSolidList"/>
    <dgm:cxn modelId="{B37DAA00-2B41-4408-8414-1AFE947A61BA}" type="presParOf" srcId="{54EA0C17-833C-44AC-8C10-A77D025E4988}" destId="{B47482BD-C887-4184-B692-8B23D49E65C4}" srcOrd="0" destOrd="0" presId="urn:microsoft.com/office/officeart/2018/2/layout/IconVerticalSolidList"/>
    <dgm:cxn modelId="{5973948A-6DCD-474B-9351-058C470A2A02}" type="presParOf" srcId="{54EA0C17-833C-44AC-8C10-A77D025E4988}" destId="{E9F822AB-E21F-4885-9974-55582F245ABE}" srcOrd="1" destOrd="0" presId="urn:microsoft.com/office/officeart/2018/2/layout/IconVerticalSolidList"/>
    <dgm:cxn modelId="{976EE15D-196F-4AE5-83E9-98F85B6465E4}" type="presParOf" srcId="{54EA0C17-833C-44AC-8C10-A77D025E4988}" destId="{6FFDF081-17F7-4E20-9187-A4E0D8FB012C}" srcOrd="2" destOrd="0" presId="urn:microsoft.com/office/officeart/2018/2/layout/IconVerticalSolidList"/>
    <dgm:cxn modelId="{223B3E49-B219-49BE-B95B-14D5E0BCC32B}" type="presParOf" srcId="{54EA0C17-833C-44AC-8C10-A77D025E4988}" destId="{CD3006AD-2814-46FA-A4CC-3B3147F7D0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AC536A6-406F-4EFD-8E94-94282C6DEF9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ECFF227-35D2-4817-A970-3C54C4111DB5}">
      <dgm:prSet/>
      <dgm:spPr/>
      <dgm:t>
        <a:bodyPr/>
        <a:lstStyle/>
        <a:p>
          <a:r>
            <a:rPr lang="en-US"/>
            <a:t>Systematically examining code changes before merging.</a:t>
          </a:r>
        </a:p>
      </dgm:t>
    </dgm:pt>
    <dgm:pt modelId="{9A4B934B-D560-42C1-9F3B-E4B92DCFF49D}" type="parTrans" cxnId="{252B11F8-3163-4A00-B7F8-778485B60268}">
      <dgm:prSet/>
      <dgm:spPr/>
      <dgm:t>
        <a:bodyPr/>
        <a:lstStyle/>
        <a:p>
          <a:endParaRPr lang="en-US"/>
        </a:p>
      </dgm:t>
    </dgm:pt>
    <dgm:pt modelId="{DF9D8F75-B311-45A4-B8F3-B214DA86F2B3}" type="sibTrans" cxnId="{252B11F8-3163-4A00-B7F8-778485B60268}">
      <dgm:prSet/>
      <dgm:spPr/>
      <dgm:t>
        <a:bodyPr/>
        <a:lstStyle/>
        <a:p>
          <a:endParaRPr lang="en-US"/>
        </a:p>
      </dgm:t>
    </dgm:pt>
    <dgm:pt modelId="{146FC8F5-7814-41A5-9F27-EBAAD0E37F27}">
      <dgm:prSet/>
      <dgm:spPr/>
      <dgm:t>
        <a:bodyPr/>
        <a:lstStyle/>
        <a:p>
          <a:r>
            <a:rPr lang="en-US"/>
            <a:t>Reviewers provide feedback on style, logic, and potential issues.</a:t>
          </a:r>
        </a:p>
      </dgm:t>
    </dgm:pt>
    <dgm:pt modelId="{EB65BD98-7F6F-4F5A-87D5-3D38DE562258}" type="parTrans" cxnId="{25667435-019D-43D3-8674-4ABD489290B2}">
      <dgm:prSet/>
      <dgm:spPr/>
      <dgm:t>
        <a:bodyPr/>
        <a:lstStyle/>
        <a:p>
          <a:endParaRPr lang="en-US"/>
        </a:p>
      </dgm:t>
    </dgm:pt>
    <dgm:pt modelId="{CFA533DE-D0AE-4A9C-B4CA-34DF94AA4135}" type="sibTrans" cxnId="{25667435-019D-43D3-8674-4ABD489290B2}">
      <dgm:prSet/>
      <dgm:spPr/>
      <dgm:t>
        <a:bodyPr/>
        <a:lstStyle/>
        <a:p>
          <a:endParaRPr lang="en-US"/>
        </a:p>
      </dgm:t>
    </dgm:pt>
    <dgm:pt modelId="{4EF29120-D364-4165-A954-D55E8345DBB9}">
      <dgm:prSet/>
      <dgm:spPr/>
      <dgm:t>
        <a:bodyPr/>
        <a:lstStyle/>
        <a:p>
          <a:r>
            <a:rPr lang="en-US"/>
            <a:t>GitHub's interface supports inline comments, making it easy to discuss specific lines of code.</a:t>
          </a:r>
        </a:p>
      </dgm:t>
    </dgm:pt>
    <dgm:pt modelId="{E80A6C96-2923-40DB-A024-6E5E6FB9ECEC}" type="parTrans" cxnId="{4D05406B-22AB-4061-93EF-F07126F38DC3}">
      <dgm:prSet/>
      <dgm:spPr/>
      <dgm:t>
        <a:bodyPr/>
        <a:lstStyle/>
        <a:p>
          <a:endParaRPr lang="en-US"/>
        </a:p>
      </dgm:t>
    </dgm:pt>
    <dgm:pt modelId="{62AAB44C-A471-4922-9E78-940AB734824C}" type="sibTrans" cxnId="{4D05406B-22AB-4061-93EF-F07126F38DC3}">
      <dgm:prSet/>
      <dgm:spPr/>
      <dgm:t>
        <a:bodyPr/>
        <a:lstStyle/>
        <a:p>
          <a:endParaRPr lang="en-US"/>
        </a:p>
      </dgm:t>
    </dgm:pt>
    <dgm:pt modelId="{52CC3894-D8FB-40D6-B727-352E2B7BC167}" type="pres">
      <dgm:prSet presAssocID="{8AC536A6-406F-4EFD-8E94-94282C6DEF9E}" presName="root" presStyleCnt="0">
        <dgm:presLayoutVars>
          <dgm:dir/>
          <dgm:resizeHandles val="exact"/>
        </dgm:presLayoutVars>
      </dgm:prSet>
      <dgm:spPr/>
    </dgm:pt>
    <dgm:pt modelId="{264ABD5D-2153-42CC-828B-86A5D5478053}" type="pres">
      <dgm:prSet presAssocID="{9ECFF227-35D2-4817-A970-3C54C4111DB5}" presName="compNode" presStyleCnt="0"/>
      <dgm:spPr/>
    </dgm:pt>
    <dgm:pt modelId="{A193CD0F-C29F-4272-BAA7-F15119FD85FF}" type="pres">
      <dgm:prSet presAssocID="{9ECFF227-35D2-4817-A970-3C54C4111DB5}" presName="bgRect" presStyleLbl="bgShp" presStyleIdx="0" presStyleCnt="3"/>
      <dgm:spPr/>
    </dgm:pt>
    <dgm:pt modelId="{78CEB21D-B945-4D20-BFB8-F5DAFBF8B274}" type="pres">
      <dgm:prSet presAssocID="{9ECFF227-35D2-4817-A970-3C54C4111D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E532F62-2AD6-4F05-8086-C3A0480F246B}" type="pres">
      <dgm:prSet presAssocID="{9ECFF227-35D2-4817-A970-3C54C4111DB5}" presName="spaceRect" presStyleCnt="0"/>
      <dgm:spPr/>
    </dgm:pt>
    <dgm:pt modelId="{266647D8-E9F3-4B19-B523-F1B1ED657914}" type="pres">
      <dgm:prSet presAssocID="{9ECFF227-35D2-4817-A970-3C54C4111DB5}" presName="parTx" presStyleLbl="revTx" presStyleIdx="0" presStyleCnt="3">
        <dgm:presLayoutVars>
          <dgm:chMax val="0"/>
          <dgm:chPref val="0"/>
        </dgm:presLayoutVars>
      </dgm:prSet>
      <dgm:spPr/>
    </dgm:pt>
    <dgm:pt modelId="{76CC3DA7-DBCC-459B-A57E-3EEDED737435}" type="pres">
      <dgm:prSet presAssocID="{DF9D8F75-B311-45A4-B8F3-B214DA86F2B3}" presName="sibTrans" presStyleCnt="0"/>
      <dgm:spPr/>
    </dgm:pt>
    <dgm:pt modelId="{7BD7C87A-BE27-417D-A760-3B6042CA4C39}" type="pres">
      <dgm:prSet presAssocID="{146FC8F5-7814-41A5-9F27-EBAAD0E37F27}" presName="compNode" presStyleCnt="0"/>
      <dgm:spPr/>
    </dgm:pt>
    <dgm:pt modelId="{DC48C506-D12D-4BED-B80F-95774EC62950}" type="pres">
      <dgm:prSet presAssocID="{146FC8F5-7814-41A5-9F27-EBAAD0E37F27}" presName="bgRect" presStyleLbl="bgShp" presStyleIdx="1" presStyleCnt="3"/>
      <dgm:spPr/>
    </dgm:pt>
    <dgm:pt modelId="{9B75EB30-D0F7-4C65-B256-DE98E5CC51A7}" type="pres">
      <dgm:prSet presAssocID="{146FC8F5-7814-41A5-9F27-EBAAD0E37F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DDD763C-3DD2-460B-B624-2F1B33AFC21A}" type="pres">
      <dgm:prSet presAssocID="{146FC8F5-7814-41A5-9F27-EBAAD0E37F27}" presName="spaceRect" presStyleCnt="0"/>
      <dgm:spPr/>
    </dgm:pt>
    <dgm:pt modelId="{B9F5D8FB-B5F0-44E3-9555-5DD48B76C614}" type="pres">
      <dgm:prSet presAssocID="{146FC8F5-7814-41A5-9F27-EBAAD0E37F27}" presName="parTx" presStyleLbl="revTx" presStyleIdx="1" presStyleCnt="3">
        <dgm:presLayoutVars>
          <dgm:chMax val="0"/>
          <dgm:chPref val="0"/>
        </dgm:presLayoutVars>
      </dgm:prSet>
      <dgm:spPr/>
    </dgm:pt>
    <dgm:pt modelId="{94A888F0-2907-4747-8B24-1C635867C1E3}" type="pres">
      <dgm:prSet presAssocID="{CFA533DE-D0AE-4A9C-B4CA-34DF94AA4135}" presName="sibTrans" presStyleCnt="0"/>
      <dgm:spPr/>
    </dgm:pt>
    <dgm:pt modelId="{2768C207-9103-48F0-9CB5-FB1BB0D6675C}" type="pres">
      <dgm:prSet presAssocID="{4EF29120-D364-4165-A954-D55E8345DBB9}" presName="compNode" presStyleCnt="0"/>
      <dgm:spPr/>
    </dgm:pt>
    <dgm:pt modelId="{AC1F92C9-3F56-4B3E-8587-38A8A57FAC28}" type="pres">
      <dgm:prSet presAssocID="{4EF29120-D364-4165-A954-D55E8345DBB9}" presName="bgRect" presStyleLbl="bgShp" presStyleIdx="2" presStyleCnt="3"/>
      <dgm:spPr/>
    </dgm:pt>
    <dgm:pt modelId="{02E784B3-4DD3-4D0A-90EB-977BB4C9D87B}" type="pres">
      <dgm:prSet presAssocID="{4EF29120-D364-4165-A954-D55E8345DB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0334AB8-17DF-4869-A433-8C1B61783477}" type="pres">
      <dgm:prSet presAssocID="{4EF29120-D364-4165-A954-D55E8345DBB9}" presName="spaceRect" presStyleCnt="0"/>
      <dgm:spPr/>
    </dgm:pt>
    <dgm:pt modelId="{7436ECFB-504D-4431-9083-BAB4B99A7DDD}" type="pres">
      <dgm:prSet presAssocID="{4EF29120-D364-4165-A954-D55E8345DBB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5667435-019D-43D3-8674-4ABD489290B2}" srcId="{8AC536A6-406F-4EFD-8E94-94282C6DEF9E}" destId="{146FC8F5-7814-41A5-9F27-EBAAD0E37F27}" srcOrd="1" destOrd="0" parTransId="{EB65BD98-7F6F-4F5A-87D5-3D38DE562258}" sibTransId="{CFA533DE-D0AE-4A9C-B4CA-34DF94AA4135}"/>
    <dgm:cxn modelId="{0561355B-5465-477A-9EEF-670ED13807FB}" type="presOf" srcId="{4EF29120-D364-4165-A954-D55E8345DBB9}" destId="{7436ECFB-504D-4431-9083-BAB4B99A7DDD}" srcOrd="0" destOrd="0" presId="urn:microsoft.com/office/officeart/2018/2/layout/IconVerticalSolidList"/>
    <dgm:cxn modelId="{4D05406B-22AB-4061-93EF-F07126F38DC3}" srcId="{8AC536A6-406F-4EFD-8E94-94282C6DEF9E}" destId="{4EF29120-D364-4165-A954-D55E8345DBB9}" srcOrd="2" destOrd="0" parTransId="{E80A6C96-2923-40DB-A024-6E5E6FB9ECEC}" sibTransId="{62AAB44C-A471-4922-9E78-940AB734824C}"/>
    <dgm:cxn modelId="{60A27B91-617A-4616-BFF8-64A174C8FF8B}" type="presOf" srcId="{146FC8F5-7814-41A5-9F27-EBAAD0E37F27}" destId="{B9F5D8FB-B5F0-44E3-9555-5DD48B76C614}" srcOrd="0" destOrd="0" presId="urn:microsoft.com/office/officeart/2018/2/layout/IconVerticalSolidList"/>
    <dgm:cxn modelId="{DF7F0CB1-95F3-4471-9207-12C57E69F1AA}" type="presOf" srcId="{9ECFF227-35D2-4817-A970-3C54C4111DB5}" destId="{266647D8-E9F3-4B19-B523-F1B1ED657914}" srcOrd="0" destOrd="0" presId="urn:microsoft.com/office/officeart/2018/2/layout/IconVerticalSolidList"/>
    <dgm:cxn modelId="{4CB4A8C7-4C76-4DE9-886A-60B666F51A5A}" type="presOf" srcId="{8AC536A6-406F-4EFD-8E94-94282C6DEF9E}" destId="{52CC3894-D8FB-40D6-B727-352E2B7BC167}" srcOrd="0" destOrd="0" presId="urn:microsoft.com/office/officeart/2018/2/layout/IconVerticalSolidList"/>
    <dgm:cxn modelId="{252B11F8-3163-4A00-B7F8-778485B60268}" srcId="{8AC536A6-406F-4EFD-8E94-94282C6DEF9E}" destId="{9ECFF227-35D2-4817-A970-3C54C4111DB5}" srcOrd="0" destOrd="0" parTransId="{9A4B934B-D560-42C1-9F3B-E4B92DCFF49D}" sibTransId="{DF9D8F75-B311-45A4-B8F3-B214DA86F2B3}"/>
    <dgm:cxn modelId="{778AA63A-FA5A-49EB-8EEC-57AF6C0D538E}" type="presParOf" srcId="{52CC3894-D8FB-40D6-B727-352E2B7BC167}" destId="{264ABD5D-2153-42CC-828B-86A5D5478053}" srcOrd="0" destOrd="0" presId="urn:microsoft.com/office/officeart/2018/2/layout/IconVerticalSolidList"/>
    <dgm:cxn modelId="{62981E44-E04F-494E-A183-7CC28B5870FD}" type="presParOf" srcId="{264ABD5D-2153-42CC-828B-86A5D5478053}" destId="{A193CD0F-C29F-4272-BAA7-F15119FD85FF}" srcOrd="0" destOrd="0" presId="urn:microsoft.com/office/officeart/2018/2/layout/IconVerticalSolidList"/>
    <dgm:cxn modelId="{79B32F98-69AF-4239-AB8B-596797BACF29}" type="presParOf" srcId="{264ABD5D-2153-42CC-828B-86A5D5478053}" destId="{78CEB21D-B945-4D20-BFB8-F5DAFBF8B274}" srcOrd="1" destOrd="0" presId="urn:microsoft.com/office/officeart/2018/2/layout/IconVerticalSolidList"/>
    <dgm:cxn modelId="{E272DAE2-827B-4CFB-BED8-3E005340812E}" type="presParOf" srcId="{264ABD5D-2153-42CC-828B-86A5D5478053}" destId="{6E532F62-2AD6-4F05-8086-C3A0480F246B}" srcOrd="2" destOrd="0" presId="urn:microsoft.com/office/officeart/2018/2/layout/IconVerticalSolidList"/>
    <dgm:cxn modelId="{B0D90EC1-3DFA-447C-A44B-24CDAF852BBD}" type="presParOf" srcId="{264ABD5D-2153-42CC-828B-86A5D5478053}" destId="{266647D8-E9F3-4B19-B523-F1B1ED657914}" srcOrd="3" destOrd="0" presId="urn:microsoft.com/office/officeart/2018/2/layout/IconVerticalSolidList"/>
    <dgm:cxn modelId="{3DD34E05-2D77-4DF9-96D0-72BE5DFFE43F}" type="presParOf" srcId="{52CC3894-D8FB-40D6-B727-352E2B7BC167}" destId="{76CC3DA7-DBCC-459B-A57E-3EEDED737435}" srcOrd="1" destOrd="0" presId="urn:microsoft.com/office/officeart/2018/2/layout/IconVerticalSolidList"/>
    <dgm:cxn modelId="{A7281B84-51FA-4A81-B08D-889D28D456CF}" type="presParOf" srcId="{52CC3894-D8FB-40D6-B727-352E2B7BC167}" destId="{7BD7C87A-BE27-417D-A760-3B6042CA4C39}" srcOrd="2" destOrd="0" presId="urn:microsoft.com/office/officeart/2018/2/layout/IconVerticalSolidList"/>
    <dgm:cxn modelId="{DF816DB9-C009-4003-94B3-FB10C0E2B1A4}" type="presParOf" srcId="{7BD7C87A-BE27-417D-A760-3B6042CA4C39}" destId="{DC48C506-D12D-4BED-B80F-95774EC62950}" srcOrd="0" destOrd="0" presId="urn:microsoft.com/office/officeart/2018/2/layout/IconVerticalSolidList"/>
    <dgm:cxn modelId="{095AB8A1-07F0-4FB4-9118-014AC46D0A52}" type="presParOf" srcId="{7BD7C87A-BE27-417D-A760-3B6042CA4C39}" destId="{9B75EB30-D0F7-4C65-B256-DE98E5CC51A7}" srcOrd="1" destOrd="0" presId="urn:microsoft.com/office/officeart/2018/2/layout/IconVerticalSolidList"/>
    <dgm:cxn modelId="{4562872F-B813-4E38-83C0-1FC3D163ED5B}" type="presParOf" srcId="{7BD7C87A-BE27-417D-A760-3B6042CA4C39}" destId="{1DDD763C-3DD2-460B-B624-2F1B33AFC21A}" srcOrd="2" destOrd="0" presId="urn:microsoft.com/office/officeart/2018/2/layout/IconVerticalSolidList"/>
    <dgm:cxn modelId="{8958BC9B-C56C-410E-86E4-DD69CA57BCC2}" type="presParOf" srcId="{7BD7C87A-BE27-417D-A760-3B6042CA4C39}" destId="{B9F5D8FB-B5F0-44E3-9555-5DD48B76C614}" srcOrd="3" destOrd="0" presId="urn:microsoft.com/office/officeart/2018/2/layout/IconVerticalSolidList"/>
    <dgm:cxn modelId="{A9EBDB9C-F5E6-4243-A241-13264974526F}" type="presParOf" srcId="{52CC3894-D8FB-40D6-B727-352E2B7BC167}" destId="{94A888F0-2907-4747-8B24-1C635867C1E3}" srcOrd="3" destOrd="0" presId="urn:microsoft.com/office/officeart/2018/2/layout/IconVerticalSolidList"/>
    <dgm:cxn modelId="{ED57714E-3B9B-49F5-A52D-D3618A54AA4F}" type="presParOf" srcId="{52CC3894-D8FB-40D6-B727-352E2B7BC167}" destId="{2768C207-9103-48F0-9CB5-FB1BB0D6675C}" srcOrd="4" destOrd="0" presId="urn:microsoft.com/office/officeart/2018/2/layout/IconVerticalSolidList"/>
    <dgm:cxn modelId="{60DBF0E6-86FD-44F0-B3F0-F1F149653B8F}" type="presParOf" srcId="{2768C207-9103-48F0-9CB5-FB1BB0D6675C}" destId="{AC1F92C9-3F56-4B3E-8587-38A8A57FAC28}" srcOrd="0" destOrd="0" presId="urn:microsoft.com/office/officeart/2018/2/layout/IconVerticalSolidList"/>
    <dgm:cxn modelId="{5ABF6DB8-9553-4B3B-9579-3000BB4AF4E8}" type="presParOf" srcId="{2768C207-9103-48F0-9CB5-FB1BB0D6675C}" destId="{02E784B3-4DD3-4D0A-90EB-977BB4C9D87B}" srcOrd="1" destOrd="0" presId="urn:microsoft.com/office/officeart/2018/2/layout/IconVerticalSolidList"/>
    <dgm:cxn modelId="{9C1DFF21-7305-4957-8F0F-F7B967444F7B}" type="presParOf" srcId="{2768C207-9103-48F0-9CB5-FB1BB0D6675C}" destId="{E0334AB8-17DF-4869-A433-8C1B61783477}" srcOrd="2" destOrd="0" presId="urn:microsoft.com/office/officeart/2018/2/layout/IconVerticalSolidList"/>
    <dgm:cxn modelId="{9545C790-65C7-41B5-9484-5479004E918F}" type="presParOf" srcId="{2768C207-9103-48F0-9CB5-FB1BB0D6675C}" destId="{7436ECFB-504D-4431-9083-BAB4B99A7D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6716F2E-66E8-4DDB-AD2E-6BDC0AC124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739CC3-F271-45F0-845F-A785A90C6350}">
      <dgm:prSet custT="1"/>
      <dgm:spPr/>
      <dgm:t>
        <a:bodyPr/>
        <a:lstStyle/>
        <a:p>
          <a:pPr algn="ctr">
            <a:lnSpc>
              <a:spcPct val="90000"/>
            </a:lnSpc>
          </a:pPr>
          <a:r>
            <a:rPr lang="en-US" sz="1800" dirty="0">
              <a:solidFill>
                <a:srgbClr val="1B345E"/>
              </a:solidFill>
              <a:ea typeface="+mn-ea"/>
              <a:cs typeface="+mn-cs"/>
            </a:rPr>
            <a:t>Containerization is a lightweight, portable, and efficient packaging of applications and their dependencies.</a:t>
          </a:r>
        </a:p>
      </dgm:t>
    </dgm:pt>
    <dgm:pt modelId="{6CAADA55-0114-4E66-A4F1-E710184030B2}" type="parTrans" cxnId="{046B7830-8D5A-419B-88F4-0B4BF0F741FE}">
      <dgm:prSet/>
      <dgm:spPr/>
      <dgm:t>
        <a:bodyPr/>
        <a:lstStyle/>
        <a:p>
          <a:endParaRPr lang="en-US"/>
        </a:p>
      </dgm:t>
    </dgm:pt>
    <dgm:pt modelId="{BBB7892E-4D6F-4A76-8A68-2F81F70DFAB6}" type="sibTrans" cxnId="{046B7830-8D5A-419B-88F4-0B4BF0F741FE}">
      <dgm:prSet/>
      <dgm:spPr/>
      <dgm:t>
        <a:bodyPr/>
        <a:lstStyle/>
        <a:p>
          <a:endParaRPr lang="en-US"/>
        </a:p>
      </dgm:t>
    </dgm:pt>
    <dgm:pt modelId="{07A48FC6-A29E-4CE5-B399-97C8C0ACBAEC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sz="3000" dirty="0">
              <a:solidFill>
                <a:srgbClr val="1B345E"/>
              </a:solidFill>
              <a:ea typeface="+mn-ea"/>
              <a:cs typeface="+mn-cs"/>
            </a:rPr>
            <a:t>Containerization encapsulates an application and its runtime environment, ensuring consistency across different environments</a:t>
          </a:r>
        </a:p>
      </dgm:t>
    </dgm:pt>
    <dgm:pt modelId="{A155F75C-6EA2-425E-9A84-69D0AEDBC1CE}" type="parTrans" cxnId="{CFCA15E7-B8F2-4309-89FD-1C6D33777189}">
      <dgm:prSet/>
      <dgm:spPr/>
      <dgm:t>
        <a:bodyPr/>
        <a:lstStyle/>
        <a:p>
          <a:endParaRPr lang="en-US"/>
        </a:p>
      </dgm:t>
    </dgm:pt>
    <dgm:pt modelId="{069D5186-0360-4782-856F-5D5566AE1068}" type="sibTrans" cxnId="{CFCA15E7-B8F2-4309-89FD-1C6D33777189}">
      <dgm:prSet/>
      <dgm:spPr/>
      <dgm:t>
        <a:bodyPr/>
        <a:lstStyle/>
        <a:p>
          <a:endParaRPr lang="en-US"/>
        </a:p>
      </dgm:t>
    </dgm:pt>
    <dgm:pt modelId="{F12A783E-E534-4B13-99BE-D83F47F53B03}" type="pres">
      <dgm:prSet presAssocID="{36716F2E-66E8-4DDB-AD2E-6BDC0AC124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D3A6AB-FEB3-437F-A404-3C8EF73C6F42}" type="pres">
      <dgm:prSet presAssocID="{C4739CC3-F271-45F0-845F-A785A90C6350}" presName="hierRoot1" presStyleCnt="0"/>
      <dgm:spPr/>
    </dgm:pt>
    <dgm:pt modelId="{EAB61A24-B848-43DD-9682-E6511B15C424}" type="pres">
      <dgm:prSet presAssocID="{C4739CC3-F271-45F0-845F-A785A90C6350}" presName="composite" presStyleCnt="0"/>
      <dgm:spPr/>
    </dgm:pt>
    <dgm:pt modelId="{E50DCD29-F42D-4CA9-BABD-876B1F800E04}" type="pres">
      <dgm:prSet presAssocID="{C4739CC3-F271-45F0-845F-A785A90C6350}" presName="background" presStyleLbl="node0" presStyleIdx="0" presStyleCnt="2"/>
      <dgm:spPr>
        <a:solidFill>
          <a:schemeClr val="accent5"/>
        </a:solidFill>
      </dgm:spPr>
    </dgm:pt>
    <dgm:pt modelId="{E7682D48-0DE3-4B54-AE5A-B9DB7C39048F}" type="pres">
      <dgm:prSet presAssocID="{C4739CC3-F271-45F0-845F-A785A90C6350}" presName="text" presStyleLbl="fgAcc0" presStyleIdx="0" presStyleCnt="2">
        <dgm:presLayoutVars>
          <dgm:chPref val="3"/>
        </dgm:presLayoutVars>
      </dgm:prSet>
      <dgm:spPr/>
    </dgm:pt>
    <dgm:pt modelId="{8CDD7B30-5E3B-49D0-B053-3A7DEA3AA239}" type="pres">
      <dgm:prSet presAssocID="{C4739CC3-F271-45F0-845F-A785A90C6350}" presName="hierChild2" presStyleCnt="0"/>
      <dgm:spPr/>
    </dgm:pt>
    <dgm:pt modelId="{4F04E28F-81D1-40DA-B6C3-9C32F0EC7C13}" type="pres">
      <dgm:prSet presAssocID="{07A48FC6-A29E-4CE5-B399-97C8C0ACBAEC}" presName="hierRoot1" presStyleCnt="0"/>
      <dgm:spPr/>
    </dgm:pt>
    <dgm:pt modelId="{0CBF9053-F20E-4DCC-BD06-F23BDB056A52}" type="pres">
      <dgm:prSet presAssocID="{07A48FC6-A29E-4CE5-B399-97C8C0ACBAEC}" presName="composite" presStyleCnt="0"/>
      <dgm:spPr/>
    </dgm:pt>
    <dgm:pt modelId="{5D7E67B5-3812-47C6-9045-542FF47AF0F2}" type="pres">
      <dgm:prSet presAssocID="{07A48FC6-A29E-4CE5-B399-97C8C0ACBAEC}" presName="background" presStyleLbl="node0" presStyleIdx="1" presStyleCnt="2"/>
      <dgm:spPr>
        <a:solidFill>
          <a:schemeClr val="accent5"/>
        </a:solidFill>
      </dgm:spPr>
    </dgm:pt>
    <dgm:pt modelId="{6F6D7F4C-6E58-45B5-93CB-1888C113801B}" type="pres">
      <dgm:prSet presAssocID="{07A48FC6-A29E-4CE5-B399-97C8C0ACBAEC}" presName="text" presStyleLbl="fgAcc0" presStyleIdx="1" presStyleCnt="2">
        <dgm:presLayoutVars>
          <dgm:chPref val="3"/>
        </dgm:presLayoutVars>
      </dgm:prSet>
      <dgm:spPr/>
    </dgm:pt>
    <dgm:pt modelId="{4030326D-0FF0-4869-B10E-70B4DF4FD049}" type="pres">
      <dgm:prSet presAssocID="{07A48FC6-A29E-4CE5-B399-97C8C0ACBAEC}" presName="hierChild2" presStyleCnt="0"/>
      <dgm:spPr/>
    </dgm:pt>
  </dgm:ptLst>
  <dgm:cxnLst>
    <dgm:cxn modelId="{046B7830-8D5A-419B-88F4-0B4BF0F741FE}" srcId="{36716F2E-66E8-4DDB-AD2E-6BDC0AC124EC}" destId="{C4739CC3-F271-45F0-845F-A785A90C6350}" srcOrd="0" destOrd="0" parTransId="{6CAADA55-0114-4E66-A4F1-E710184030B2}" sibTransId="{BBB7892E-4D6F-4A76-8A68-2F81F70DFAB6}"/>
    <dgm:cxn modelId="{A16B2B9A-76B0-4078-BEDA-B6C20919314B}" type="presOf" srcId="{36716F2E-66E8-4DDB-AD2E-6BDC0AC124EC}" destId="{F12A783E-E534-4B13-99BE-D83F47F53B03}" srcOrd="0" destOrd="0" presId="urn:microsoft.com/office/officeart/2005/8/layout/hierarchy1"/>
    <dgm:cxn modelId="{C2C585C8-412A-4CD4-AAB9-0D8AC4A171D5}" type="presOf" srcId="{C4739CC3-F271-45F0-845F-A785A90C6350}" destId="{E7682D48-0DE3-4B54-AE5A-B9DB7C39048F}" srcOrd="0" destOrd="0" presId="urn:microsoft.com/office/officeart/2005/8/layout/hierarchy1"/>
    <dgm:cxn modelId="{CFCA15E7-B8F2-4309-89FD-1C6D33777189}" srcId="{36716F2E-66E8-4DDB-AD2E-6BDC0AC124EC}" destId="{07A48FC6-A29E-4CE5-B399-97C8C0ACBAEC}" srcOrd="1" destOrd="0" parTransId="{A155F75C-6EA2-425E-9A84-69D0AEDBC1CE}" sibTransId="{069D5186-0360-4782-856F-5D5566AE1068}"/>
    <dgm:cxn modelId="{B0D378F5-5061-40E7-88D7-0F5F66DD53DF}" type="presOf" srcId="{07A48FC6-A29E-4CE5-B399-97C8C0ACBAEC}" destId="{6F6D7F4C-6E58-45B5-93CB-1888C113801B}" srcOrd="0" destOrd="0" presId="urn:microsoft.com/office/officeart/2005/8/layout/hierarchy1"/>
    <dgm:cxn modelId="{9C80C3AE-C4EA-4D94-9B9B-CB8FCF2AFE07}" type="presParOf" srcId="{F12A783E-E534-4B13-99BE-D83F47F53B03}" destId="{88D3A6AB-FEB3-437F-A404-3C8EF73C6F42}" srcOrd="0" destOrd="0" presId="urn:microsoft.com/office/officeart/2005/8/layout/hierarchy1"/>
    <dgm:cxn modelId="{0729C83F-C0E8-42F5-852D-8636C83F6032}" type="presParOf" srcId="{88D3A6AB-FEB3-437F-A404-3C8EF73C6F42}" destId="{EAB61A24-B848-43DD-9682-E6511B15C424}" srcOrd="0" destOrd="0" presId="urn:microsoft.com/office/officeart/2005/8/layout/hierarchy1"/>
    <dgm:cxn modelId="{1541D38A-E21C-4C74-97ED-54169016D61E}" type="presParOf" srcId="{EAB61A24-B848-43DD-9682-E6511B15C424}" destId="{E50DCD29-F42D-4CA9-BABD-876B1F800E04}" srcOrd="0" destOrd="0" presId="urn:microsoft.com/office/officeart/2005/8/layout/hierarchy1"/>
    <dgm:cxn modelId="{AA72BB15-F78C-48D7-969C-99E70850D320}" type="presParOf" srcId="{EAB61A24-B848-43DD-9682-E6511B15C424}" destId="{E7682D48-0DE3-4B54-AE5A-B9DB7C39048F}" srcOrd="1" destOrd="0" presId="urn:microsoft.com/office/officeart/2005/8/layout/hierarchy1"/>
    <dgm:cxn modelId="{9DB3CA48-4D6A-486F-8740-3FB50B139E36}" type="presParOf" srcId="{88D3A6AB-FEB3-437F-A404-3C8EF73C6F42}" destId="{8CDD7B30-5E3B-49D0-B053-3A7DEA3AA239}" srcOrd="1" destOrd="0" presId="urn:microsoft.com/office/officeart/2005/8/layout/hierarchy1"/>
    <dgm:cxn modelId="{8701AA4C-E535-4A4A-9145-2BDDFCA93459}" type="presParOf" srcId="{F12A783E-E534-4B13-99BE-D83F47F53B03}" destId="{4F04E28F-81D1-40DA-B6C3-9C32F0EC7C13}" srcOrd="1" destOrd="0" presId="urn:microsoft.com/office/officeart/2005/8/layout/hierarchy1"/>
    <dgm:cxn modelId="{ECF75D6E-C2A7-4BF1-A974-3FC6FB4F2820}" type="presParOf" srcId="{4F04E28F-81D1-40DA-B6C3-9C32F0EC7C13}" destId="{0CBF9053-F20E-4DCC-BD06-F23BDB056A52}" srcOrd="0" destOrd="0" presId="urn:microsoft.com/office/officeart/2005/8/layout/hierarchy1"/>
    <dgm:cxn modelId="{351A8EFE-8AA1-4BC0-9023-3D4EFEB418C0}" type="presParOf" srcId="{0CBF9053-F20E-4DCC-BD06-F23BDB056A52}" destId="{5D7E67B5-3812-47C6-9045-542FF47AF0F2}" srcOrd="0" destOrd="0" presId="urn:microsoft.com/office/officeart/2005/8/layout/hierarchy1"/>
    <dgm:cxn modelId="{44CD0B57-D7FE-49D8-ABEF-695CAC7C3509}" type="presParOf" srcId="{0CBF9053-F20E-4DCC-BD06-F23BDB056A52}" destId="{6F6D7F4C-6E58-45B5-93CB-1888C113801B}" srcOrd="1" destOrd="0" presId="urn:microsoft.com/office/officeart/2005/8/layout/hierarchy1"/>
    <dgm:cxn modelId="{1D2B960B-318F-4742-82D5-5B7A3E7F647B}" type="presParOf" srcId="{4F04E28F-81D1-40DA-B6C3-9C32F0EC7C13}" destId="{4030326D-0FF0-4869-B10E-70B4DF4FD0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6716F2E-66E8-4DDB-AD2E-6BDC0AC124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739CC3-F271-45F0-845F-A785A90C6350}">
      <dgm:prSet/>
      <dgm:spPr/>
      <dgm:t>
        <a:bodyPr/>
        <a:lstStyle/>
        <a:p>
          <a:r>
            <a:rPr lang="en-US" dirty="0" err="1"/>
            <a:t>Dockerfiles</a:t>
          </a:r>
          <a:r>
            <a:rPr lang="en-US" dirty="0"/>
            <a:t>: scripts that define how a Docker image should be built </a:t>
          </a:r>
        </a:p>
      </dgm:t>
    </dgm:pt>
    <dgm:pt modelId="{6CAADA55-0114-4E66-A4F1-E710184030B2}" type="parTrans" cxnId="{046B7830-8D5A-419B-88F4-0B4BF0F741FE}">
      <dgm:prSet/>
      <dgm:spPr/>
      <dgm:t>
        <a:bodyPr/>
        <a:lstStyle/>
        <a:p>
          <a:endParaRPr lang="en-US"/>
        </a:p>
      </dgm:t>
    </dgm:pt>
    <dgm:pt modelId="{BBB7892E-4D6F-4A76-8A68-2F81F70DFAB6}" type="sibTrans" cxnId="{046B7830-8D5A-419B-88F4-0B4BF0F741FE}">
      <dgm:prSet/>
      <dgm:spPr/>
      <dgm:t>
        <a:bodyPr/>
        <a:lstStyle/>
        <a:p>
          <a:endParaRPr lang="en-US"/>
        </a:p>
      </dgm:t>
    </dgm:pt>
    <dgm:pt modelId="{07A48FC6-A29E-4CE5-B399-97C8C0ACBAEC}">
      <dgm:prSet/>
      <dgm:spPr/>
      <dgm:t>
        <a:bodyPr/>
        <a:lstStyle/>
        <a:p>
          <a:r>
            <a:rPr lang="en-US" dirty="0"/>
            <a:t>Image Layers: Docker images are composed of layers, each representing a set of file changes.</a:t>
          </a:r>
        </a:p>
      </dgm:t>
    </dgm:pt>
    <dgm:pt modelId="{A155F75C-6EA2-425E-9A84-69D0AEDBC1CE}" type="parTrans" cxnId="{CFCA15E7-B8F2-4309-89FD-1C6D33777189}">
      <dgm:prSet/>
      <dgm:spPr/>
      <dgm:t>
        <a:bodyPr/>
        <a:lstStyle/>
        <a:p>
          <a:endParaRPr lang="en-US"/>
        </a:p>
      </dgm:t>
    </dgm:pt>
    <dgm:pt modelId="{069D5186-0360-4782-856F-5D5566AE1068}" type="sibTrans" cxnId="{CFCA15E7-B8F2-4309-89FD-1C6D33777189}">
      <dgm:prSet/>
      <dgm:spPr/>
      <dgm:t>
        <a:bodyPr/>
        <a:lstStyle/>
        <a:p>
          <a:endParaRPr lang="en-US"/>
        </a:p>
      </dgm:t>
    </dgm:pt>
    <dgm:pt modelId="{F12A783E-E534-4B13-99BE-D83F47F53B03}" type="pres">
      <dgm:prSet presAssocID="{36716F2E-66E8-4DDB-AD2E-6BDC0AC124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D3A6AB-FEB3-437F-A404-3C8EF73C6F42}" type="pres">
      <dgm:prSet presAssocID="{C4739CC3-F271-45F0-845F-A785A90C6350}" presName="hierRoot1" presStyleCnt="0"/>
      <dgm:spPr/>
    </dgm:pt>
    <dgm:pt modelId="{EAB61A24-B848-43DD-9682-E6511B15C424}" type="pres">
      <dgm:prSet presAssocID="{C4739CC3-F271-45F0-845F-A785A90C6350}" presName="composite" presStyleCnt="0"/>
      <dgm:spPr/>
    </dgm:pt>
    <dgm:pt modelId="{E50DCD29-F42D-4CA9-BABD-876B1F800E04}" type="pres">
      <dgm:prSet presAssocID="{C4739CC3-F271-45F0-845F-A785A90C6350}" presName="background" presStyleLbl="node0" presStyleIdx="0" presStyleCnt="2"/>
      <dgm:spPr>
        <a:solidFill>
          <a:schemeClr val="accent5"/>
        </a:solidFill>
      </dgm:spPr>
    </dgm:pt>
    <dgm:pt modelId="{E7682D48-0DE3-4B54-AE5A-B9DB7C39048F}" type="pres">
      <dgm:prSet presAssocID="{C4739CC3-F271-45F0-845F-A785A90C6350}" presName="text" presStyleLbl="fgAcc0" presStyleIdx="0" presStyleCnt="2">
        <dgm:presLayoutVars>
          <dgm:chPref val="3"/>
        </dgm:presLayoutVars>
      </dgm:prSet>
      <dgm:spPr/>
    </dgm:pt>
    <dgm:pt modelId="{8CDD7B30-5E3B-49D0-B053-3A7DEA3AA239}" type="pres">
      <dgm:prSet presAssocID="{C4739CC3-F271-45F0-845F-A785A90C6350}" presName="hierChild2" presStyleCnt="0"/>
      <dgm:spPr/>
    </dgm:pt>
    <dgm:pt modelId="{4F04E28F-81D1-40DA-B6C3-9C32F0EC7C13}" type="pres">
      <dgm:prSet presAssocID="{07A48FC6-A29E-4CE5-B399-97C8C0ACBAEC}" presName="hierRoot1" presStyleCnt="0"/>
      <dgm:spPr/>
    </dgm:pt>
    <dgm:pt modelId="{0CBF9053-F20E-4DCC-BD06-F23BDB056A52}" type="pres">
      <dgm:prSet presAssocID="{07A48FC6-A29E-4CE5-B399-97C8C0ACBAEC}" presName="composite" presStyleCnt="0"/>
      <dgm:spPr/>
    </dgm:pt>
    <dgm:pt modelId="{5D7E67B5-3812-47C6-9045-542FF47AF0F2}" type="pres">
      <dgm:prSet presAssocID="{07A48FC6-A29E-4CE5-B399-97C8C0ACBAEC}" presName="background" presStyleLbl="node0" presStyleIdx="1" presStyleCnt="2"/>
      <dgm:spPr>
        <a:solidFill>
          <a:schemeClr val="accent5"/>
        </a:solidFill>
      </dgm:spPr>
    </dgm:pt>
    <dgm:pt modelId="{6F6D7F4C-6E58-45B5-93CB-1888C113801B}" type="pres">
      <dgm:prSet presAssocID="{07A48FC6-A29E-4CE5-B399-97C8C0ACBAEC}" presName="text" presStyleLbl="fgAcc0" presStyleIdx="1" presStyleCnt="2">
        <dgm:presLayoutVars>
          <dgm:chPref val="3"/>
        </dgm:presLayoutVars>
      </dgm:prSet>
      <dgm:spPr/>
    </dgm:pt>
    <dgm:pt modelId="{4030326D-0FF0-4869-B10E-70B4DF4FD049}" type="pres">
      <dgm:prSet presAssocID="{07A48FC6-A29E-4CE5-B399-97C8C0ACBAEC}" presName="hierChild2" presStyleCnt="0"/>
      <dgm:spPr/>
    </dgm:pt>
  </dgm:ptLst>
  <dgm:cxnLst>
    <dgm:cxn modelId="{046B7830-8D5A-419B-88F4-0B4BF0F741FE}" srcId="{36716F2E-66E8-4DDB-AD2E-6BDC0AC124EC}" destId="{C4739CC3-F271-45F0-845F-A785A90C6350}" srcOrd="0" destOrd="0" parTransId="{6CAADA55-0114-4E66-A4F1-E710184030B2}" sibTransId="{BBB7892E-4D6F-4A76-8A68-2F81F70DFAB6}"/>
    <dgm:cxn modelId="{A16B2B9A-76B0-4078-BEDA-B6C20919314B}" type="presOf" srcId="{36716F2E-66E8-4DDB-AD2E-6BDC0AC124EC}" destId="{F12A783E-E534-4B13-99BE-D83F47F53B03}" srcOrd="0" destOrd="0" presId="urn:microsoft.com/office/officeart/2005/8/layout/hierarchy1"/>
    <dgm:cxn modelId="{C2C585C8-412A-4CD4-AAB9-0D8AC4A171D5}" type="presOf" srcId="{C4739CC3-F271-45F0-845F-A785A90C6350}" destId="{E7682D48-0DE3-4B54-AE5A-B9DB7C39048F}" srcOrd="0" destOrd="0" presId="urn:microsoft.com/office/officeart/2005/8/layout/hierarchy1"/>
    <dgm:cxn modelId="{CFCA15E7-B8F2-4309-89FD-1C6D33777189}" srcId="{36716F2E-66E8-4DDB-AD2E-6BDC0AC124EC}" destId="{07A48FC6-A29E-4CE5-B399-97C8C0ACBAEC}" srcOrd="1" destOrd="0" parTransId="{A155F75C-6EA2-425E-9A84-69D0AEDBC1CE}" sibTransId="{069D5186-0360-4782-856F-5D5566AE1068}"/>
    <dgm:cxn modelId="{B0D378F5-5061-40E7-88D7-0F5F66DD53DF}" type="presOf" srcId="{07A48FC6-A29E-4CE5-B399-97C8C0ACBAEC}" destId="{6F6D7F4C-6E58-45B5-93CB-1888C113801B}" srcOrd="0" destOrd="0" presId="urn:microsoft.com/office/officeart/2005/8/layout/hierarchy1"/>
    <dgm:cxn modelId="{9C80C3AE-C4EA-4D94-9B9B-CB8FCF2AFE07}" type="presParOf" srcId="{F12A783E-E534-4B13-99BE-D83F47F53B03}" destId="{88D3A6AB-FEB3-437F-A404-3C8EF73C6F42}" srcOrd="0" destOrd="0" presId="urn:microsoft.com/office/officeart/2005/8/layout/hierarchy1"/>
    <dgm:cxn modelId="{0729C83F-C0E8-42F5-852D-8636C83F6032}" type="presParOf" srcId="{88D3A6AB-FEB3-437F-A404-3C8EF73C6F42}" destId="{EAB61A24-B848-43DD-9682-E6511B15C424}" srcOrd="0" destOrd="0" presId="urn:microsoft.com/office/officeart/2005/8/layout/hierarchy1"/>
    <dgm:cxn modelId="{1541D38A-E21C-4C74-97ED-54169016D61E}" type="presParOf" srcId="{EAB61A24-B848-43DD-9682-E6511B15C424}" destId="{E50DCD29-F42D-4CA9-BABD-876B1F800E04}" srcOrd="0" destOrd="0" presId="urn:microsoft.com/office/officeart/2005/8/layout/hierarchy1"/>
    <dgm:cxn modelId="{AA72BB15-F78C-48D7-969C-99E70850D320}" type="presParOf" srcId="{EAB61A24-B848-43DD-9682-E6511B15C424}" destId="{E7682D48-0DE3-4B54-AE5A-B9DB7C39048F}" srcOrd="1" destOrd="0" presId="urn:microsoft.com/office/officeart/2005/8/layout/hierarchy1"/>
    <dgm:cxn modelId="{9DB3CA48-4D6A-486F-8740-3FB50B139E36}" type="presParOf" srcId="{88D3A6AB-FEB3-437F-A404-3C8EF73C6F42}" destId="{8CDD7B30-5E3B-49D0-B053-3A7DEA3AA239}" srcOrd="1" destOrd="0" presId="urn:microsoft.com/office/officeart/2005/8/layout/hierarchy1"/>
    <dgm:cxn modelId="{8701AA4C-E535-4A4A-9145-2BDDFCA93459}" type="presParOf" srcId="{F12A783E-E534-4B13-99BE-D83F47F53B03}" destId="{4F04E28F-81D1-40DA-B6C3-9C32F0EC7C13}" srcOrd="1" destOrd="0" presId="urn:microsoft.com/office/officeart/2005/8/layout/hierarchy1"/>
    <dgm:cxn modelId="{ECF75D6E-C2A7-4BF1-A974-3FC6FB4F2820}" type="presParOf" srcId="{4F04E28F-81D1-40DA-B6C3-9C32F0EC7C13}" destId="{0CBF9053-F20E-4DCC-BD06-F23BDB056A52}" srcOrd="0" destOrd="0" presId="urn:microsoft.com/office/officeart/2005/8/layout/hierarchy1"/>
    <dgm:cxn modelId="{351A8EFE-8AA1-4BC0-9023-3D4EFEB418C0}" type="presParOf" srcId="{0CBF9053-F20E-4DCC-BD06-F23BDB056A52}" destId="{5D7E67B5-3812-47C6-9045-542FF47AF0F2}" srcOrd="0" destOrd="0" presId="urn:microsoft.com/office/officeart/2005/8/layout/hierarchy1"/>
    <dgm:cxn modelId="{44CD0B57-D7FE-49D8-ABEF-695CAC7C3509}" type="presParOf" srcId="{0CBF9053-F20E-4DCC-BD06-F23BDB056A52}" destId="{6F6D7F4C-6E58-45B5-93CB-1888C113801B}" srcOrd="1" destOrd="0" presId="urn:microsoft.com/office/officeart/2005/8/layout/hierarchy1"/>
    <dgm:cxn modelId="{1D2B960B-318F-4742-82D5-5B7A3E7F647B}" type="presParOf" srcId="{4F04E28F-81D1-40DA-B6C3-9C32F0EC7C13}" destId="{4030326D-0FF0-4869-B10E-70B4DF4FD0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38D765F-7371-4B44-A1D3-500717D8E2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0B590-CC1B-40C9-98FC-268EE9718487}">
      <dgm:prSet/>
      <dgm:spPr>
        <a:solidFill>
          <a:schemeClr val="accent5"/>
        </a:solidFill>
      </dgm:spPr>
      <dgm:t>
        <a:bodyPr/>
        <a:lstStyle/>
        <a:p>
          <a:r>
            <a:rPr lang="en-GB" b="1" dirty="0"/>
            <a:t>Multi-stage Builds</a:t>
          </a:r>
          <a:endParaRPr lang="en-US" dirty="0"/>
        </a:p>
      </dgm:t>
    </dgm:pt>
    <dgm:pt modelId="{DC2CB22B-4F60-40A4-A1B7-E0DE702658C9}" type="parTrans" cxnId="{5660FF1C-C096-4847-88E5-8E1899B62327}">
      <dgm:prSet/>
      <dgm:spPr/>
      <dgm:t>
        <a:bodyPr/>
        <a:lstStyle/>
        <a:p>
          <a:endParaRPr lang="en-US"/>
        </a:p>
      </dgm:t>
    </dgm:pt>
    <dgm:pt modelId="{EB899FA7-FA55-4F81-B096-2D86E5A3D5ED}" type="sibTrans" cxnId="{5660FF1C-C096-4847-88E5-8E1899B62327}">
      <dgm:prSet/>
      <dgm:spPr/>
      <dgm:t>
        <a:bodyPr/>
        <a:lstStyle/>
        <a:p>
          <a:endParaRPr lang="en-US"/>
        </a:p>
      </dgm:t>
    </dgm:pt>
    <dgm:pt modelId="{247F688A-6C07-449B-B023-BCE5D398890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SG" dirty="0"/>
            <a:t>Reduce the size of the final image by discarding unnecessary build artifacts.</a:t>
          </a:r>
          <a:endParaRPr lang="en-US" dirty="0"/>
        </a:p>
      </dgm:t>
    </dgm:pt>
    <dgm:pt modelId="{98E3205C-BA76-48CC-B90D-2D8FF8AE6902}" type="parTrans" cxnId="{14B1B625-3117-4968-952F-79BBD60FC508}">
      <dgm:prSet/>
      <dgm:spPr/>
      <dgm:t>
        <a:bodyPr/>
        <a:lstStyle/>
        <a:p>
          <a:endParaRPr lang="en-US"/>
        </a:p>
      </dgm:t>
    </dgm:pt>
    <dgm:pt modelId="{1474B6A2-6937-4826-9BA6-FD950DABAAC9}" type="sibTrans" cxnId="{14B1B625-3117-4968-952F-79BBD60FC508}">
      <dgm:prSet/>
      <dgm:spPr/>
      <dgm:t>
        <a:bodyPr/>
        <a:lstStyle/>
        <a:p>
          <a:endParaRPr lang="en-US"/>
        </a:p>
      </dgm:t>
    </dgm:pt>
    <dgm:pt modelId="{F00EB694-1A52-4BC7-91A6-88E94E01F781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2BD5C542-77AF-496C-B270-1CAF644B82CB}" type="parTrans" cxnId="{3114EBCA-D9D3-4AD3-8907-9FFB4AAFD5A9}">
      <dgm:prSet/>
      <dgm:spPr/>
      <dgm:t>
        <a:bodyPr/>
        <a:lstStyle/>
        <a:p>
          <a:endParaRPr lang="en-US"/>
        </a:p>
      </dgm:t>
    </dgm:pt>
    <dgm:pt modelId="{D9198B9E-DE69-489D-A929-3E72FA5D867B}" type="sibTrans" cxnId="{3114EBCA-D9D3-4AD3-8907-9FFB4AAFD5A9}">
      <dgm:prSet/>
      <dgm:spPr/>
      <dgm:t>
        <a:bodyPr/>
        <a:lstStyle/>
        <a:p>
          <a:endParaRPr lang="en-US"/>
        </a:p>
      </dgm:t>
    </dgm:pt>
    <dgm:pt modelId="{E45F6D62-DDB1-483E-9EBC-E74AB95949FB}">
      <dgm:prSet/>
      <dgm:spPr>
        <a:solidFill>
          <a:schemeClr val="accent5"/>
        </a:solidFill>
      </dgm:spPr>
      <dgm:t>
        <a:bodyPr/>
        <a:lstStyle/>
        <a:p>
          <a:r>
            <a:rPr lang="en-GB" b="1" dirty="0"/>
            <a:t>Alpine Images</a:t>
          </a:r>
          <a:endParaRPr lang="en-US" dirty="0"/>
        </a:p>
      </dgm:t>
    </dgm:pt>
    <dgm:pt modelId="{E66D22C4-44FB-4AFD-A234-0D2BC4709C47}" type="parTrans" cxnId="{55D08106-D267-40D8-BA2C-72634B8AF94F}">
      <dgm:prSet/>
      <dgm:spPr/>
      <dgm:t>
        <a:bodyPr/>
        <a:lstStyle/>
        <a:p>
          <a:endParaRPr lang="en-US"/>
        </a:p>
      </dgm:t>
    </dgm:pt>
    <dgm:pt modelId="{98015FF1-4DE1-489A-BE86-D915CA802F9C}" type="sibTrans" cxnId="{55D08106-D267-40D8-BA2C-72634B8AF94F}">
      <dgm:prSet/>
      <dgm:spPr/>
      <dgm:t>
        <a:bodyPr/>
        <a:lstStyle/>
        <a:p>
          <a:endParaRPr lang="en-US"/>
        </a:p>
      </dgm:t>
    </dgm:pt>
    <dgm:pt modelId="{24600DDE-EB87-41F9-A382-C7CF210DD4C5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SG" dirty="0"/>
            <a:t>Choose lightweight base images like Alpine Linux to minimize the image size.</a:t>
          </a:r>
          <a:endParaRPr lang="en-US" dirty="0"/>
        </a:p>
      </dgm:t>
    </dgm:pt>
    <dgm:pt modelId="{169948AE-8176-4019-A95A-1E5418FFC958}" type="parTrans" cxnId="{1C0564C5-6CB0-4E89-8F0F-609FA6111B70}">
      <dgm:prSet/>
      <dgm:spPr/>
      <dgm:t>
        <a:bodyPr/>
        <a:lstStyle/>
        <a:p>
          <a:endParaRPr lang="en-US"/>
        </a:p>
      </dgm:t>
    </dgm:pt>
    <dgm:pt modelId="{E67FF402-34C8-4945-B159-3CC039F53F25}" type="sibTrans" cxnId="{1C0564C5-6CB0-4E89-8F0F-609FA6111B70}">
      <dgm:prSet/>
      <dgm:spPr/>
      <dgm:t>
        <a:bodyPr/>
        <a:lstStyle/>
        <a:p>
          <a:endParaRPr lang="en-US"/>
        </a:p>
      </dgm:t>
    </dgm:pt>
    <dgm:pt modelId="{ED2E371B-50A7-4C70-87C2-D6AE45AE8ACD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Caching</a:t>
          </a:r>
        </a:p>
      </dgm:t>
    </dgm:pt>
    <dgm:pt modelId="{CC530F38-7FE7-45BF-AF3F-18BD8B60FFD3}" type="parTrans" cxnId="{39D73C50-3FB5-46D3-A84F-4608643077C9}">
      <dgm:prSet/>
      <dgm:spPr/>
      <dgm:t>
        <a:bodyPr/>
        <a:lstStyle/>
        <a:p>
          <a:endParaRPr lang="en-SG"/>
        </a:p>
      </dgm:t>
    </dgm:pt>
    <dgm:pt modelId="{93F812E3-75B2-488B-A456-9F81DF6282E6}" type="sibTrans" cxnId="{39D73C50-3FB5-46D3-A84F-4608643077C9}">
      <dgm:prSet/>
      <dgm:spPr/>
      <dgm:t>
        <a:bodyPr/>
        <a:lstStyle/>
        <a:p>
          <a:endParaRPr lang="en-SG"/>
        </a:p>
      </dgm:t>
    </dgm:pt>
    <dgm:pt modelId="{9381AF03-872D-4C1F-BED0-AD973410A1B7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36983F29-1EB9-4FF0-AF06-DC99001F10BD}" type="parTrans" cxnId="{ACBD20F0-50A5-41AF-9396-41A10668D9F8}">
      <dgm:prSet/>
      <dgm:spPr/>
      <dgm:t>
        <a:bodyPr/>
        <a:lstStyle/>
        <a:p>
          <a:endParaRPr lang="en-SG"/>
        </a:p>
      </dgm:t>
    </dgm:pt>
    <dgm:pt modelId="{624E6D03-6E58-4AD6-B5DB-DC403A30467C}" type="sibTrans" cxnId="{ACBD20F0-50A5-41AF-9396-41A10668D9F8}">
      <dgm:prSet/>
      <dgm:spPr/>
      <dgm:t>
        <a:bodyPr/>
        <a:lstStyle/>
        <a:p>
          <a:endParaRPr lang="en-SG"/>
        </a:p>
      </dgm:t>
    </dgm:pt>
    <dgm:pt modelId="{5C14303D-8F65-4019-A40A-784C98A6DAB3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dirty="0"/>
            <a:t>Leverage caching strategically to speed up image builds</a:t>
          </a:r>
          <a:r>
            <a:rPr lang="en-SG" dirty="0"/>
            <a:t>.</a:t>
          </a:r>
        </a:p>
      </dgm:t>
    </dgm:pt>
    <dgm:pt modelId="{AC28ED72-B2FB-4359-BAA9-4F243CEB551A}" type="parTrans" cxnId="{C6B94413-8389-4324-B72C-6DADB3A03FA9}">
      <dgm:prSet/>
      <dgm:spPr/>
      <dgm:t>
        <a:bodyPr/>
        <a:lstStyle/>
        <a:p>
          <a:endParaRPr lang="en-SG"/>
        </a:p>
      </dgm:t>
    </dgm:pt>
    <dgm:pt modelId="{2F0A8E3D-325A-4DA2-95A1-302AA4FDE814}" type="sibTrans" cxnId="{C6B94413-8389-4324-B72C-6DADB3A03FA9}">
      <dgm:prSet/>
      <dgm:spPr/>
      <dgm:t>
        <a:bodyPr/>
        <a:lstStyle/>
        <a:p>
          <a:endParaRPr lang="en-SG"/>
        </a:p>
      </dgm:t>
    </dgm:pt>
    <dgm:pt modelId="{14282638-0C3C-4B97-80BC-99B762F395F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4A1B5C7C-B357-4D48-9A4B-954D0BD90D1E}" type="parTrans" cxnId="{E2A6FFEB-3616-4B68-8B00-B7EA7EE8D5FB}">
      <dgm:prSet/>
      <dgm:spPr/>
      <dgm:t>
        <a:bodyPr/>
        <a:lstStyle/>
        <a:p>
          <a:endParaRPr lang="en-SG"/>
        </a:p>
      </dgm:t>
    </dgm:pt>
    <dgm:pt modelId="{28CDB499-CAAB-435F-85E1-0CBD6826814C}" type="sibTrans" cxnId="{E2A6FFEB-3616-4B68-8B00-B7EA7EE8D5FB}">
      <dgm:prSet/>
      <dgm:spPr/>
      <dgm:t>
        <a:bodyPr/>
        <a:lstStyle/>
        <a:p>
          <a:endParaRPr lang="en-SG"/>
        </a:p>
      </dgm:t>
    </dgm:pt>
    <dgm:pt modelId="{7E67BDA8-26D7-4B54-A6C3-39DCBE1E4D01}" type="pres">
      <dgm:prSet presAssocID="{B38D765F-7371-4B44-A1D3-500717D8E267}" presName="Name0" presStyleCnt="0">
        <dgm:presLayoutVars>
          <dgm:dir/>
          <dgm:animLvl val="lvl"/>
          <dgm:resizeHandles val="exact"/>
        </dgm:presLayoutVars>
      </dgm:prSet>
      <dgm:spPr/>
    </dgm:pt>
    <dgm:pt modelId="{5C045898-5169-430A-AC8C-2282A71D83F2}" type="pres">
      <dgm:prSet presAssocID="{55E0B590-CC1B-40C9-98FC-268EE9718487}" presName="composite" presStyleCnt="0"/>
      <dgm:spPr/>
    </dgm:pt>
    <dgm:pt modelId="{20427956-9559-4541-8136-CD0B7FDD1C39}" type="pres">
      <dgm:prSet presAssocID="{55E0B590-CC1B-40C9-98FC-268EE971848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9824057-C972-4887-8C22-7E5A9BB5C87B}" type="pres">
      <dgm:prSet presAssocID="{55E0B590-CC1B-40C9-98FC-268EE9718487}" presName="desTx" presStyleLbl="alignAccFollowNode1" presStyleIdx="0" presStyleCnt="3">
        <dgm:presLayoutVars>
          <dgm:bulletEnabled val="1"/>
        </dgm:presLayoutVars>
      </dgm:prSet>
      <dgm:spPr/>
    </dgm:pt>
    <dgm:pt modelId="{ED62A203-CDC6-46D2-9FCC-71265825E3CE}" type="pres">
      <dgm:prSet presAssocID="{EB899FA7-FA55-4F81-B096-2D86E5A3D5ED}" presName="space" presStyleCnt="0"/>
      <dgm:spPr/>
    </dgm:pt>
    <dgm:pt modelId="{BB0F34BD-4A33-45E1-B427-243E2769AC08}" type="pres">
      <dgm:prSet presAssocID="{E45F6D62-DDB1-483E-9EBC-E74AB95949FB}" presName="composite" presStyleCnt="0"/>
      <dgm:spPr/>
    </dgm:pt>
    <dgm:pt modelId="{692A8239-BE29-4CF1-B33B-91D24522854D}" type="pres">
      <dgm:prSet presAssocID="{E45F6D62-DDB1-483E-9EBC-E74AB95949F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586252-FC2D-4D5E-A0CE-A7F1985D51E8}" type="pres">
      <dgm:prSet presAssocID="{E45F6D62-DDB1-483E-9EBC-E74AB95949FB}" presName="desTx" presStyleLbl="alignAccFollowNode1" presStyleIdx="1" presStyleCnt="3">
        <dgm:presLayoutVars>
          <dgm:bulletEnabled val="1"/>
        </dgm:presLayoutVars>
      </dgm:prSet>
      <dgm:spPr/>
    </dgm:pt>
    <dgm:pt modelId="{DEA8FE23-CD07-4DC3-B041-FC78F7712ED0}" type="pres">
      <dgm:prSet presAssocID="{98015FF1-4DE1-489A-BE86-D915CA802F9C}" presName="space" presStyleCnt="0"/>
      <dgm:spPr/>
    </dgm:pt>
    <dgm:pt modelId="{B36897D4-94D5-48A0-ACA5-FD2B79C07FEB}" type="pres">
      <dgm:prSet presAssocID="{ED2E371B-50A7-4C70-87C2-D6AE45AE8ACD}" presName="composite" presStyleCnt="0"/>
      <dgm:spPr/>
    </dgm:pt>
    <dgm:pt modelId="{0371FB4C-1DE8-45E9-9CF4-29F533054D39}" type="pres">
      <dgm:prSet presAssocID="{ED2E371B-50A7-4C70-87C2-D6AE45AE8AC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17BE61B-3721-4494-9986-DBE1A3DA54C1}" type="pres">
      <dgm:prSet presAssocID="{ED2E371B-50A7-4C70-87C2-D6AE45AE8AC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5D08106-D267-40D8-BA2C-72634B8AF94F}" srcId="{B38D765F-7371-4B44-A1D3-500717D8E267}" destId="{E45F6D62-DDB1-483E-9EBC-E74AB95949FB}" srcOrd="1" destOrd="0" parTransId="{E66D22C4-44FB-4AFD-A234-0D2BC4709C47}" sibTransId="{98015FF1-4DE1-489A-BE86-D915CA802F9C}"/>
    <dgm:cxn modelId="{4ABC2111-7A67-4E9E-9623-B9F5AED4E8E0}" type="presOf" srcId="{24600DDE-EB87-41F9-A382-C7CF210DD4C5}" destId="{D5586252-FC2D-4D5E-A0CE-A7F1985D51E8}" srcOrd="0" destOrd="0" presId="urn:microsoft.com/office/officeart/2005/8/layout/hList1"/>
    <dgm:cxn modelId="{C6B94413-8389-4324-B72C-6DADB3A03FA9}" srcId="{ED2E371B-50A7-4C70-87C2-D6AE45AE8ACD}" destId="{5C14303D-8F65-4019-A40A-784C98A6DAB3}" srcOrd="0" destOrd="0" parTransId="{AC28ED72-B2FB-4359-BAA9-4F243CEB551A}" sibTransId="{2F0A8E3D-325A-4DA2-95A1-302AA4FDE814}"/>
    <dgm:cxn modelId="{417C6815-8E6D-4400-8780-06549E98B769}" type="presOf" srcId="{ED2E371B-50A7-4C70-87C2-D6AE45AE8ACD}" destId="{0371FB4C-1DE8-45E9-9CF4-29F533054D39}" srcOrd="0" destOrd="0" presId="urn:microsoft.com/office/officeart/2005/8/layout/hList1"/>
    <dgm:cxn modelId="{5660FF1C-C096-4847-88E5-8E1899B62327}" srcId="{B38D765F-7371-4B44-A1D3-500717D8E267}" destId="{55E0B590-CC1B-40C9-98FC-268EE9718487}" srcOrd="0" destOrd="0" parTransId="{DC2CB22B-4F60-40A4-A1B7-E0DE702658C9}" sibTransId="{EB899FA7-FA55-4F81-B096-2D86E5A3D5ED}"/>
    <dgm:cxn modelId="{14B1B625-3117-4968-952F-79BBD60FC508}" srcId="{55E0B590-CC1B-40C9-98FC-268EE9718487}" destId="{247F688A-6C07-449B-B023-BCE5D398890A}" srcOrd="0" destOrd="0" parTransId="{98E3205C-BA76-48CC-B90D-2D8FF8AE6902}" sibTransId="{1474B6A2-6937-4826-9BA6-FD950DABAAC9}"/>
    <dgm:cxn modelId="{F0D19246-F1D2-4E49-B1BB-84F03B08EB4A}" type="presOf" srcId="{14282638-0C3C-4B97-80BC-99B762F395FA}" destId="{517BE61B-3721-4494-9986-DBE1A3DA54C1}" srcOrd="0" destOrd="1" presId="urn:microsoft.com/office/officeart/2005/8/layout/hList1"/>
    <dgm:cxn modelId="{39D73C50-3FB5-46D3-A84F-4608643077C9}" srcId="{B38D765F-7371-4B44-A1D3-500717D8E267}" destId="{ED2E371B-50A7-4C70-87C2-D6AE45AE8ACD}" srcOrd="2" destOrd="0" parTransId="{CC530F38-7FE7-45BF-AF3F-18BD8B60FFD3}" sibTransId="{93F812E3-75B2-488B-A456-9F81DF6282E6}"/>
    <dgm:cxn modelId="{F60F8252-9BA5-4974-B246-143611DB833B}" type="presOf" srcId="{55E0B590-CC1B-40C9-98FC-268EE9718487}" destId="{20427956-9559-4541-8136-CD0B7FDD1C39}" srcOrd="0" destOrd="0" presId="urn:microsoft.com/office/officeart/2005/8/layout/hList1"/>
    <dgm:cxn modelId="{11192359-52C8-440F-BDF4-75F578D0264F}" type="presOf" srcId="{F00EB694-1A52-4BC7-91A6-88E94E01F781}" destId="{79824057-C972-4887-8C22-7E5A9BB5C87B}" srcOrd="0" destOrd="1" presId="urn:microsoft.com/office/officeart/2005/8/layout/hList1"/>
    <dgm:cxn modelId="{068F719F-C5C6-4BE9-A516-5246C934D9B7}" type="presOf" srcId="{9381AF03-872D-4C1F-BED0-AD973410A1B7}" destId="{D5586252-FC2D-4D5E-A0CE-A7F1985D51E8}" srcOrd="0" destOrd="1" presId="urn:microsoft.com/office/officeart/2005/8/layout/hList1"/>
    <dgm:cxn modelId="{AE42B7A5-FCCF-46C4-8D71-9F1ED229F1D2}" type="presOf" srcId="{247F688A-6C07-449B-B023-BCE5D398890A}" destId="{79824057-C972-4887-8C22-7E5A9BB5C87B}" srcOrd="0" destOrd="0" presId="urn:microsoft.com/office/officeart/2005/8/layout/hList1"/>
    <dgm:cxn modelId="{1C0564C5-6CB0-4E89-8F0F-609FA6111B70}" srcId="{E45F6D62-DDB1-483E-9EBC-E74AB95949FB}" destId="{24600DDE-EB87-41F9-A382-C7CF210DD4C5}" srcOrd="0" destOrd="0" parTransId="{169948AE-8176-4019-A95A-1E5418FFC958}" sibTransId="{E67FF402-34C8-4945-B159-3CC039F53F25}"/>
    <dgm:cxn modelId="{3114EBCA-D9D3-4AD3-8907-9FFB4AAFD5A9}" srcId="{55E0B590-CC1B-40C9-98FC-268EE9718487}" destId="{F00EB694-1A52-4BC7-91A6-88E94E01F781}" srcOrd="1" destOrd="0" parTransId="{2BD5C542-77AF-496C-B270-1CAF644B82CB}" sibTransId="{D9198B9E-DE69-489D-A929-3E72FA5D867B}"/>
    <dgm:cxn modelId="{A94B08CB-0752-45B1-A4AE-C550C76C2F85}" type="presOf" srcId="{5C14303D-8F65-4019-A40A-784C98A6DAB3}" destId="{517BE61B-3721-4494-9986-DBE1A3DA54C1}" srcOrd="0" destOrd="0" presId="urn:microsoft.com/office/officeart/2005/8/layout/hList1"/>
    <dgm:cxn modelId="{641448D6-E76A-4F8A-A0D9-995E4B99CF20}" type="presOf" srcId="{B38D765F-7371-4B44-A1D3-500717D8E267}" destId="{7E67BDA8-26D7-4B54-A6C3-39DCBE1E4D01}" srcOrd="0" destOrd="0" presId="urn:microsoft.com/office/officeart/2005/8/layout/hList1"/>
    <dgm:cxn modelId="{E2A6FFEB-3616-4B68-8B00-B7EA7EE8D5FB}" srcId="{ED2E371B-50A7-4C70-87C2-D6AE45AE8ACD}" destId="{14282638-0C3C-4B97-80BC-99B762F395FA}" srcOrd="1" destOrd="0" parTransId="{4A1B5C7C-B357-4D48-9A4B-954D0BD90D1E}" sibTransId="{28CDB499-CAAB-435F-85E1-0CBD6826814C}"/>
    <dgm:cxn modelId="{ACBD20F0-50A5-41AF-9396-41A10668D9F8}" srcId="{E45F6D62-DDB1-483E-9EBC-E74AB95949FB}" destId="{9381AF03-872D-4C1F-BED0-AD973410A1B7}" srcOrd="1" destOrd="0" parTransId="{36983F29-1EB9-4FF0-AF06-DC99001F10BD}" sibTransId="{624E6D03-6E58-4AD6-B5DB-DC403A30467C}"/>
    <dgm:cxn modelId="{0AFC4EFD-0B2B-4CE6-B485-0153F96220B2}" type="presOf" srcId="{E45F6D62-DDB1-483E-9EBC-E74AB95949FB}" destId="{692A8239-BE29-4CF1-B33B-91D24522854D}" srcOrd="0" destOrd="0" presId="urn:microsoft.com/office/officeart/2005/8/layout/hList1"/>
    <dgm:cxn modelId="{70A39ECA-FDCB-4CA5-8856-AA50339AEEB6}" type="presParOf" srcId="{7E67BDA8-26D7-4B54-A6C3-39DCBE1E4D01}" destId="{5C045898-5169-430A-AC8C-2282A71D83F2}" srcOrd="0" destOrd="0" presId="urn:microsoft.com/office/officeart/2005/8/layout/hList1"/>
    <dgm:cxn modelId="{CF22EAAC-6091-43A3-937D-4532663CE157}" type="presParOf" srcId="{5C045898-5169-430A-AC8C-2282A71D83F2}" destId="{20427956-9559-4541-8136-CD0B7FDD1C39}" srcOrd="0" destOrd="0" presId="urn:microsoft.com/office/officeart/2005/8/layout/hList1"/>
    <dgm:cxn modelId="{4A620783-AAA4-4767-86B2-A40F2F6A5C9E}" type="presParOf" srcId="{5C045898-5169-430A-AC8C-2282A71D83F2}" destId="{79824057-C972-4887-8C22-7E5A9BB5C87B}" srcOrd="1" destOrd="0" presId="urn:microsoft.com/office/officeart/2005/8/layout/hList1"/>
    <dgm:cxn modelId="{61B66BCB-78F9-4B96-BB37-9391CD45FFED}" type="presParOf" srcId="{7E67BDA8-26D7-4B54-A6C3-39DCBE1E4D01}" destId="{ED62A203-CDC6-46D2-9FCC-71265825E3CE}" srcOrd="1" destOrd="0" presId="urn:microsoft.com/office/officeart/2005/8/layout/hList1"/>
    <dgm:cxn modelId="{5D22CFE7-D20A-4944-9F48-C192B9438C37}" type="presParOf" srcId="{7E67BDA8-26D7-4B54-A6C3-39DCBE1E4D01}" destId="{BB0F34BD-4A33-45E1-B427-243E2769AC08}" srcOrd="2" destOrd="0" presId="urn:microsoft.com/office/officeart/2005/8/layout/hList1"/>
    <dgm:cxn modelId="{C6CD4421-FDF2-4FFB-BA10-591F1B9B92A1}" type="presParOf" srcId="{BB0F34BD-4A33-45E1-B427-243E2769AC08}" destId="{692A8239-BE29-4CF1-B33B-91D24522854D}" srcOrd="0" destOrd="0" presId="urn:microsoft.com/office/officeart/2005/8/layout/hList1"/>
    <dgm:cxn modelId="{2723AED4-B17E-427F-96A7-311E7630DE5A}" type="presParOf" srcId="{BB0F34BD-4A33-45E1-B427-243E2769AC08}" destId="{D5586252-FC2D-4D5E-A0CE-A7F1985D51E8}" srcOrd="1" destOrd="0" presId="urn:microsoft.com/office/officeart/2005/8/layout/hList1"/>
    <dgm:cxn modelId="{1B3F8AC0-E98C-4C15-947C-6DB3FAF28B1F}" type="presParOf" srcId="{7E67BDA8-26D7-4B54-A6C3-39DCBE1E4D01}" destId="{DEA8FE23-CD07-4DC3-B041-FC78F7712ED0}" srcOrd="3" destOrd="0" presId="urn:microsoft.com/office/officeart/2005/8/layout/hList1"/>
    <dgm:cxn modelId="{BB06D457-5AF1-4A28-9EE8-C6A9709C1FB3}" type="presParOf" srcId="{7E67BDA8-26D7-4B54-A6C3-39DCBE1E4D01}" destId="{B36897D4-94D5-48A0-ACA5-FD2B79C07FEB}" srcOrd="4" destOrd="0" presId="urn:microsoft.com/office/officeart/2005/8/layout/hList1"/>
    <dgm:cxn modelId="{31ED7BEB-8131-4BED-B6F1-F8287B328918}" type="presParOf" srcId="{B36897D4-94D5-48A0-ACA5-FD2B79C07FEB}" destId="{0371FB4C-1DE8-45E9-9CF4-29F533054D39}" srcOrd="0" destOrd="0" presId="urn:microsoft.com/office/officeart/2005/8/layout/hList1"/>
    <dgm:cxn modelId="{C6BECD5D-AB39-4624-8D5B-5B233371360D}" type="presParOf" srcId="{B36897D4-94D5-48A0-ACA5-FD2B79C07FEB}" destId="{517BE61B-3721-4494-9986-DBE1A3DA54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6716F2E-66E8-4DDB-AD2E-6BDC0AC124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739CC3-F271-45F0-845F-A785A90C6350}">
      <dgm:prSet/>
      <dgm:spPr/>
      <dgm:t>
        <a:bodyPr/>
        <a:lstStyle/>
        <a:p>
          <a:r>
            <a:rPr lang="en-GB" dirty="0"/>
            <a:t>Swagger is a framework for describing, producing, consuming, and visualizing RESTful web services. </a:t>
          </a:r>
          <a:endParaRPr lang="en-US" dirty="0"/>
        </a:p>
      </dgm:t>
    </dgm:pt>
    <dgm:pt modelId="{6CAADA55-0114-4E66-A4F1-E710184030B2}" type="parTrans" cxnId="{046B7830-8D5A-419B-88F4-0B4BF0F741FE}">
      <dgm:prSet/>
      <dgm:spPr/>
      <dgm:t>
        <a:bodyPr/>
        <a:lstStyle/>
        <a:p>
          <a:endParaRPr lang="en-US"/>
        </a:p>
      </dgm:t>
    </dgm:pt>
    <dgm:pt modelId="{BBB7892E-4D6F-4A76-8A68-2F81F70DFAB6}" type="sibTrans" cxnId="{046B7830-8D5A-419B-88F4-0B4BF0F741FE}">
      <dgm:prSet/>
      <dgm:spPr/>
      <dgm:t>
        <a:bodyPr/>
        <a:lstStyle/>
        <a:p>
          <a:endParaRPr lang="en-US"/>
        </a:p>
      </dgm:t>
    </dgm:pt>
    <dgm:pt modelId="{07A48FC6-A29E-4CE5-B399-97C8C0ACBAEC}">
      <dgm:prSet/>
      <dgm:spPr/>
      <dgm:t>
        <a:bodyPr/>
        <a:lstStyle/>
        <a:p>
          <a:r>
            <a:rPr lang="en-GB" dirty="0"/>
            <a:t>Swagger offers a standardized approach to documenting and defining APIs. </a:t>
          </a:r>
          <a:endParaRPr lang="en-US" dirty="0"/>
        </a:p>
      </dgm:t>
    </dgm:pt>
    <dgm:pt modelId="{A155F75C-6EA2-425E-9A84-69D0AEDBC1CE}" type="parTrans" cxnId="{CFCA15E7-B8F2-4309-89FD-1C6D33777189}">
      <dgm:prSet/>
      <dgm:spPr/>
      <dgm:t>
        <a:bodyPr/>
        <a:lstStyle/>
        <a:p>
          <a:endParaRPr lang="en-US"/>
        </a:p>
      </dgm:t>
    </dgm:pt>
    <dgm:pt modelId="{069D5186-0360-4782-856F-5D5566AE1068}" type="sibTrans" cxnId="{CFCA15E7-B8F2-4309-89FD-1C6D33777189}">
      <dgm:prSet/>
      <dgm:spPr/>
      <dgm:t>
        <a:bodyPr/>
        <a:lstStyle/>
        <a:p>
          <a:endParaRPr lang="en-US"/>
        </a:p>
      </dgm:t>
    </dgm:pt>
    <dgm:pt modelId="{F12A783E-E534-4B13-99BE-D83F47F53B03}" type="pres">
      <dgm:prSet presAssocID="{36716F2E-66E8-4DDB-AD2E-6BDC0AC124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D3A6AB-FEB3-437F-A404-3C8EF73C6F42}" type="pres">
      <dgm:prSet presAssocID="{C4739CC3-F271-45F0-845F-A785A90C6350}" presName="hierRoot1" presStyleCnt="0"/>
      <dgm:spPr/>
    </dgm:pt>
    <dgm:pt modelId="{EAB61A24-B848-43DD-9682-E6511B15C424}" type="pres">
      <dgm:prSet presAssocID="{C4739CC3-F271-45F0-845F-A785A90C6350}" presName="composite" presStyleCnt="0"/>
      <dgm:spPr/>
    </dgm:pt>
    <dgm:pt modelId="{E50DCD29-F42D-4CA9-BABD-876B1F800E04}" type="pres">
      <dgm:prSet presAssocID="{C4739CC3-F271-45F0-845F-A785A90C6350}" presName="background" presStyleLbl="node0" presStyleIdx="0" presStyleCnt="2"/>
      <dgm:spPr>
        <a:solidFill>
          <a:schemeClr val="accent5"/>
        </a:solidFill>
      </dgm:spPr>
    </dgm:pt>
    <dgm:pt modelId="{E7682D48-0DE3-4B54-AE5A-B9DB7C39048F}" type="pres">
      <dgm:prSet presAssocID="{C4739CC3-F271-45F0-845F-A785A90C6350}" presName="text" presStyleLbl="fgAcc0" presStyleIdx="0" presStyleCnt="2">
        <dgm:presLayoutVars>
          <dgm:chPref val="3"/>
        </dgm:presLayoutVars>
      </dgm:prSet>
      <dgm:spPr/>
    </dgm:pt>
    <dgm:pt modelId="{8CDD7B30-5E3B-49D0-B053-3A7DEA3AA239}" type="pres">
      <dgm:prSet presAssocID="{C4739CC3-F271-45F0-845F-A785A90C6350}" presName="hierChild2" presStyleCnt="0"/>
      <dgm:spPr/>
    </dgm:pt>
    <dgm:pt modelId="{4F04E28F-81D1-40DA-B6C3-9C32F0EC7C13}" type="pres">
      <dgm:prSet presAssocID="{07A48FC6-A29E-4CE5-B399-97C8C0ACBAEC}" presName="hierRoot1" presStyleCnt="0"/>
      <dgm:spPr/>
    </dgm:pt>
    <dgm:pt modelId="{0CBF9053-F20E-4DCC-BD06-F23BDB056A52}" type="pres">
      <dgm:prSet presAssocID="{07A48FC6-A29E-4CE5-B399-97C8C0ACBAEC}" presName="composite" presStyleCnt="0"/>
      <dgm:spPr/>
    </dgm:pt>
    <dgm:pt modelId="{5D7E67B5-3812-47C6-9045-542FF47AF0F2}" type="pres">
      <dgm:prSet presAssocID="{07A48FC6-A29E-4CE5-B399-97C8C0ACBAEC}" presName="background" presStyleLbl="node0" presStyleIdx="1" presStyleCnt="2"/>
      <dgm:spPr>
        <a:solidFill>
          <a:schemeClr val="accent5"/>
        </a:solidFill>
      </dgm:spPr>
    </dgm:pt>
    <dgm:pt modelId="{6F6D7F4C-6E58-45B5-93CB-1888C113801B}" type="pres">
      <dgm:prSet presAssocID="{07A48FC6-A29E-4CE5-B399-97C8C0ACBAEC}" presName="text" presStyleLbl="fgAcc0" presStyleIdx="1" presStyleCnt="2">
        <dgm:presLayoutVars>
          <dgm:chPref val="3"/>
        </dgm:presLayoutVars>
      </dgm:prSet>
      <dgm:spPr/>
    </dgm:pt>
    <dgm:pt modelId="{4030326D-0FF0-4869-B10E-70B4DF4FD049}" type="pres">
      <dgm:prSet presAssocID="{07A48FC6-A29E-4CE5-B399-97C8C0ACBAEC}" presName="hierChild2" presStyleCnt="0"/>
      <dgm:spPr/>
    </dgm:pt>
  </dgm:ptLst>
  <dgm:cxnLst>
    <dgm:cxn modelId="{046B7830-8D5A-419B-88F4-0B4BF0F741FE}" srcId="{36716F2E-66E8-4DDB-AD2E-6BDC0AC124EC}" destId="{C4739CC3-F271-45F0-845F-A785A90C6350}" srcOrd="0" destOrd="0" parTransId="{6CAADA55-0114-4E66-A4F1-E710184030B2}" sibTransId="{BBB7892E-4D6F-4A76-8A68-2F81F70DFAB6}"/>
    <dgm:cxn modelId="{A16B2B9A-76B0-4078-BEDA-B6C20919314B}" type="presOf" srcId="{36716F2E-66E8-4DDB-AD2E-6BDC0AC124EC}" destId="{F12A783E-E534-4B13-99BE-D83F47F53B03}" srcOrd="0" destOrd="0" presId="urn:microsoft.com/office/officeart/2005/8/layout/hierarchy1"/>
    <dgm:cxn modelId="{C2C585C8-412A-4CD4-AAB9-0D8AC4A171D5}" type="presOf" srcId="{C4739CC3-F271-45F0-845F-A785A90C6350}" destId="{E7682D48-0DE3-4B54-AE5A-B9DB7C39048F}" srcOrd="0" destOrd="0" presId="urn:microsoft.com/office/officeart/2005/8/layout/hierarchy1"/>
    <dgm:cxn modelId="{CFCA15E7-B8F2-4309-89FD-1C6D33777189}" srcId="{36716F2E-66E8-4DDB-AD2E-6BDC0AC124EC}" destId="{07A48FC6-A29E-4CE5-B399-97C8C0ACBAEC}" srcOrd="1" destOrd="0" parTransId="{A155F75C-6EA2-425E-9A84-69D0AEDBC1CE}" sibTransId="{069D5186-0360-4782-856F-5D5566AE1068}"/>
    <dgm:cxn modelId="{B0D378F5-5061-40E7-88D7-0F5F66DD53DF}" type="presOf" srcId="{07A48FC6-A29E-4CE5-B399-97C8C0ACBAEC}" destId="{6F6D7F4C-6E58-45B5-93CB-1888C113801B}" srcOrd="0" destOrd="0" presId="urn:microsoft.com/office/officeart/2005/8/layout/hierarchy1"/>
    <dgm:cxn modelId="{9C80C3AE-C4EA-4D94-9B9B-CB8FCF2AFE07}" type="presParOf" srcId="{F12A783E-E534-4B13-99BE-D83F47F53B03}" destId="{88D3A6AB-FEB3-437F-A404-3C8EF73C6F42}" srcOrd="0" destOrd="0" presId="urn:microsoft.com/office/officeart/2005/8/layout/hierarchy1"/>
    <dgm:cxn modelId="{0729C83F-C0E8-42F5-852D-8636C83F6032}" type="presParOf" srcId="{88D3A6AB-FEB3-437F-A404-3C8EF73C6F42}" destId="{EAB61A24-B848-43DD-9682-E6511B15C424}" srcOrd="0" destOrd="0" presId="urn:microsoft.com/office/officeart/2005/8/layout/hierarchy1"/>
    <dgm:cxn modelId="{1541D38A-E21C-4C74-97ED-54169016D61E}" type="presParOf" srcId="{EAB61A24-B848-43DD-9682-E6511B15C424}" destId="{E50DCD29-F42D-4CA9-BABD-876B1F800E04}" srcOrd="0" destOrd="0" presId="urn:microsoft.com/office/officeart/2005/8/layout/hierarchy1"/>
    <dgm:cxn modelId="{AA72BB15-F78C-48D7-969C-99E70850D320}" type="presParOf" srcId="{EAB61A24-B848-43DD-9682-E6511B15C424}" destId="{E7682D48-0DE3-4B54-AE5A-B9DB7C39048F}" srcOrd="1" destOrd="0" presId="urn:microsoft.com/office/officeart/2005/8/layout/hierarchy1"/>
    <dgm:cxn modelId="{9DB3CA48-4D6A-486F-8740-3FB50B139E36}" type="presParOf" srcId="{88D3A6AB-FEB3-437F-A404-3C8EF73C6F42}" destId="{8CDD7B30-5E3B-49D0-B053-3A7DEA3AA239}" srcOrd="1" destOrd="0" presId="urn:microsoft.com/office/officeart/2005/8/layout/hierarchy1"/>
    <dgm:cxn modelId="{8701AA4C-E535-4A4A-9145-2BDDFCA93459}" type="presParOf" srcId="{F12A783E-E534-4B13-99BE-D83F47F53B03}" destId="{4F04E28F-81D1-40DA-B6C3-9C32F0EC7C13}" srcOrd="1" destOrd="0" presId="urn:microsoft.com/office/officeart/2005/8/layout/hierarchy1"/>
    <dgm:cxn modelId="{ECF75D6E-C2A7-4BF1-A974-3FC6FB4F2820}" type="presParOf" srcId="{4F04E28F-81D1-40DA-B6C3-9C32F0EC7C13}" destId="{0CBF9053-F20E-4DCC-BD06-F23BDB056A52}" srcOrd="0" destOrd="0" presId="urn:microsoft.com/office/officeart/2005/8/layout/hierarchy1"/>
    <dgm:cxn modelId="{351A8EFE-8AA1-4BC0-9023-3D4EFEB418C0}" type="presParOf" srcId="{0CBF9053-F20E-4DCC-BD06-F23BDB056A52}" destId="{5D7E67B5-3812-47C6-9045-542FF47AF0F2}" srcOrd="0" destOrd="0" presId="urn:microsoft.com/office/officeart/2005/8/layout/hierarchy1"/>
    <dgm:cxn modelId="{44CD0B57-D7FE-49D8-ABEF-695CAC7C3509}" type="presParOf" srcId="{0CBF9053-F20E-4DCC-BD06-F23BDB056A52}" destId="{6F6D7F4C-6E58-45B5-93CB-1888C113801B}" srcOrd="1" destOrd="0" presId="urn:microsoft.com/office/officeart/2005/8/layout/hierarchy1"/>
    <dgm:cxn modelId="{1D2B960B-318F-4742-82D5-5B7A3E7F647B}" type="presParOf" srcId="{4F04E28F-81D1-40DA-B6C3-9C32F0EC7C13}" destId="{4030326D-0FF0-4869-B10E-70B4DF4FD0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3E97A5B-A82F-45A3-886E-29AFDF19CB0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FEE210-14C6-413C-8254-91F5C243B0E2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Improved Developer Experience</a:t>
          </a:r>
        </a:p>
      </dgm:t>
    </dgm:pt>
    <dgm:pt modelId="{DCC40ADF-7727-4D23-972D-1AF7D89FF217}" type="parTrans" cxnId="{B25B0FB6-3640-4F0A-B0CD-466E46CF6EA3}">
      <dgm:prSet/>
      <dgm:spPr/>
      <dgm:t>
        <a:bodyPr/>
        <a:lstStyle/>
        <a:p>
          <a:endParaRPr lang="en-US"/>
        </a:p>
      </dgm:t>
    </dgm:pt>
    <dgm:pt modelId="{EDC642CF-FDDF-441F-930D-006BF95499A4}" type="sibTrans" cxnId="{B25B0FB6-3640-4F0A-B0CD-466E46CF6EA3}">
      <dgm:prSet/>
      <dgm:spPr/>
      <dgm:t>
        <a:bodyPr/>
        <a:lstStyle/>
        <a:p>
          <a:endParaRPr lang="en-US"/>
        </a:p>
      </dgm:t>
    </dgm:pt>
    <dgm:pt modelId="{ECDC314F-0AA8-47BD-93EA-C3E6BE24716A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Enhanced Communication</a:t>
          </a:r>
        </a:p>
      </dgm:t>
    </dgm:pt>
    <dgm:pt modelId="{22CC0A6F-8593-4844-860D-7350BAE7EC2F}" type="parTrans" cxnId="{1A03E711-AEBE-45F5-A9A3-A7EE6C5325E0}">
      <dgm:prSet/>
      <dgm:spPr/>
      <dgm:t>
        <a:bodyPr/>
        <a:lstStyle/>
        <a:p>
          <a:endParaRPr lang="en-US"/>
        </a:p>
      </dgm:t>
    </dgm:pt>
    <dgm:pt modelId="{44BCD524-2641-43F6-A243-B8FF765C4ECD}" type="sibTrans" cxnId="{1A03E711-AEBE-45F5-A9A3-A7EE6C5325E0}">
      <dgm:prSet/>
      <dgm:spPr/>
      <dgm:t>
        <a:bodyPr/>
        <a:lstStyle/>
        <a:p>
          <a:endParaRPr lang="en-US"/>
        </a:p>
      </dgm:t>
    </dgm:pt>
    <dgm:pt modelId="{CE94FAD5-6879-400E-A2DC-B0FC8767CCC2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Easier Adoption</a:t>
          </a:r>
        </a:p>
      </dgm:t>
    </dgm:pt>
    <dgm:pt modelId="{DB3E1DE6-A569-480C-A487-FE1E1535948C}" type="parTrans" cxnId="{E8FD7C5C-8005-46F4-A87A-E12926457D75}">
      <dgm:prSet/>
      <dgm:spPr/>
      <dgm:t>
        <a:bodyPr/>
        <a:lstStyle/>
        <a:p>
          <a:endParaRPr lang="en-US"/>
        </a:p>
      </dgm:t>
    </dgm:pt>
    <dgm:pt modelId="{14F5088D-99B1-4374-B69C-E5758FCF16AF}" type="sibTrans" cxnId="{E8FD7C5C-8005-46F4-A87A-E12926457D75}">
      <dgm:prSet/>
      <dgm:spPr/>
      <dgm:t>
        <a:bodyPr/>
        <a:lstStyle/>
        <a:p>
          <a:endParaRPr lang="en-US"/>
        </a:p>
      </dgm:t>
    </dgm:pt>
    <dgm:pt modelId="{46611005-E012-4C7A-8160-72F5B2371041}">
      <dgm:prSet/>
      <dgm:spPr/>
      <dgm:t>
        <a:bodyPr/>
        <a:lstStyle/>
        <a:p>
          <a:r>
            <a:rPr lang="en-US" dirty="0"/>
            <a:t>Quality Assurance</a:t>
          </a:r>
        </a:p>
      </dgm:t>
    </dgm:pt>
    <dgm:pt modelId="{30C12700-D4D0-4691-B670-ACE0E1921DA4}" type="parTrans" cxnId="{CD1093E1-2A1F-480A-8FBC-2FBF837EDC4A}">
      <dgm:prSet/>
      <dgm:spPr/>
      <dgm:t>
        <a:bodyPr/>
        <a:lstStyle/>
        <a:p>
          <a:endParaRPr lang="en-US"/>
        </a:p>
      </dgm:t>
    </dgm:pt>
    <dgm:pt modelId="{A4909D02-0AEF-4BE1-B4BB-EBD38C9FA7ED}" type="sibTrans" cxnId="{CD1093E1-2A1F-480A-8FBC-2FBF837EDC4A}">
      <dgm:prSet/>
      <dgm:spPr/>
      <dgm:t>
        <a:bodyPr/>
        <a:lstStyle/>
        <a:p>
          <a:endParaRPr lang="en-US"/>
        </a:p>
      </dgm:t>
    </dgm:pt>
    <dgm:pt modelId="{4FD6B199-BFA4-4E55-9AED-1D91636663F3}" type="pres">
      <dgm:prSet presAssocID="{C3E97A5B-A82F-45A3-886E-29AFDF19CB02}" presName="matrix" presStyleCnt="0">
        <dgm:presLayoutVars>
          <dgm:chMax val="1"/>
          <dgm:dir/>
          <dgm:resizeHandles val="exact"/>
        </dgm:presLayoutVars>
      </dgm:prSet>
      <dgm:spPr/>
    </dgm:pt>
    <dgm:pt modelId="{A417B739-7C6D-466E-BFAB-378F23976133}" type="pres">
      <dgm:prSet presAssocID="{C3E97A5B-A82F-45A3-886E-29AFDF19CB02}" presName="diamond" presStyleLbl="bgShp" presStyleIdx="0" presStyleCnt="1"/>
      <dgm:spPr/>
    </dgm:pt>
    <dgm:pt modelId="{B8776D87-BBFF-41C1-8762-7725F7F11241}" type="pres">
      <dgm:prSet presAssocID="{C3E97A5B-A82F-45A3-886E-29AFDF19CB0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5FD958-269E-4951-9D12-7004E6A87883}" type="pres">
      <dgm:prSet presAssocID="{C3E97A5B-A82F-45A3-886E-29AFDF19CB0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7E5FCE0-FA5B-4AB9-AED3-DBC256A4BFB0}" type="pres">
      <dgm:prSet presAssocID="{C3E97A5B-A82F-45A3-886E-29AFDF19CB0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51E8B6E-52DD-420F-A586-71FE220262EC}" type="pres">
      <dgm:prSet presAssocID="{C3E97A5B-A82F-45A3-886E-29AFDF19CB0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03E711-AEBE-45F5-A9A3-A7EE6C5325E0}" srcId="{C3E97A5B-A82F-45A3-886E-29AFDF19CB02}" destId="{ECDC314F-0AA8-47BD-93EA-C3E6BE24716A}" srcOrd="1" destOrd="0" parTransId="{22CC0A6F-8593-4844-860D-7350BAE7EC2F}" sibTransId="{44BCD524-2641-43F6-A243-B8FF765C4ECD}"/>
    <dgm:cxn modelId="{2A6F5B36-B40B-4A60-B83E-D2B9E707CBB8}" type="presOf" srcId="{46611005-E012-4C7A-8160-72F5B2371041}" destId="{151E8B6E-52DD-420F-A586-71FE220262EC}" srcOrd="0" destOrd="0" presId="urn:microsoft.com/office/officeart/2005/8/layout/matrix3"/>
    <dgm:cxn modelId="{E8FD7C5C-8005-46F4-A87A-E12926457D75}" srcId="{C3E97A5B-A82F-45A3-886E-29AFDF19CB02}" destId="{CE94FAD5-6879-400E-A2DC-B0FC8767CCC2}" srcOrd="2" destOrd="0" parTransId="{DB3E1DE6-A569-480C-A487-FE1E1535948C}" sibTransId="{14F5088D-99B1-4374-B69C-E5758FCF16AF}"/>
    <dgm:cxn modelId="{062FC05E-B251-4A32-871F-B6FC22C2226B}" type="presOf" srcId="{C3E97A5B-A82F-45A3-886E-29AFDF19CB02}" destId="{4FD6B199-BFA4-4E55-9AED-1D91636663F3}" srcOrd="0" destOrd="0" presId="urn:microsoft.com/office/officeart/2005/8/layout/matrix3"/>
    <dgm:cxn modelId="{270A288E-035E-4451-9113-C4C8C223318B}" type="presOf" srcId="{CE94FAD5-6879-400E-A2DC-B0FC8767CCC2}" destId="{57E5FCE0-FA5B-4AB9-AED3-DBC256A4BFB0}" srcOrd="0" destOrd="0" presId="urn:microsoft.com/office/officeart/2005/8/layout/matrix3"/>
    <dgm:cxn modelId="{B25B0FB6-3640-4F0A-B0CD-466E46CF6EA3}" srcId="{C3E97A5B-A82F-45A3-886E-29AFDF19CB02}" destId="{EAFEE210-14C6-413C-8254-91F5C243B0E2}" srcOrd="0" destOrd="0" parTransId="{DCC40ADF-7727-4D23-972D-1AF7D89FF217}" sibTransId="{EDC642CF-FDDF-441F-930D-006BF95499A4}"/>
    <dgm:cxn modelId="{2C2F70D6-C65C-4063-823C-D080E5247633}" type="presOf" srcId="{ECDC314F-0AA8-47BD-93EA-C3E6BE24716A}" destId="{FC5FD958-269E-4951-9D12-7004E6A87883}" srcOrd="0" destOrd="0" presId="urn:microsoft.com/office/officeart/2005/8/layout/matrix3"/>
    <dgm:cxn modelId="{CD1093E1-2A1F-480A-8FBC-2FBF837EDC4A}" srcId="{C3E97A5B-A82F-45A3-886E-29AFDF19CB02}" destId="{46611005-E012-4C7A-8160-72F5B2371041}" srcOrd="3" destOrd="0" parTransId="{30C12700-D4D0-4691-B670-ACE0E1921DA4}" sibTransId="{A4909D02-0AEF-4BE1-B4BB-EBD38C9FA7ED}"/>
    <dgm:cxn modelId="{548407E2-63FC-45AE-B297-363599DD5940}" type="presOf" srcId="{EAFEE210-14C6-413C-8254-91F5C243B0E2}" destId="{B8776D87-BBFF-41C1-8762-7725F7F11241}" srcOrd="0" destOrd="0" presId="urn:microsoft.com/office/officeart/2005/8/layout/matrix3"/>
    <dgm:cxn modelId="{CF9FEEBD-6988-4AF4-AF52-EC84AB0CDBCD}" type="presParOf" srcId="{4FD6B199-BFA4-4E55-9AED-1D91636663F3}" destId="{A417B739-7C6D-466E-BFAB-378F23976133}" srcOrd="0" destOrd="0" presId="urn:microsoft.com/office/officeart/2005/8/layout/matrix3"/>
    <dgm:cxn modelId="{4E932225-3986-4630-A444-F097B61E11F8}" type="presParOf" srcId="{4FD6B199-BFA4-4E55-9AED-1D91636663F3}" destId="{B8776D87-BBFF-41C1-8762-7725F7F11241}" srcOrd="1" destOrd="0" presId="urn:microsoft.com/office/officeart/2005/8/layout/matrix3"/>
    <dgm:cxn modelId="{9EC543CF-4B4C-4A3F-86D0-84FF81D78D33}" type="presParOf" srcId="{4FD6B199-BFA4-4E55-9AED-1D91636663F3}" destId="{FC5FD958-269E-4951-9D12-7004E6A87883}" srcOrd="2" destOrd="0" presId="urn:microsoft.com/office/officeart/2005/8/layout/matrix3"/>
    <dgm:cxn modelId="{135BB747-9262-43F4-8D15-AA3C4E0ECDD7}" type="presParOf" srcId="{4FD6B199-BFA4-4E55-9AED-1D91636663F3}" destId="{57E5FCE0-FA5B-4AB9-AED3-DBC256A4BFB0}" srcOrd="3" destOrd="0" presId="urn:microsoft.com/office/officeart/2005/8/layout/matrix3"/>
    <dgm:cxn modelId="{68498624-5DBF-4D1E-9EC0-B15FA89C6469}" type="presParOf" srcId="{4FD6B199-BFA4-4E55-9AED-1D91636663F3}" destId="{151E8B6E-52DD-420F-A586-71FE220262E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38D765F-7371-4B44-A1D3-500717D8E26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0B590-CC1B-40C9-98FC-268EE9718487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Version Control</a:t>
          </a:r>
        </a:p>
      </dgm:t>
    </dgm:pt>
    <dgm:pt modelId="{DC2CB22B-4F60-40A4-A1B7-E0DE702658C9}" type="parTrans" cxnId="{5660FF1C-C096-4847-88E5-8E1899B62327}">
      <dgm:prSet/>
      <dgm:spPr/>
      <dgm:t>
        <a:bodyPr/>
        <a:lstStyle/>
        <a:p>
          <a:endParaRPr lang="en-US"/>
        </a:p>
      </dgm:t>
    </dgm:pt>
    <dgm:pt modelId="{EB899FA7-FA55-4F81-B096-2D86E5A3D5ED}" type="sibTrans" cxnId="{5660FF1C-C096-4847-88E5-8E1899B62327}">
      <dgm:prSet/>
      <dgm:spPr/>
      <dgm:t>
        <a:bodyPr/>
        <a:lstStyle/>
        <a:p>
          <a:endParaRPr lang="en-US"/>
        </a:p>
      </dgm:t>
    </dgm:pt>
    <dgm:pt modelId="{247F688A-6C07-449B-B023-BCE5D398890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/>
            <a:t>Use Git for version control to manage and track changes in your codebase</a:t>
          </a:r>
          <a:endParaRPr lang="en-US" dirty="0"/>
        </a:p>
      </dgm:t>
    </dgm:pt>
    <dgm:pt modelId="{98E3205C-BA76-48CC-B90D-2D8FF8AE6902}" type="parTrans" cxnId="{14B1B625-3117-4968-952F-79BBD60FC508}">
      <dgm:prSet/>
      <dgm:spPr/>
      <dgm:t>
        <a:bodyPr/>
        <a:lstStyle/>
        <a:p>
          <a:endParaRPr lang="en-US"/>
        </a:p>
      </dgm:t>
    </dgm:pt>
    <dgm:pt modelId="{1474B6A2-6937-4826-9BA6-FD950DABAAC9}" type="sibTrans" cxnId="{14B1B625-3117-4968-952F-79BBD60FC508}">
      <dgm:prSet/>
      <dgm:spPr/>
      <dgm:t>
        <a:bodyPr/>
        <a:lstStyle/>
        <a:p>
          <a:endParaRPr lang="en-US"/>
        </a:p>
      </dgm:t>
    </dgm:pt>
    <dgm:pt modelId="{F00EB694-1A52-4BC7-91A6-88E94E01F781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2BD5C542-77AF-496C-B270-1CAF644B82CB}" type="parTrans" cxnId="{3114EBCA-D9D3-4AD3-8907-9FFB4AAFD5A9}">
      <dgm:prSet/>
      <dgm:spPr/>
      <dgm:t>
        <a:bodyPr/>
        <a:lstStyle/>
        <a:p>
          <a:endParaRPr lang="en-US"/>
        </a:p>
      </dgm:t>
    </dgm:pt>
    <dgm:pt modelId="{D9198B9E-DE69-489D-A929-3E72FA5D867B}" type="sibTrans" cxnId="{3114EBCA-D9D3-4AD3-8907-9FFB4AAFD5A9}">
      <dgm:prSet/>
      <dgm:spPr/>
      <dgm:t>
        <a:bodyPr/>
        <a:lstStyle/>
        <a:p>
          <a:endParaRPr lang="en-US"/>
        </a:p>
      </dgm:t>
    </dgm:pt>
    <dgm:pt modelId="{24600DDE-EB87-41F9-A382-C7CF210DD4C5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/>
            <a:t>Use Docker to create container images of your application</a:t>
          </a:r>
          <a:r>
            <a:rPr lang="en-SG" dirty="0"/>
            <a:t>.</a:t>
          </a:r>
          <a:endParaRPr lang="en-US" dirty="0"/>
        </a:p>
      </dgm:t>
    </dgm:pt>
    <dgm:pt modelId="{169948AE-8176-4019-A95A-1E5418FFC958}" type="parTrans" cxnId="{1C0564C5-6CB0-4E89-8F0F-609FA6111B70}">
      <dgm:prSet/>
      <dgm:spPr/>
      <dgm:t>
        <a:bodyPr/>
        <a:lstStyle/>
        <a:p>
          <a:endParaRPr lang="en-US"/>
        </a:p>
      </dgm:t>
    </dgm:pt>
    <dgm:pt modelId="{E67FF402-34C8-4945-B159-3CC039F53F25}" type="sibTrans" cxnId="{1C0564C5-6CB0-4E89-8F0F-609FA6111B70}">
      <dgm:prSet/>
      <dgm:spPr/>
      <dgm:t>
        <a:bodyPr/>
        <a:lstStyle/>
        <a:p>
          <a:endParaRPr lang="en-US"/>
        </a:p>
      </dgm:t>
    </dgm:pt>
    <dgm:pt modelId="{5C14303D-8F65-4019-A40A-784C98A6DAB3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GB" dirty="0"/>
            <a:t>Design your API using Swagger (</a:t>
          </a:r>
          <a:r>
            <a:rPr lang="en-GB" dirty="0" err="1"/>
            <a:t>OpenAPI</a:t>
          </a:r>
          <a:r>
            <a:rPr lang="en-GB" dirty="0"/>
            <a:t>) specifications</a:t>
          </a:r>
          <a:r>
            <a:rPr lang="en-SG" dirty="0"/>
            <a:t>.</a:t>
          </a:r>
        </a:p>
      </dgm:t>
    </dgm:pt>
    <dgm:pt modelId="{AC28ED72-B2FB-4359-BAA9-4F243CEB551A}" type="parTrans" cxnId="{C6B94413-8389-4324-B72C-6DADB3A03FA9}">
      <dgm:prSet/>
      <dgm:spPr/>
      <dgm:t>
        <a:bodyPr/>
        <a:lstStyle/>
        <a:p>
          <a:endParaRPr lang="en-SG"/>
        </a:p>
      </dgm:t>
    </dgm:pt>
    <dgm:pt modelId="{2F0A8E3D-325A-4DA2-95A1-302AA4FDE814}" type="sibTrans" cxnId="{C6B94413-8389-4324-B72C-6DADB3A03FA9}">
      <dgm:prSet/>
      <dgm:spPr/>
      <dgm:t>
        <a:bodyPr/>
        <a:lstStyle/>
        <a:p>
          <a:endParaRPr lang="en-SG"/>
        </a:p>
      </dgm:t>
    </dgm:pt>
    <dgm:pt modelId="{14282638-0C3C-4B97-80BC-99B762F395FA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4A1B5C7C-B357-4D48-9A4B-954D0BD90D1E}" type="parTrans" cxnId="{E2A6FFEB-3616-4B68-8B00-B7EA7EE8D5FB}">
      <dgm:prSet/>
      <dgm:spPr/>
      <dgm:t>
        <a:bodyPr/>
        <a:lstStyle/>
        <a:p>
          <a:endParaRPr lang="en-SG"/>
        </a:p>
      </dgm:t>
    </dgm:pt>
    <dgm:pt modelId="{28CDB499-CAAB-435F-85E1-0CBD6826814C}" type="sibTrans" cxnId="{E2A6FFEB-3616-4B68-8B00-B7EA7EE8D5FB}">
      <dgm:prSet/>
      <dgm:spPr/>
      <dgm:t>
        <a:bodyPr/>
        <a:lstStyle/>
        <a:p>
          <a:endParaRPr lang="en-SG"/>
        </a:p>
      </dgm:t>
    </dgm:pt>
    <dgm:pt modelId="{9381AF03-872D-4C1F-BED0-AD973410A1B7}">
      <dgm:prSet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endParaRPr lang="en-US" dirty="0"/>
        </a:p>
      </dgm:t>
    </dgm:pt>
    <dgm:pt modelId="{624E6D03-6E58-4AD6-B5DB-DC403A30467C}" type="sibTrans" cxnId="{ACBD20F0-50A5-41AF-9396-41A10668D9F8}">
      <dgm:prSet/>
      <dgm:spPr/>
      <dgm:t>
        <a:bodyPr/>
        <a:lstStyle/>
        <a:p>
          <a:endParaRPr lang="en-SG"/>
        </a:p>
      </dgm:t>
    </dgm:pt>
    <dgm:pt modelId="{36983F29-1EB9-4FF0-AF06-DC99001F10BD}" type="parTrans" cxnId="{ACBD20F0-50A5-41AF-9396-41A10668D9F8}">
      <dgm:prSet/>
      <dgm:spPr/>
      <dgm:t>
        <a:bodyPr/>
        <a:lstStyle/>
        <a:p>
          <a:endParaRPr lang="en-SG"/>
        </a:p>
      </dgm:t>
    </dgm:pt>
    <dgm:pt modelId="{ED2E371B-50A7-4C70-87C2-D6AE45AE8ACD}">
      <dgm:prSet/>
      <dgm:spPr>
        <a:solidFill>
          <a:schemeClr val="accent5"/>
        </a:solidFill>
      </dgm:spPr>
      <dgm:t>
        <a:bodyPr/>
        <a:lstStyle/>
        <a:p>
          <a:r>
            <a:rPr lang="en-US" dirty="0"/>
            <a:t>API Design</a:t>
          </a:r>
        </a:p>
      </dgm:t>
    </dgm:pt>
    <dgm:pt modelId="{93F812E3-75B2-488B-A456-9F81DF6282E6}" type="sibTrans" cxnId="{39D73C50-3FB5-46D3-A84F-4608643077C9}">
      <dgm:prSet/>
      <dgm:spPr/>
      <dgm:t>
        <a:bodyPr/>
        <a:lstStyle/>
        <a:p>
          <a:endParaRPr lang="en-SG"/>
        </a:p>
      </dgm:t>
    </dgm:pt>
    <dgm:pt modelId="{CC530F38-7FE7-45BF-AF3F-18BD8B60FFD3}" type="parTrans" cxnId="{39D73C50-3FB5-46D3-A84F-4608643077C9}">
      <dgm:prSet/>
      <dgm:spPr/>
      <dgm:t>
        <a:bodyPr/>
        <a:lstStyle/>
        <a:p>
          <a:endParaRPr lang="en-SG"/>
        </a:p>
      </dgm:t>
    </dgm:pt>
    <dgm:pt modelId="{E45F6D62-DDB1-483E-9EBC-E74AB95949FB}">
      <dgm:prSet/>
      <dgm:spPr>
        <a:solidFill>
          <a:schemeClr val="accent5"/>
        </a:solidFill>
      </dgm:spPr>
      <dgm:t>
        <a:bodyPr/>
        <a:lstStyle/>
        <a:p>
          <a:r>
            <a:rPr lang="en-GB" b="1" dirty="0"/>
            <a:t>Image Building</a:t>
          </a:r>
          <a:endParaRPr lang="en-US" dirty="0"/>
        </a:p>
      </dgm:t>
    </dgm:pt>
    <dgm:pt modelId="{98015FF1-4DE1-489A-BE86-D915CA802F9C}" type="sibTrans" cxnId="{55D08106-D267-40D8-BA2C-72634B8AF94F}">
      <dgm:prSet/>
      <dgm:spPr/>
      <dgm:t>
        <a:bodyPr/>
        <a:lstStyle/>
        <a:p>
          <a:endParaRPr lang="en-US"/>
        </a:p>
      </dgm:t>
    </dgm:pt>
    <dgm:pt modelId="{E66D22C4-44FB-4AFD-A234-0D2BC4709C47}" type="parTrans" cxnId="{55D08106-D267-40D8-BA2C-72634B8AF94F}">
      <dgm:prSet/>
      <dgm:spPr/>
      <dgm:t>
        <a:bodyPr/>
        <a:lstStyle/>
        <a:p>
          <a:endParaRPr lang="en-US"/>
        </a:p>
      </dgm:t>
    </dgm:pt>
    <dgm:pt modelId="{7E67BDA8-26D7-4B54-A6C3-39DCBE1E4D01}" type="pres">
      <dgm:prSet presAssocID="{B38D765F-7371-4B44-A1D3-500717D8E267}" presName="Name0" presStyleCnt="0">
        <dgm:presLayoutVars>
          <dgm:dir/>
          <dgm:animLvl val="lvl"/>
          <dgm:resizeHandles val="exact"/>
        </dgm:presLayoutVars>
      </dgm:prSet>
      <dgm:spPr/>
    </dgm:pt>
    <dgm:pt modelId="{5C045898-5169-430A-AC8C-2282A71D83F2}" type="pres">
      <dgm:prSet presAssocID="{55E0B590-CC1B-40C9-98FC-268EE9718487}" presName="composite" presStyleCnt="0"/>
      <dgm:spPr/>
    </dgm:pt>
    <dgm:pt modelId="{20427956-9559-4541-8136-CD0B7FDD1C39}" type="pres">
      <dgm:prSet presAssocID="{55E0B590-CC1B-40C9-98FC-268EE971848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9824057-C972-4887-8C22-7E5A9BB5C87B}" type="pres">
      <dgm:prSet presAssocID="{55E0B590-CC1B-40C9-98FC-268EE9718487}" presName="desTx" presStyleLbl="alignAccFollowNode1" presStyleIdx="0" presStyleCnt="3">
        <dgm:presLayoutVars>
          <dgm:bulletEnabled val="1"/>
        </dgm:presLayoutVars>
      </dgm:prSet>
      <dgm:spPr/>
    </dgm:pt>
    <dgm:pt modelId="{ED62A203-CDC6-46D2-9FCC-71265825E3CE}" type="pres">
      <dgm:prSet presAssocID="{EB899FA7-FA55-4F81-B096-2D86E5A3D5ED}" presName="space" presStyleCnt="0"/>
      <dgm:spPr/>
    </dgm:pt>
    <dgm:pt modelId="{BB0F34BD-4A33-45E1-B427-243E2769AC08}" type="pres">
      <dgm:prSet presAssocID="{E45F6D62-DDB1-483E-9EBC-E74AB95949FB}" presName="composite" presStyleCnt="0"/>
      <dgm:spPr/>
    </dgm:pt>
    <dgm:pt modelId="{692A8239-BE29-4CF1-B33B-91D24522854D}" type="pres">
      <dgm:prSet presAssocID="{E45F6D62-DDB1-483E-9EBC-E74AB95949F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5586252-FC2D-4D5E-A0CE-A7F1985D51E8}" type="pres">
      <dgm:prSet presAssocID="{E45F6D62-DDB1-483E-9EBC-E74AB95949FB}" presName="desTx" presStyleLbl="alignAccFollowNode1" presStyleIdx="1" presStyleCnt="3">
        <dgm:presLayoutVars>
          <dgm:bulletEnabled val="1"/>
        </dgm:presLayoutVars>
      </dgm:prSet>
      <dgm:spPr/>
    </dgm:pt>
    <dgm:pt modelId="{DEA8FE23-CD07-4DC3-B041-FC78F7712ED0}" type="pres">
      <dgm:prSet presAssocID="{98015FF1-4DE1-489A-BE86-D915CA802F9C}" presName="space" presStyleCnt="0"/>
      <dgm:spPr/>
    </dgm:pt>
    <dgm:pt modelId="{B36897D4-94D5-48A0-ACA5-FD2B79C07FEB}" type="pres">
      <dgm:prSet presAssocID="{ED2E371B-50A7-4C70-87C2-D6AE45AE8ACD}" presName="composite" presStyleCnt="0"/>
      <dgm:spPr/>
    </dgm:pt>
    <dgm:pt modelId="{0371FB4C-1DE8-45E9-9CF4-29F533054D39}" type="pres">
      <dgm:prSet presAssocID="{ED2E371B-50A7-4C70-87C2-D6AE45AE8AC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17BE61B-3721-4494-9986-DBE1A3DA54C1}" type="pres">
      <dgm:prSet presAssocID="{ED2E371B-50A7-4C70-87C2-D6AE45AE8AC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5D08106-D267-40D8-BA2C-72634B8AF94F}" srcId="{B38D765F-7371-4B44-A1D3-500717D8E267}" destId="{E45F6D62-DDB1-483E-9EBC-E74AB95949FB}" srcOrd="1" destOrd="0" parTransId="{E66D22C4-44FB-4AFD-A234-0D2BC4709C47}" sibTransId="{98015FF1-4DE1-489A-BE86-D915CA802F9C}"/>
    <dgm:cxn modelId="{4ABC2111-7A67-4E9E-9623-B9F5AED4E8E0}" type="presOf" srcId="{24600DDE-EB87-41F9-A382-C7CF210DD4C5}" destId="{D5586252-FC2D-4D5E-A0CE-A7F1985D51E8}" srcOrd="0" destOrd="0" presId="urn:microsoft.com/office/officeart/2005/8/layout/hList1"/>
    <dgm:cxn modelId="{C6B94413-8389-4324-B72C-6DADB3A03FA9}" srcId="{ED2E371B-50A7-4C70-87C2-D6AE45AE8ACD}" destId="{5C14303D-8F65-4019-A40A-784C98A6DAB3}" srcOrd="0" destOrd="0" parTransId="{AC28ED72-B2FB-4359-BAA9-4F243CEB551A}" sibTransId="{2F0A8E3D-325A-4DA2-95A1-302AA4FDE814}"/>
    <dgm:cxn modelId="{417C6815-8E6D-4400-8780-06549E98B769}" type="presOf" srcId="{ED2E371B-50A7-4C70-87C2-D6AE45AE8ACD}" destId="{0371FB4C-1DE8-45E9-9CF4-29F533054D39}" srcOrd="0" destOrd="0" presId="urn:microsoft.com/office/officeart/2005/8/layout/hList1"/>
    <dgm:cxn modelId="{5660FF1C-C096-4847-88E5-8E1899B62327}" srcId="{B38D765F-7371-4B44-A1D3-500717D8E267}" destId="{55E0B590-CC1B-40C9-98FC-268EE9718487}" srcOrd="0" destOrd="0" parTransId="{DC2CB22B-4F60-40A4-A1B7-E0DE702658C9}" sibTransId="{EB899FA7-FA55-4F81-B096-2D86E5A3D5ED}"/>
    <dgm:cxn modelId="{14B1B625-3117-4968-952F-79BBD60FC508}" srcId="{55E0B590-CC1B-40C9-98FC-268EE9718487}" destId="{247F688A-6C07-449B-B023-BCE5D398890A}" srcOrd="0" destOrd="0" parTransId="{98E3205C-BA76-48CC-B90D-2D8FF8AE6902}" sibTransId="{1474B6A2-6937-4826-9BA6-FD950DABAAC9}"/>
    <dgm:cxn modelId="{F0D19246-F1D2-4E49-B1BB-84F03B08EB4A}" type="presOf" srcId="{14282638-0C3C-4B97-80BC-99B762F395FA}" destId="{517BE61B-3721-4494-9986-DBE1A3DA54C1}" srcOrd="0" destOrd="1" presId="urn:microsoft.com/office/officeart/2005/8/layout/hList1"/>
    <dgm:cxn modelId="{39D73C50-3FB5-46D3-A84F-4608643077C9}" srcId="{B38D765F-7371-4B44-A1D3-500717D8E267}" destId="{ED2E371B-50A7-4C70-87C2-D6AE45AE8ACD}" srcOrd="2" destOrd="0" parTransId="{CC530F38-7FE7-45BF-AF3F-18BD8B60FFD3}" sibTransId="{93F812E3-75B2-488B-A456-9F81DF6282E6}"/>
    <dgm:cxn modelId="{F60F8252-9BA5-4974-B246-143611DB833B}" type="presOf" srcId="{55E0B590-CC1B-40C9-98FC-268EE9718487}" destId="{20427956-9559-4541-8136-CD0B7FDD1C39}" srcOrd="0" destOrd="0" presId="urn:microsoft.com/office/officeart/2005/8/layout/hList1"/>
    <dgm:cxn modelId="{11192359-52C8-440F-BDF4-75F578D0264F}" type="presOf" srcId="{F00EB694-1A52-4BC7-91A6-88E94E01F781}" destId="{79824057-C972-4887-8C22-7E5A9BB5C87B}" srcOrd="0" destOrd="1" presId="urn:microsoft.com/office/officeart/2005/8/layout/hList1"/>
    <dgm:cxn modelId="{068F719F-C5C6-4BE9-A516-5246C934D9B7}" type="presOf" srcId="{9381AF03-872D-4C1F-BED0-AD973410A1B7}" destId="{D5586252-FC2D-4D5E-A0CE-A7F1985D51E8}" srcOrd="0" destOrd="1" presId="urn:microsoft.com/office/officeart/2005/8/layout/hList1"/>
    <dgm:cxn modelId="{AE42B7A5-FCCF-46C4-8D71-9F1ED229F1D2}" type="presOf" srcId="{247F688A-6C07-449B-B023-BCE5D398890A}" destId="{79824057-C972-4887-8C22-7E5A9BB5C87B}" srcOrd="0" destOrd="0" presId="urn:microsoft.com/office/officeart/2005/8/layout/hList1"/>
    <dgm:cxn modelId="{1C0564C5-6CB0-4E89-8F0F-609FA6111B70}" srcId="{E45F6D62-DDB1-483E-9EBC-E74AB95949FB}" destId="{24600DDE-EB87-41F9-A382-C7CF210DD4C5}" srcOrd="0" destOrd="0" parTransId="{169948AE-8176-4019-A95A-1E5418FFC958}" sibTransId="{E67FF402-34C8-4945-B159-3CC039F53F25}"/>
    <dgm:cxn modelId="{3114EBCA-D9D3-4AD3-8907-9FFB4AAFD5A9}" srcId="{55E0B590-CC1B-40C9-98FC-268EE9718487}" destId="{F00EB694-1A52-4BC7-91A6-88E94E01F781}" srcOrd="1" destOrd="0" parTransId="{2BD5C542-77AF-496C-B270-1CAF644B82CB}" sibTransId="{D9198B9E-DE69-489D-A929-3E72FA5D867B}"/>
    <dgm:cxn modelId="{A94B08CB-0752-45B1-A4AE-C550C76C2F85}" type="presOf" srcId="{5C14303D-8F65-4019-A40A-784C98A6DAB3}" destId="{517BE61B-3721-4494-9986-DBE1A3DA54C1}" srcOrd="0" destOrd="0" presId="urn:microsoft.com/office/officeart/2005/8/layout/hList1"/>
    <dgm:cxn modelId="{641448D6-E76A-4F8A-A0D9-995E4B99CF20}" type="presOf" srcId="{B38D765F-7371-4B44-A1D3-500717D8E267}" destId="{7E67BDA8-26D7-4B54-A6C3-39DCBE1E4D01}" srcOrd="0" destOrd="0" presId="urn:microsoft.com/office/officeart/2005/8/layout/hList1"/>
    <dgm:cxn modelId="{E2A6FFEB-3616-4B68-8B00-B7EA7EE8D5FB}" srcId="{ED2E371B-50A7-4C70-87C2-D6AE45AE8ACD}" destId="{14282638-0C3C-4B97-80BC-99B762F395FA}" srcOrd="1" destOrd="0" parTransId="{4A1B5C7C-B357-4D48-9A4B-954D0BD90D1E}" sibTransId="{28CDB499-CAAB-435F-85E1-0CBD6826814C}"/>
    <dgm:cxn modelId="{ACBD20F0-50A5-41AF-9396-41A10668D9F8}" srcId="{E45F6D62-DDB1-483E-9EBC-E74AB95949FB}" destId="{9381AF03-872D-4C1F-BED0-AD973410A1B7}" srcOrd="1" destOrd="0" parTransId="{36983F29-1EB9-4FF0-AF06-DC99001F10BD}" sibTransId="{624E6D03-6E58-4AD6-B5DB-DC403A30467C}"/>
    <dgm:cxn modelId="{0AFC4EFD-0B2B-4CE6-B485-0153F96220B2}" type="presOf" srcId="{E45F6D62-DDB1-483E-9EBC-E74AB95949FB}" destId="{692A8239-BE29-4CF1-B33B-91D24522854D}" srcOrd="0" destOrd="0" presId="urn:microsoft.com/office/officeart/2005/8/layout/hList1"/>
    <dgm:cxn modelId="{70A39ECA-FDCB-4CA5-8856-AA50339AEEB6}" type="presParOf" srcId="{7E67BDA8-26D7-4B54-A6C3-39DCBE1E4D01}" destId="{5C045898-5169-430A-AC8C-2282A71D83F2}" srcOrd="0" destOrd="0" presId="urn:microsoft.com/office/officeart/2005/8/layout/hList1"/>
    <dgm:cxn modelId="{CF22EAAC-6091-43A3-937D-4532663CE157}" type="presParOf" srcId="{5C045898-5169-430A-AC8C-2282A71D83F2}" destId="{20427956-9559-4541-8136-CD0B7FDD1C39}" srcOrd="0" destOrd="0" presId="urn:microsoft.com/office/officeart/2005/8/layout/hList1"/>
    <dgm:cxn modelId="{4A620783-AAA4-4767-86B2-A40F2F6A5C9E}" type="presParOf" srcId="{5C045898-5169-430A-AC8C-2282A71D83F2}" destId="{79824057-C972-4887-8C22-7E5A9BB5C87B}" srcOrd="1" destOrd="0" presId="urn:microsoft.com/office/officeart/2005/8/layout/hList1"/>
    <dgm:cxn modelId="{61B66BCB-78F9-4B96-BB37-9391CD45FFED}" type="presParOf" srcId="{7E67BDA8-26D7-4B54-A6C3-39DCBE1E4D01}" destId="{ED62A203-CDC6-46D2-9FCC-71265825E3CE}" srcOrd="1" destOrd="0" presId="urn:microsoft.com/office/officeart/2005/8/layout/hList1"/>
    <dgm:cxn modelId="{5D22CFE7-D20A-4944-9F48-C192B9438C37}" type="presParOf" srcId="{7E67BDA8-26D7-4B54-A6C3-39DCBE1E4D01}" destId="{BB0F34BD-4A33-45E1-B427-243E2769AC08}" srcOrd="2" destOrd="0" presId="urn:microsoft.com/office/officeart/2005/8/layout/hList1"/>
    <dgm:cxn modelId="{C6CD4421-FDF2-4FFB-BA10-591F1B9B92A1}" type="presParOf" srcId="{BB0F34BD-4A33-45E1-B427-243E2769AC08}" destId="{692A8239-BE29-4CF1-B33B-91D24522854D}" srcOrd="0" destOrd="0" presId="urn:microsoft.com/office/officeart/2005/8/layout/hList1"/>
    <dgm:cxn modelId="{2723AED4-B17E-427F-96A7-311E7630DE5A}" type="presParOf" srcId="{BB0F34BD-4A33-45E1-B427-243E2769AC08}" destId="{D5586252-FC2D-4D5E-A0CE-A7F1985D51E8}" srcOrd="1" destOrd="0" presId="urn:microsoft.com/office/officeart/2005/8/layout/hList1"/>
    <dgm:cxn modelId="{1B3F8AC0-E98C-4C15-947C-6DB3FAF28B1F}" type="presParOf" srcId="{7E67BDA8-26D7-4B54-A6C3-39DCBE1E4D01}" destId="{DEA8FE23-CD07-4DC3-B041-FC78F7712ED0}" srcOrd="3" destOrd="0" presId="urn:microsoft.com/office/officeart/2005/8/layout/hList1"/>
    <dgm:cxn modelId="{BB06D457-5AF1-4A28-9EE8-C6A9709C1FB3}" type="presParOf" srcId="{7E67BDA8-26D7-4B54-A6C3-39DCBE1E4D01}" destId="{B36897D4-94D5-48A0-ACA5-FD2B79C07FEB}" srcOrd="4" destOrd="0" presId="urn:microsoft.com/office/officeart/2005/8/layout/hList1"/>
    <dgm:cxn modelId="{31ED7BEB-8131-4BED-B6F1-F8287B328918}" type="presParOf" srcId="{B36897D4-94D5-48A0-ACA5-FD2B79C07FEB}" destId="{0371FB4C-1DE8-45E9-9CF4-29F533054D39}" srcOrd="0" destOrd="0" presId="urn:microsoft.com/office/officeart/2005/8/layout/hList1"/>
    <dgm:cxn modelId="{C6BECD5D-AB39-4624-8D5B-5B233371360D}" type="presParOf" srcId="{B36897D4-94D5-48A0-ACA5-FD2B79C07FEB}" destId="{517BE61B-3721-4494-9986-DBE1A3DA54C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9ADDD7-558A-4AF1-8F6A-D82556BDC668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1EDDF5B-EC27-417F-A69C-12BA4EFA3ECA}">
      <dgm:prSet/>
      <dgm:spPr/>
      <dgm:t>
        <a:bodyPr/>
        <a:lstStyle/>
        <a:p>
          <a:pPr>
            <a:defRPr cap="all"/>
          </a:pPr>
          <a:r>
            <a:rPr lang="en-US"/>
            <a:t>Setting Up a CI/CD Tool</a:t>
          </a:r>
        </a:p>
      </dgm:t>
    </dgm:pt>
    <dgm:pt modelId="{7E3FF44B-BA01-4E45-8490-300BBD85B073}" type="parTrans" cxnId="{4B650BCF-2679-4932-B478-93D33A5464F7}">
      <dgm:prSet/>
      <dgm:spPr/>
      <dgm:t>
        <a:bodyPr/>
        <a:lstStyle/>
        <a:p>
          <a:endParaRPr lang="en-US"/>
        </a:p>
      </dgm:t>
    </dgm:pt>
    <dgm:pt modelId="{8168CC5A-4F57-48DC-8D84-37C501020AF4}" type="sibTrans" cxnId="{4B650BCF-2679-4932-B478-93D33A5464F7}">
      <dgm:prSet/>
      <dgm:spPr/>
      <dgm:t>
        <a:bodyPr/>
        <a:lstStyle/>
        <a:p>
          <a:endParaRPr lang="en-US"/>
        </a:p>
      </dgm:t>
    </dgm:pt>
    <dgm:pt modelId="{B97A2957-258D-4743-90CF-0A0C5D024B91}">
      <dgm:prSet/>
      <dgm:spPr/>
      <dgm:t>
        <a:bodyPr/>
        <a:lstStyle/>
        <a:p>
          <a:pPr>
            <a:defRPr cap="all"/>
          </a:pPr>
          <a:r>
            <a:rPr lang="it-IT"/>
            <a:t>Creating a CI/CD Pipeline</a:t>
          </a:r>
          <a:endParaRPr lang="en-US"/>
        </a:p>
      </dgm:t>
    </dgm:pt>
    <dgm:pt modelId="{5D4C6599-992B-4B0F-BC2D-039EC29C930B}" type="parTrans" cxnId="{BA61886F-9CDE-439B-BDAC-82631C69F231}">
      <dgm:prSet/>
      <dgm:spPr/>
      <dgm:t>
        <a:bodyPr/>
        <a:lstStyle/>
        <a:p>
          <a:endParaRPr lang="en-US"/>
        </a:p>
      </dgm:t>
    </dgm:pt>
    <dgm:pt modelId="{9BF70100-2BB0-4207-96CD-8BC43BB1BB7B}" type="sibTrans" cxnId="{BA61886F-9CDE-439B-BDAC-82631C69F231}">
      <dgm:prSet/>
      <dgm:spPr/>
      <dgm:t>
        <a:bodyPr/>
        <a:lstStyle/>
        <a:p>
          <a:endParaRPr lang="en-US"/>
        </a:p>
      </dgm:t>
    </dgm:pt>
    <dgm:pt modelId="{11A86DA1-6188-494E-88DD-83303418F0B0}">
      <dgm:prSet/>
      <dgm:spPr/>
      <dgm:t>
        <a:bodyPr/>
        <a:lstStyle/>
        <a:p>
          <a:pPr>
            <a:defRPr cap="all"/>
          </a:pPr>
          <a:r>
            <a:rPr lang="en-SG"/>
            <a:t>Integrating Automated Testing</a:t>
          </a:r>
          <a:endParaRPr lang="en-US"/>
        </a:p>
      </dgm:t>
    </dgm:pt>
    <dgm:pt modelId="{B1DE462A-6286-4295-839E-6C9D77AC38FC}" type="parTrans" cxnId="{43465BA0-FD0A-4FAE-8320-7B69F55E4B3D}">
      <dgm:prSet/>
      <dgm:spPr/>
      <dgm:t>
        <a:bodyPr/>
        <a:lstStyle/>
        <a:p>
          <a:endParaRPr lang="en-US"/>
        </a:p>
      </dgm:t>
    </dgm:pt>
    <dgm:pt modelId="{5AA15608-1E90-48E4-A9D6-4188E1F9ABEB}" type="sibTrans" cxnId="{43465BA0-FD0A-4FAE-8320-7B69F55E4B3D}">
      <dgm:prSet/>
      <dgm:spPr/>
      <dgm:t>
        <a:bodyPr/>
        <a:lstStyle/>
        <a:p>
          <a:endParaRPr lang="en-US"/>
        </a:p>
      </dgm:t>
    </dgm:pt>
    <dgm:pt modelId="{ED23858F-B073-4565-AA5F-59C44B24AE93}" type="pres">
      <dgm:prSet presAssocID="{0E9ADDD7-558A-4AF1-8F6A-D82556BDC668}" presName="root" presStyleCnt="0">
        <dgm:presLayoutVars>
          <dgm:dir/>
          <dgm:resizeHandles val="exact"/>
        </dgm:presLayoutVars>
      </dgm:prSet>
      <dgm:spPr/>
    </dgm:pt>
    <dgm:pt modelId="{D2C93998-D450-4493-A6E0-3D8B0DFF9021}" type="pres">
      <dgm:prSet presAssocID="{A1EDDF5B-EC27-417F-A69C-12BA4EFA3ECA}" presName="compNode" presStyleCnt="0"/>
      <dgm:spPr/>
    </dgm:pt>
    <dgm:pt modelId="{EDEE473B-7EC3-46A3-9D7F-BC6CB18A2B99}" type="pres">
      <dgm:prSet presAssocID="{A1EDDF5B-EC27-417F-A69C-12BA4EFA3ECA}" presName="iconBgRect" presStyleLbl="bgShp" presStyleIdx="0" presStyleCnt="3"/>
      <dgm:spPr/>
    </dgm:pt>
    <dgm:pt modelId="{BB491056-4487-4CC2-A411-CA33C4F9A61E}" type="pres">
      <dgm:prSet presAssocID="{A1EDDF5B-EC27-417F-A69C-12BA4EFA3E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DE623FC-CE34-4C9F-8C2E-003E2A74778F}" type="pres">
      <dgm:prSet presAssocID="{A1EDDF5B-EC27-417F-A69C-12BA4EFA3ECA}" presName="spaceRect" presStyleCnt="0"/>
      <dgm:spPr/>
    </dgm:pt>
    <dgm:pt modelId="{E1433728-CFE4-4B3B-BA3F-B050BDC8465E}" type="pres">
      <dgm:prSet presAssocID="{A1EDDF5B-EC27-417F-A69C-12BA4EFA3ECA}" presName="textRect" presStyleLbl="revTx" presStyleIdx="0" presStyleCnt="3">
        <dgm:presLayoutVars>
          <dgm:chMax val="1"/>
          <dgm:chPref val="1"/>
        </dgm:presLayoutVars>
      </dgm:prSet>
      <dgm:spPr/>
    </dgm:pt>
    <dgm:pt modelId="{9F9971C0-EB20-4BC7-BB0B-382A62508073}" type="pres">
      <dgm:prSet presAssocID="{8168CC5A-4F57-48DC-8D84-37C501020AF4}" presName="sibTrans" presStyleCnt="0"/>
      <dgm:spPr/>
    </dgm:pt>
    <dgm:pt modelId="{87591D75-35E9-4F7E-9466-AA12723438FF}" type="pres">
      <dgm:prSet presAssocID="{B97A2957-258D-4743-90CF-0A0C5D024B91}" presName="compNode" presStyleCnt="0"/>
      <dgm:spPr/>
    </dgm:pt>
    <dgm:pt modelId="{202F1E32-0125-493B-83B9-E0DD8DD8A529}" type="pres">
      <dgm:prSet presAssocID="{B97A2957-258D-4743-90CF-0A0C5D024B91}" presName="iconBgRect" presStyleLbl="bgShp" presStyleIdx="1" presStyleCnt="3"/>
      <dgm:spPr/>
    </dgm:pt>
    <dgm:pt modelId="{23E0D3BB-6F57-4197-B6E7-5868C8B6A7DD}" type="pres">
      <dgm:prSet presAssocID="{B97A2957-258D-4743-90CF-0A0C5D024B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CD3A5BFE-392F-454C-8D4C-AB39193A6F56}" type="pres">
      <dgm:prSet presAssocID="{B97A2957-258D-4743-90CF-0A0C5D024B91}" presName="spaceRect" presStyleCnt="0"/>
      <dgm:spPr/>
    </dgm:pt>
    <dgm:pt modelId="{EAF43633-8931-4C85-8C09-EFF22F2CF9C7}" type="pres">
      <dgm:prSet presAssocID="{B97A2957-258D-4743-90CF-0A0C5D024B91}" presName="textRect" presStyleLbl="revTx" presStyleIdx="1" presStyleCnt="3">
        <dgm:presLayoutVars>
          <dgm:chMax val="1"/>
          <dgm:chPref val="1"/>
        </dgm:presLayoutVars>
      </dgm:prSet>
      <dgm:spPr/>
    </dgm:pt>
    <dgm:pt modelId="{AD26BCF4-754B-48F8-B98F-EA82831B5C80}" type="pres">
      <dgm:prSet presAssocID="{9BF70100-2BB0-4207-96CD-8BC43BB1BB7B}" presName="sibTrans" presStyleCnt="0"/>
      <dgm:spPr/>
    </dgm:pt>
    <dgm:pt modelId="{9050D36D-614B-499F-AFD0-4D89F127D036}" type="pres">
      <dgm:prSet presAssocID="{11A86DA1-6188-494E-88DD-83303418F0B0}" presName="compNode" presStyleCnt="0"/>
      <dgm:spPr/>
    </dgm:pt>
    <dgm:pt modelId="{15826156-172D-4511-B2E8-BD9DBAA5EE1D}" type="pres">
      <dgm:prSet presAssocID="{11A86DA1-6188-494E-88DD-83303418F0B0}" presName="iconBgRect" presStyleLbl="bgShp" presStyleIdx="2" presStyleCnt="3"/>
      <dgm:spPr/>
    </dgm:pt>
    <dgm:pt modelId="{A58109CA-0C1E-4A22-A9F6-F72041953B4C}" type="pres">
      <dgm:prSet presAssocID="{11A86DA1-6188-494E-88DD-83303418F0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94F7AD-2C50-46C0-BB1C-440B97FC9B0C}" type="pres">
      <dgm:prSet presAssocID="{11A86DA1-6188-494E-88DD-83303418F0B0}" presName="spaceRect" presStyleCnt="0"/>
      <dgm:spPr/>
    </dgm:pt>
    <dgm:pt modelId="{B2F0506E-FCDC-4A45-B199-26F77C0361A9}" type="pres">
      <dgm:prSet presAssocID="{11A86DA1-6188-494E-88DD-83303418F0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61886F-9CDE-439B-BDAC-82631C69F231}" srcId="{0E9ADDD7-558A-4AF1-8F6A-D82556BDC668}" destId="{B97A2957-258D-4743-90CF-0A0C5D024B91}" srcOrd="1" destOrd="0" parTransId="{5D4C6599-992B-4B0F-BC2D-039EC29C930B}" sibTransId="{9BF70100-2BB0-4207-96CD-8BC43BB1BB7B}"/>
    <dgm:cxn modelId="{F1ECA959-B39F-4CB6-A690-9EBBC550EEC8}" type="presOf" srcId="{A1EDDF5B-EC27-417F-A69C-12BA4EFA3ECA}" destId="{E1433728-CFE4-4B3B-BA3F-B050BDC8465E}" srcOrd="0" destOrd="0" presId="urn:microsoft.com/office/officeart/2018/5/layout/IconCircleLabelList"/>
    <dgm:cxn modelId="{60A18F92-17C4-483A-BC0B-A596CA3DD3CD}" type="presOf" srcId="{B97A2957-258D-4743-90CF-0A0C5D024B91}" destId="{EAF43633-8931-4C85-8C09-EFF22F2CF9C7}" srcOrd="0" destOrd="0" presId="urn:microsoft.com/office/officeart/2018/5/layout/IconCircleLabelList"/>
    <dgm:cxn modelId="{43465BA0-FD0A-4FAE-8320-7B69F55E4B3D}" srcId="{0E9ADDD7-558A-4AF1-8F6A-D82556BDC668}" destId="{11A86DA1-6188-494E-88DD-83303418F0B0}" srcOrd="2" destOrd="0" parTransId="{B1DE462A-6286-4295-839E-6C9D77AC38FC}" sibTransId="{5AA15608-1E90-48E4-A9D6-4188E1F9ABEB}"/>
    <dgm:cxn modelId="{4B650BCF-2679-4932-B478-93D33A5464F7}" srcId="{0E9ADDD7-558A-4AF1-8F6A-D82556BDC668}" destId="{A1EDDF5B-EC27-417F-A69C-12BA4EFA3ECA}" srcOrd="0" destOrd="0" parTransId="{7E3FF44B-BA01-4E45-8490-300BBD85B073}" sibTransId="{8168CC5A-4F57-48DC-8D84-37C501020AF4}"/>
    <dgm:cxn modelId="{5717B2E0-707B-4ECD-A1F3-7B48BD87B5E4}" type="presOf" srcId="{11A86DA1-6188-494E-88DD-83303418F0B0}" destId="{B2F0506E-FCDC-4A45-B199-26F77C0361A9}" srcOrd="0" destOrd="0" presId="urn:microsoft.com/office/officeart/2018/5/layout/IconCircleLabelList"/>
    <dgm:cxn modelId="{D3CA2BEA-AC09-4C6A-99BD-5F1025801A11}" type="presOf" srcId="{0E9ADDD7-558A-4AF1-8F6A-D82556BDC668}" destId="{ED23858F-B073-4565-AA5F-59C44B24AE93}" srcOrd="0" destOrd="0" presId="urn:microsoft.com/office/officeart/2018/5/layout/IconCircleLabelList"/>
    <dgm:cxn modelId="{3AFD9F48-3EA0-44D5-992C-27423125E778}" type="presParOf" srcId="{ED23858F-B073-4565-AA5F-59C44B24AE93}" destId="{D2C93998-D450-4493-A6E0-3D8B0DFF9021}" srcOrd="0" destOrd="0" presId="urn:microsoft.com/office/officeart/2018/5/layout/IconCircleLabelList"/>
    <dgm:cxn modelId="{A51A20B0-BEB9-46A1-AEA2-1025FF44066F}" type="presParOf" srcId="{D2C93998-D450-4493-A6E0-3D8B0DFF9021}" destId="{EDEE473B-7EC3-46A3-9D7F-BC6CB18A2B99}" srcOrd="0" destOrd="0" presId="urn:microsoft.com/office/officeart/2018/5/layout/IconCircleLabelList"/>
    <dgm:cxn modelId="{3717D2CB-35A3-4651-906A-9F77BB1E3807}" type="presParOf" srcId="{D2C93998-D450-4493-A6E0-3D8B0DFF9021}" destId="{BB491056-4487-4CC2-A411-CA33C4F9A61E}" srcOrd="1" destOrd="0" presId="urn:microsoft.com/office/officeart/2018/5/layout/IconCircleLabelList"/>
    <dgm:cxn modelId="{4EBD498D-9ADA-429C-8407-C7D84F9E3EA9}" type="presParOf" srcId="{D2C93998-D450-4493-A6E0-3D8B0DFF9021}" destId="{9DE623FC-CE34-4C9F-8C2E-003E2A74778F}" srcOrd="2" destOrd="0" presId="urn:microsoft.com/office/officeart/2018/5/layout/IconCircleLabelList"/>
    <dgm:cxn modelId="{E39448FD-A400-4E12-B80D-7CB86AB6ED17}" type="presParOf" srcId="{D2C93998-D450-4493-A6E0-3D8B0DFF9021}" destId="{E1433728-CFE4-4B3B-BA3F-B050BDC8465E}" srcOrd="3" destOrd="0" presId="urn:microsoft.com/office/officeart/2018/5/layout/IconCircleLabelList"/>
    <dgm:cxn modelId="{71B7B507-7FCE-4418-AD06-E40D75E03E1D}" type="presParOf" srcId="{ED23858F-B073-4565-AA5F-59C44B24AE93}" destId="{9F9971C0-EB20-4BC7-BB0B-382A62508073}" srcOrd="1" destOrd="0" presId="urn:microsoft.com/office/officeart/2018/5/layout/IconCircleLabelList"/>
    <dgm:cxn modelId="{FF942E2D-F5EC-4FC1-BD06-E98220F46246}" type="presParOf" srcId="{ED23858F-B073-4565-AA5F-59C44B24AE93}" destId="{87591D75-35E9-4F7E-9466-AA12723438FF}" srcOrd="2" destOrd="0" presId="urn:microsoft.com/office/officeart/2018/5/layout/IconCircleLabelList"/>
    <dgm:cxn modelId="{CBFAF016-C005-4594-BA8E-C77712278FF1}" type="presParOf" srcId="{87591D75-35E9-4F7E-9466-AA12723438FF}" destId="{202F1E32-0125-493B-83B9-E0DD8DD8A529}" srcOrd="0" destOrd="0" presId="urn:microsoft.com/office/officeart/2018/5/layout/IconCircleLabelList"/>
    <dgm:cxn modelId="{6297D410-F466-4730-9B1F-C8C5E6102AF5}" type="presParOf" srcId="{87591D75-35E9-4F7E-9466-AA12723438FF}" destId="{23E0D3BB-6F57-4197-B6E7-5868C8B6A7DD}" srcOrd="1" destOrd="0" presId="urn:microsoft.com/office/officeart/2018/5/layout/IconCircleLabelList"/>
    <dgm:cxn modelId="{A3715F9A-948B-4A5A-858F-C3F4976F9BC4}" type="presParOf" srcId="{87591D75-35E9-4F7E-9466-AA12723438FF}" destId="{CD3A5BFE-392F-454C-8D4C-AB39193A6F56}" srcOrd="2" destOrd="0" presId="urn:microsoft.com/office/officeart/2018/5/layout/IconCircleLabelList"/>
    <dgm:cxn modelId="{B62223AE-B5AC-46D7-840B-11051928C19C}" type="presParOf" srcId="{87591D75-35E9-4F7E-9466-AA12723438FF}" destId="{EAF43633-8931-4C85-8C09-EFF22F2CF9C7}" srcOrd="3" destOrd="0" presId="urn:microsoft.com/office/officeart/2018/5/layout/IconCircleLabelList"/>
    <dgm:cxn modelId="{ACE3DBC6-ED94-45DB-9574-1BF4E047F9BC}" type="presParOf" srcId="{ED23858F-B073-4565-AA5F-59C44B24AE93}" destId="{AD26BCF4-754B-48F8-B98F-EA82831B5C80}" srcOrd="3" destOrd="0" presId="urn:microsoft.com/office/officeart/2018/5/layout/IconCircleLabelList"/>
    <dgm:cxn modelId="{2269B003-21B2-46C4-9B65-753C80573B49}" type="presParOf" srcId="{ED23858F-B073-4565-AA5F-59C44B24AE93}" destId="{9050D36D-614B-499F-AFD0-4D89F127D036}" srcOrd="4" destOrd="0" presId="urn:microsoft.com/office/officeart/2018/5/layout/IconCircleLabelList"/>
    <dgm:cxn modelId="{B8F55C55-BFF0-4B96-989A-EB149BB22209}" type="presParOf" srcId="{9050D36D-614B-499F-AFD0-4D89F127D036}" destId="{15826156-172D-4511-B2E8-BD9DBAA5EE1D}" srcOrd="0" destOrd="0" presId="urn:microsoft.com/office/officeart/2018/5/layout/IconCircleLabelList"/>
    <dgm:cxn modelId="{08E12DA3-96C9-410B-AD4A-060E880B7F65}" type="presParOf" srcId="{9050D36D-614B-499F-AFD0-4D89F127D036}" destId="{A58109CA-0C1E-4A22-A9F6-F72041953B4C}" srcOrd="1" destOrd="0" presId="urn:microsoft.com/office/officeart/2018/5/layout/IconCircleLabelList"/>
    <dgm:cxn modelId="{7FFA8064-59ED-4039-A3FD-E6F4D9526452}" type="presParOf" srcId="{9050D36D-614B-499F-AFD0-4D89F127D036}" destId="{8594F7AD-2C50-46C0-BB1C-440B97FC9B0C}" srcOrd="2" destOrd="0" presId="urn:microsoft.com/office/officeart/2018/5/layout/IconCircleLabelList"/>
    <dgm:cxn modelId="{0DEB8279-910C-453B-8088-42C2C6F353A1}" type="presParOf" srcId="{9050D36D-614B-499F-AFD0-4D89F127D036}" destId="{B2F0506E-FCDC-4A45-B199-26F77C0361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1054C61-3A09-4909-A234-8299D8573F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F517CF1-B5AB-48F8-AB83-7D3658FEEDE9}">
      <dgm:prSet/>
      <dgm:spPr/>
      <dgm:t>
        <a:bodyPr/>
        <a:lstStyle/>
        <a:p>
          <a:r>
            <a:rPr lang="en-US"/>
            <a:t>Set up your CI/CD pipeline to automatically build Docker images from your codebase.</a:t>
          </a:r>
        </a:p>
      </dgm:t>
    </dgm:pt>
    <dgm:pt modelId="{36A9666D-B8BD-40E8-8A69-41D9A8DF6DD8}" type="parTrans" cxnId="{01E660B4-0CC1-4EF3-9BB0-D1A5500BFE19}">
      <dgm:prSet/>
      <dgm:spPr/>
      <dgm:t>
        <a:bodyPr/>
        <a:lstStyle/>
        <a:p>
          <a:endParaRPr lang="en-US"/>
        </a:p>
      </dgm:t>
    </dgm:pt>
    <dgm:pt modelId="{D46B49A7-C8E5-40F0-A70B-3F180E7B2928}" type="sibTrans" cxnId="{01E660B4-0CC1-4EF3-9BB0-D1A5500BFE19}">
      <dgm:prSet/>
      <dgm:spPr/>
      <dgm:t>
        <a:bodyPr/>
        <a:lstStyle/>
        <a:p>
          <a:endParaRPr lang="en-US"/>
        </a:p>
      </dgm:t>
    </dgm:pt>
    <dgm:pt modelId="{1EC2ECE0-EA8A-4DF6-8761-B4C5B3B1B7B2}">
      <dgm:prSet/>
      <dgm:spPr/>
      <dgm:t>
        <a:bodyPr/>
        <a:lstStyle/>
        <a:p>
          <a:r>
            <a:rPr lang="en-US"/>
            <a:t>Use tags to manage different versions of the images.</a:t>
          </a:r>
        </a:p>
      </dgm:t>
    </dgm:pt>
    <dgm:pt modelId="{1A8F9F1E-0005-42EA-9491-D75336CE61F3}" type="parTrans" cxnId="{36156704-864B-4D5A-83D4-A3A7103B99EB}">
      <dgm:prSet/>
      <dgm:spPr/>
      <dgm:t>
        <a:bodyPr/>
        <a:lstStyle/>
        <a:p>
          <a:endParaRPr lang="en-US"/>
        </a:p>
      </dgm:t>
    </dgm:pt>
    <dgm:pt modelId="{D89B1C9E-1700-4FA6-82C6-A9E05A9762C4}" type="sibTrans" cxnId="{36156704-864B-4D5A-83D4-A3A7103B99EB}">
      <dgm:prSet/>
      <dgm:spPr/>
      <dgm:t>
        <a:bodyPr/>
        <a:lstStyle/>
        <a:p>
          <a:endParaRPr lang="en-US"/>
        </a:p>
      </dgm:t>
    </dgm:pt>
    <dgm:pt modelId="{35ACAAE3-54E8-421C-BACF-A633BDB905DF}">
      <dgm:prSet/>
      <dgm:spPr/>
      <dgm:t>
        <a:bodyPr/>
        <a:lstStyle/>
        <a:p>
          <a:r>
            <a:rPr lang="en-US"/>
            <a:t>Push built images to a container registry.</a:t>
          </a:r>
        </a:p>
      </dgm:t>
    </dgm:pt>
    <dgm:pt modelId="{58583820-CBD0-4155-9B44-3E31EA3D4C6D}" type="parTrans" cxnId="{25FC2447-DDDD-4BD6-8D49-A275EB56AE8C}">
      <dgm:prSet/>
      <dgm:spPr/>
      <dgm:t>
        <a:bodyPr/>
        <a:lstStyle/>
        <a:p>
          <a:endParaRPr lang="en-US"/>
        </a:p>
      </dgm:t>
    </dgm:pt>
    <dgm:pt modelId="{1B30AAB2-9DC4-4C7B-A91D-AD8B5A5C96B7}" type="sibTrans" cxnId="{25FC2447-DDDD-4BD6-8D49-A275EB56AE8C}">
      <dgm:prSet/>
      <dgm:spPr/>
      <dgm:t>
        <a:bodyPr/>
        <a:lstStyle/>
        <a:p>
          <a:endParaRPr lang="en-US"/>
        </a:p>
      </dgm:t>
    </dgm:pt>
    <dgm:pt modelId="{583FDCE6-8D9F-4F90-9FE3-F8A35F2F4B6D}" type="pres">
      <dgm:prSet presAssocID="{01054C61-3A09-4909-A234-8299D8573F8F}" presName="root" presStyleCnt="0">
        <dgm:presLayoutVars>
          <dgm:dir/>
          <dgm:resizeHandles val="exact"/>
        </dgm:presLayoutVars>
      </dgm:prSet>
      <dgm:spPr/>
    </dgm:pt>
    <dgm:pt modelId="{B7E1E410-B353-4A6B-81E3-1D2302DDE6F9}" type="pres">
      <dgm:prSet presAssocID="{2F517CF1-B5AB-48F8-AB83-7D3658FEEDE9}" presName="compNode" presStyleCnt="0"/>
      <dgm:spPr/>
    </dgm:pt>
    <dgm:pt modelId="{2F7CFD2E-1135-466D-906E-A0A97BF27F53}" type="pres">
      <dgm:prSet presAssocID="{2F517CF1-B5AB-48F8-AB83-7D3658FEEDE9}" presName="bgRect" presStyleLbl="bgShp" presStyleIdx="0" presStyleCnt="3"/>
      <dgm:spPr/>
    </dgm:pt>
    <dgm:pt modelId="{8F9DB1EC-E5E2-4288-8224-8A4DD8C24819}" type="pres">
      <dgm:prSet presAssocID="{2F517CF1-B5AB-48F8-AB83-7D3658FEED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1772C7C8-7ABF-4A59-A72A-A4D0A8AAE7C1}" type="pres">
      <dgm:prSet presAssocID="{2F517CF1-B5AB-48F8-AB83-7D3658FEEDE9}" presName="spaceRect" presStyleCnt="0"/>
      <dgm:spPr/>
    </dgm:pt>
    <dgm:pt modelId="{8CF4D78F-F6AE-477A-B288-5ED4E06E68B7}" type="pres">
      <dgm:prSet presAssocID="{2F517CF1-B5AB-48F8-AB83-7D3658FEEDE9}" presName="parTx" presStyleLbl="revTx" presStyleIdx="0" presStyleCnt="3">
        <dgm:presLayoutVars>
          <dgm:chMax val="0"/>
          <dgm:chPref val="0"/>
        </dgm:presLayoutVars>
      </dgm:prSet>
      <dgm:spPr/>
    </dgm:pt>
    <dgm:pt modelId="{9186639F-6F16-4567-A092-85416BB9A02F}" type="pres">
      <dgm:prSet presAssocID="{D46B49A7-C8E5-40F0-A70B-3F180E7B2928}" presName="sibTrans" presStyleCnt="0"/>
      <dgm:spPr/>
    </dgm:pt>
    <dgm:pt modelId="{2DB8F648-7E65-48BB-81E8-6F2F327BF4CC}" type="pres">
      <dgm:prSet presAssocID="{1EC2ECE0-EA8A-4DF6-8761-B4C5B3B1B7B2}" presName="compNode" presStyleCnt="0"/>
      <dgm:spPr/>
    </dgm:pt>
    <dgm:pt modelId="{0C783F48-9DE8-4D5B-97BB-7D9004A724CD}" type="pres">
      <dgm:prSet presAssocID="{1EC2ECE0-EA8A-4DF6-8761-B4C5B3B1B7B2}" presName="bgRect" presStyleLbl="bgShp" presStyleIdx="1" presStyleCnt="3"/>
      <dgm:spPr/>
    </dgm:pt>
    <dgm:pt modelId="{ABF9D0BB-0333-4AFF-88AE-80340414EC5F}" type="pres">
      <dgm:prSet presAssocID="{1EC2ECE0-EA8A-4DF6-8761-B4C5B3B1B7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39DC60DC-300F-49AF-BBD8-C0E0D8A7A071}" type="pres">
      <dgm:prSet presAssocID="{1EC2ECE0-EA8A-4DF6-8761-B4C5B3B1B7B2}" presName="spaceRect" presStyleCnt="0"/>
      <dgm:spPr/>
    </dgm:pt>
    <dgm:pt modelId="{00FE7F34-637A-4BCA-B6F2-08B2B3CB03DF}" type="pres">
      <dgm:prSet presAssocID="{1EC2ECE0-EA8A-4DF6-8761-B4C5B3B1B7B2}" presName="parTx" presStyleLbl="revTx" presStyleIdx="1" presStyleCnt="3">
        <dgm:presLayoutVars>
          <dgm:chMax val="0"/>
          <dgm:chPref val="0"/>
        </dgm:presLayoutVars>
      </dgm:prSet>
      <dgm:spPr/>
    </dgm:pt>
    <dgm:pt modelId="{3C59E0BC-724C-4FF8-B186-C901B8304099}" type="pres">
      <dgm:prSet presAssocID="{D89B1C9E-1700-4FA6-82C6-A9E05A9762C4}" presName="sibTrans" presStyleCnt="0"/>
      <dgm:spPr/>
    </dgm:pt>
    <dgm:pt modelId="{ED3667CA-59B7-4979-9C34-62014C91D8AB}" type="pres">
      <dgm:prSet presAssocID="{35ACAAE3-54E8-421C-BACF-A633BDB905DF}" presName="compNode" presStyleCnt="0"/>
      <dgm:spPr/>
    </dgm:pt>
    <dgm:pt modelId="{C20DBEBF-0C5E-4A92-B899-C2A7710E6AD5}" type="pres">
      <dgm:prSet presAssocID="{35ACAAE3-54E8-421C-BACF-A633BDB905DF}" presName="bgRect" presStyleLbl="bgShp" presStyleIdx="2" presStyleCnt="3"/>
      <dgm:spPr/>
    </dgm:pt>
    <dgm:pt modelId="{4FD85291-DBC6-4A01-B684-229E509642CB}" type="pres">
      <dgm:prSet presAssocID="{35ACAAE3-54E8-421C-BACF-A633BDB905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DBE45846-5A67-401B-AE2D-20C3DBA9F729}" type="pres">
      <dgm:prSet presAssocID="{35ACAAE3-54E8-421C-BACF-A633BDB905DF}" presName="spaceRect" presStyleCnt="0"/>
      <dgm:spPr/>
    </dgm:pt>
    <dgm:pt modelId="{6011941F-C4E9-47BD-82F5-097E070B3E13}" type="pres">
      <dgm:prSet presAssocID="{35ACAAE3-54E8-421C-BACF-A633BDB905D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6156704-864B-4D5A-83D4-A3A7103B99EB}" srcId="{01054C61-3A09-4909-A234-8299D8573F8F}" destId="{1EC2ECE0-EA8A-4DF6-8761-B4C5B3B1B7B2}" srcOrd="1" destOrd="0" parTransId="{1A8F9F1E-0005-42EA-9491-D75336CE61F3}" sibTransId="{D89B1C9E-1700-4FA6-82C6-A9E05A9762C4}"/>
    <dgm:cxn modelId="{25FC2447-DDDD-4BD6-8D49-A275EB56AE8C}" srcId="{01054C61-3A09-4909-A234-8299D8573F8F}" destId="{35ACAAE3-54E8-421C-BACF-A633BDB905DF}" srcOrd="2" destOrd="0" parTransId="{58583820-CBD0-4155-9B44-3E31EA3D4C6D}" sibTransId="{1B30AAB2-9DC4-4C7B-A91D-AD8B5A5C96B7}"/>
    <dgm:cxn modelId="{82732F72-69C7-42E5-9A2C-66013FD756F3}" type="presOf" srcId="{01054C61-3A09-4909-A234-8299D8573F8F}" destId="{583FDCE6-8D9F-4F90-9FE3-F8A35F2F4B6D}" srcOrd="0" destOrd="0" presId="urn:microsoft.com/office/officeart/2018/2/layout/IconVerticalSolidList"/>
    <dgm:cxn modelId="{66AAAA57-3A73-4D9E-8D17-72D756671D5A}" type="presOf" srcId="{1EC2ECE0-EA8A-4DF6-8761-B4C5B3B1B7B2}" destId="{00FE7F34-637A-4BCA-B6F2-08B2B3CB03DF}" srcOrd="0" destOrd="0" presId="urn:microsoft.com/office/officeart/2018/2/layout/IconVerticalSolidList"/>
    <dgm:cxn modelId="{01E660B4-0CC1-4EF3-9BB0-D1A5500BFE19}" srcId="{01054C61-3A09-4909-A234-8299D8573F8F}" destId="{2F517CF1-B5AB-48F8-AB83-7D3658FEEDE9}" srcOrd="0" destOrd="0" parTransId="{36A9666D-B8BD-40E8-8A69-41D9A8DF6DD8}" sibTransId="{D46B49A7-C8E5-40F0-A70B-3F180E7B2928}"/>
    <dgm:cxn modelId="{847537E0-7E02-44E2-A56F-4A7752DBD84B}" type="presOf" srcId="{2F517CF1-B5AB-48F8-AB83-7D3658FEEDE9}" destId="{8CF4D78F-F6AE-477A-B288-5ED4E06E68B7}" srcOrd="0" destOrd="0" presId="urn:microsoft.com/office/officeart/2018/2/layout/IconVerticalSolidList"/>
    <dgm:cxn modelId="{22C84BE2-3114-4752-B516-5194549CEECB}" type="presOf" srcId="{35ACAAE3-54E8-421C-BACF-A633BDB905DF}" destId="{6011941F-C4E9-47BD-82F5-097E070B3E13}" srcOrd="0" destOrd="0" presId="urn:microsoft.com/office/officeart/2018/2/layout/IconVerticalSolidList"/>
    <dgm:cxn modelId="{6BEF3B7C-0FC1-4E66-906F-C523AD010435}" type="presParOf" srcId="{583FDCE6-8D9F-4F90-9FE3-F8A35F2F4B6D}" destId="{B7E1E410-B353-4A6B-81E3-1D2302DDE6F9}" srcOrd="0" destOrd="0" presId="urn:microsoft.com/office/officeart/2018/2/layout/IconVerticalSolidList"/>
    <dgm:cxn modelId="{3CA02574-9764-4A4F-A121-69F8D4B50AC0}" type="presParOf" srcId="{B7E1E410-B353-4A6B-81E3-1D2302DDE6F9}" destId="{2F7CFD2E-1135-466D-906E-A0A97BF27F53}" srcOrd="0" destOrd="0" presId="urn:microsoft.com/office/officeart/2018/2/layout/IconVerticalSolidList"/>
    <dgm:cxn modelId="{10681CF1-B2F5-4DFC-9DB1-711A0078EBE4}" type="presParOf" srcId="{B7E1E410-B353-4A6B-81E3-1D2302DDE6F9}" destId="{8F9DB1EC-E5E2-4288-8224-8A4DD8C24819}" srcOrd="1" destOrd="0" presId="urn:microsoft.com/office/officeart/2018/2/layout/IconVerticalSolidList"/>
    <dgm:cxn modelId="{38D317D9-7661-46CE-9C8E-E04A0D96F6AF}" type="presParOf" srcId="{B7E1E410-B353-4A6B-81E3-1D2302DDE6F9}" destId="{1772C7C8-7ABF-4A59-A72A-A4D0A8AAE7C1}" srcOrd="2" destOrd="0" presId="urn:microsoft.com/office/officeart/2018/2/layout/IconVerticalSolidList"/>
    <dgm:cxn modelId="{DA6AB269-55FC-4012-A850-C21B2A1B24D7}" type="presParOf" srcId="{B7E1E410-B353-4A6B-81E3-1D2302DDE6F9}" destId="{8CF4D78F-F6AE-477A-B288-5ED4E06E68B7}" srcOrd="3" destOrd="0" presId="urn:microsoft.com/office/officeart/2018/2/layout/IconVerticalSolidList"/>
    <dgm:cxn modelId="{AC36CB94-EA32-40CA-9DC7-6FC6C3953E13}" type="presParOf" srcId="{583FDCE6-8D9F-4F90-9FE3-F8A35F2F4B6D}" destId="{9186639F-6F16-4567-A092-85416BB9A02F}" srcOrd="1" destOrd="0" presId="urn:microsoft.com/office/officeart/2018/2/layout/IconVerticalSolidList"/>
    <dgm:cxn modelId="{C7E6D7FD-B157-4744-8B01-7692D910D37D}" type="presParOf" srcId="{583FDCE6-8D9F-4F90-9FE3-F8A35F2F4B6D}" destId="{2DB8F648-7E65-48BB-81E8-6F2F327BF4CC}" srcOrd="2" destOrd="0" presId="urn:microsoft.com/office/officeart/2018/2/layout/IconVerticalSolidList"/>
    <dgm:cxn modelId="{6A955974-ACBF-4BF5-ADFF-9494EC49F75F}" type="presParOf" srcId="{2DB8F648-7E65-48BB-81E8-6F2F327BF4CC}" destId="{0C783F48-9DE8-4D5B-97BB-7D9004A724CD}" srcOrd="0" destOrd="0" presId="urn:microsoft.com/office/officeart/2018/2/layout/IconVerticalSolidList"/>
    <dgm:cxn modelId="{05CC8D16-F717-4207-AB90-D7244BA4E722}" type="presParOf" srcId="{2DB8F648-7E65-48BB-81E8-6F2F327BF4CC}" destId="{ABF9D0BB-0333-4AFF-88AE-80340414EC5F}" srcOrd="1" destOrd="0" presId="urn:microsoft.com/office/officeart/2018/2/layout/IconVerticalSolidList"/>
    <dgm:cxn modelId="{D4317BD6-A43B-40FA-A57E-928C233F50C3}" type="presParOf" srcId="{2DB8F648-7E65-48BB-81E8-6F2F327BF4CC}" destId="{39DC60DC-300F-49AF-BBD8-C0E0D8A7A071}" srcOrd="2" destOrd="0" presId="urn:microsoft.com/office/officeart/2018/2/layout/IconVerticalSolidList"/>
    <dgm:cxn modelId="{7713288C-7755-44C9-A7BB-DF9184CC4C88}" type="presParOf" srcId="{2DB8F648-7E65-48BB-81E8-6F2F327BF4CC}" destId="{00FE7F34-637A-4BCA-B6F2-08B2B3CB03DF}" srcOrd="3" destOrd="0" presId="urn:microsoft.com/office/officeart/2018/2/layout/IconVerticalSolidList"/>
    <dgm:cxn modelId="{6D14ADD3-207D-46CC-BA95-4BB6FBF5E81C}" type="presParOf" srcId="{583FDCE6-8D9F-4F90-9FE3-F8A35F2F4B6D}" destId="{3C59E0BC-724C-4FF8-B186-C901B8304099}" srcOrd="3" destOrd="0" presId="urn:microsoft.com/office/officeart/2018/2/layout/IconVerticalSolidList"/>
    <dgm:cxn modelId="{6F8B03AA-CB55-48C2-AE1A-F0857D558D6E}" type="presParOf" srcId="{583FDCE6-8D9F-4F90-9FE3-F8A35F2F4B6D}" destId="{ED3667CA-59B7-4979-9C34-62014C91D8AB}" srcOrd="4" destOrd="0" presId="urn:microsoft.com/office/officeart/2018/2/layout/IconVerticalSolidList"/>
    <dgm:cxn modelId="{38FD1CE8-EF1B-417C-AA46-FE0E580FA1B8}" type="presParOf" srcId="{ED3667CA-59B7-4979-9C34-62014C91D8AB}" destId="{C20DBEBF-0C5E-4A92-B899-C2A7710E6AD5}" srcOrd="0" destOrd="0" presId="urn:microsoft.com/office/officeart/2018/2/layout/IconVerticalSolidList"/>
    <dgm:cxn modelId="{0626D60C-163B-4019-A2D4-9A9D4B30C086}" type="presParOf" srcId="{ED3667CA-59B7-4979-9C34-62014C91D8AB}" destId="{4FD85291-DBC6-4A01-B684-229E509642CB}" srcOrd="1" destOrd="0" presId="urn:microsoft.com/office/officeart/2018/2/layout/IconVerticalSolidList"/>
    <dgm:cxn modelId="{EC5EEC31-F190-469A-B136-168F7DAC2E26}" type="presParOf" srcId="{ED3667CA-59B7-4979-9C34-62014C91D8AB}" destId="{DBE45846-5A67-401B-AE2D-20C3DBA9F729}" srcOrd="2" destOrd="0" presId="urn:microsoft.com/office/officeart/2018/2/layout/IconVerticalSolidList"/>
    <dgm:cxn modelId="{00F2A842-D84C-4750-A32F-779D57C804DA}" type="presParOf" srcId="{ED3667CA-59B7-4979-9C34-62014C91D8AB}" destId="{6011941F-C4E9-47BD-82F5-097E070B3E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E97A5B-A82F-45A3-886E-29AFDF19CB0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FEE210-14C6-413C-8254-91F5C243B0E2}">
      <dgm:prSet/>
      <dgm:spPr/>
      <dgm:t>
        <a:bodyPr/>
        <a:lstStyle/>
        <a:p>
          <a:r>
            <a:rPr lang="en-US" dirty="0"/>
            <a:t>Agile Methodology</a:t>
          </a:r>
        </a:p>
      </dgm:t>
    </dgm:pt>
    <dgm:pt modelId="{DCC40ADF-7727-4D23-972D-1AF7D89FF217}" type="parTrans" cxnId="{B25B0FB6-3640-4F0A-B0CD-466E46CF6EA3}">
      <dgm:prSet/>
      <dgm:spPr/>
      <dgm:t>
        <a:bodyPr/>
        <a:lstStyle/>
        <a:p>
          <a:endParaRPr lang="en-US"/>
        </a:p>
      </dgm:t>
    </dgm:pt>
    <dgm:pt modelId="{EDC642CF-FDDF-441F-930D-006BF95499A4}" type="sibTrans" cxnId="{B25B0FB6-3640-4F0A-B0CD-466E46CF6EA3}">
      <dgm:prSet/>
      <dgm:spPr/>
      <dgm:t>
        <a:bodyPr/>
        <a:lstStyle/>
        <a:p>
          <a:endParaRPr lang="en-US"/>
        </a:p>
      </dgm:t>
    </dgm:pt>
    <dgm:pt modelId="{ECDC314F-0AA8-47BD-93EA-C3E6BE24716A}">
      <dgm:prSet/>
      <dgm:spPr/>
      <dgm:t>
        <a:bodyPr/>
        <a:lstStyle/>
        <a:p>
          <a:r>
            <a:rPr lang="en-US" dirty="0"/>
            <a:t>CI/CD</a:t>
          </a:r>
        </a:p>
      </dgm:t>
    </dgm:pt>
    <dgm:pt modelId="{22CC0A6F-8593-4844-860D-7350BAE7EC2F}" type="parTrans" cxnId="{1A03E711-AEBE-45F5-A9A3-A7EE6C5325E0}">
      <dgm:prSet/>
      <dgm:spPr/>
      <dgm:t>
        <a:bodyPr/>
        <a:lstStyle/>
        <a:p>
          <a:endParaRPr lang="en-US"/>
        </a:p>
      </dgm:t>
    </dgm:pt>
    <dgm:pt modelId="{44BCD524-2641-43F6-A243-B8FF765C4ECD}" type="sibTrans" cxnId="{1A03E711-AEBE-45F5-A9A3-A7EE6C5325E0}">
      <dgm:prSet/>
      <dgm:spPr/>
      <dgm:t>
        <a:bodyPr/>
        <a:lstStyle/>
        <a:p>
          <a:endParaRPr lang="en-US"/>
        </a:p>
      </dgm:t>
    </dgm:pt>
    <dgm:pt modelId="{CE94FAD5-6879-400E-A2DC-B0FC8767CCC2}">
      <dgm:prSet/>
      <dgm:spPr/>
      <dgm:t>
        <a:bodyPr/>
        <a:lstStyle/>
        <a:p>
          <a:r>
            <a:rPr lang="en-US" dirty="0"/>
            <a:t>Automated Testing</a:t>
          </a:r>
        </a:p>
      </dgm:t>
    </dgm:pt>
    <dgm:pt modelId="{DB3E1DE6-A569-480C-A487-FE1E1535948C}" type="parTrans" cxnId="{E8FD7C5C-8005-46F4-A87A-E12926457D75}">
      <dgm:prSet/>
      <dgm:spPr/>
      <dgm:t>
        <a:bodyPr/>
        <a:lstStyle/>
        <a:p>
          <a:endParaRPr lang="en-US"/>
        </a:p>
      </dgm:t>
    </dgm:pt>
    <dgm:pt modelId="{14F5088D-99B1-4374-B69C-E5758FCF16AF}" type="sibTrans" cxnId="{E8FD7C5C-8005-46F4-A87A-E12926457D75}">
      <dgm:prSet/>
      <dgm:spPr/>
      <dgm:t>
        <a:bodyPr/>
        <a:lstStyle/>
        <a:p>
          <a:endParaRPr lang="en-US"/>
        </a:p>
      </dgm:t>
    </dgm:pt>
    <dgm:pt modelId="{46611005-E012-4C7A-8160-72F5B2371041}">
      <dgm:prSet/>
      <dgm:spPr/>
      <dgm:t>
        <a:bodyPr/>
        <a:lstStyle/>
        <a:p>
          <a:r>
            <a:rPr lang="en-US" dirty="0"/>
            <a:t>Code Reviews</a:t>
          </a:r>
        </a:p>
      </dgm:t>
    </dgm:pt>
    <dgm:pt modelId="{30C12700-D4D0-4691-B670-ACE0E1921DA4}" type="parTrans" cxnId="{CD1093E1-2A1F-480A-8FBC-2FBF837EDC4A}">
      <dgm:prSet/>
      <dgm:spPr/>
      <dgm:t>
        <a:bodyPr/>
        <a:lstStyle/>
        <a:p>
          <a:endParaRPr lang="en-US"/>
        </a:p>
      </dgm:t>
    </dgm:pt>
    <dgm:pt modelId="{A4909D02-0AEF-4BE1-B4BB-EBD38C9FA7ED}" type="sibTrans" cxnId="{CD1093E1-2A1F-480A-8FBC-2FBF837EDC4A}">
      <dgm:prSet/>
      <dgm:spPr/>
      <dgm:t>
        <a:bodyPr/>
        <a:lstStyle/>
        <a:p>
          <a:endParaRPr lang="en-US"/>
        </a:p>
      </dgm:t>
    </dgm:pt>
    <dgm:pt modelId="{4FD6B199-BFA4-4E55-9AED-1D91636663F3}" type="pres">
      <dgm:prSet presAssocID="{C3E97A5B-A82F-45A3-886E-29AFDF19CB02}" presName="matrix" presStyleCnt="0">
        <dgm:presLayoutVars>
          <dgm:chMax val="1"/>
          <dgm:dir/>
          <dgm:resizeHandles val="exact"/>
        </dgm:presLayoutVars>
      </dgm:prSet>
      <dgm:spPr/>
    </dgm:pt>
    <dgm:pt modelId="{A417B739-7C6D-466E-BFAB-378F23976133}" type="pres">
      <dgm:prSet presAssocID="{C3E97A5B-A82F-45A3-886E-29AFDF19CB02}" presName="diamond" presStyleLbl="bgShp" presStyleIdx="0" presStyleCnt="1"/>
      <dgm:spPr/>
    </dgm:pt>
    <dgm:pt modelId="{B8776D87-BBFF-41C1-8762-7725F7F11241}" type="pres">
      <dgm:prSet presAssocID="{C3E97A5B-A82F-45A3-886E-29AFDF19CB0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5FD958-269E-4951-9D12-7004E6A87883}" type="pres">
      <dgm:prSet presAssocID="{C3E97A5B-A82F-45A3-886E-29AFDF19CB0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7E5FCE0-FA5B-4AB9-AED3-DBC256A4BFB0}" type="pres">
      <dgm:prSet presAssocID="{C3E97A5B-A82F-45A3-886E-29AFDF19CB0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51E8B6E-52DD-420F-A586-71FE220262EC}" type="pres">
      <dgm:prSet presAssocID="{C3E97A5B-A82F-45A3-886E-29AFDF19CB0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A03E711-AEBE-45F5-A9A3-A7EE6C5325E0}" srcId="{C3E97A5B-A82F-45A3-886E-29AFDF19CB02}" destId="{ECDC314F-0AA8-47BD-93EA-C3E6BE24716A}" srcOrd="1" destOrd="0" parTransId="{22CC0A6F-8593-4844-860D-7350BAE7EC2F}" sibTransId="{44BCD524-2641-43F6-A243-B8FF765C4ECD}"/>
    <dgm:cxn modelId="{2A6F5B36-B40B-4A60-B83E-D2B9E707CBB8}" type="presOf" srcId="{46611005-E012-4C7A-8160-72F5B2371041}" destId="{151E8B6E-52DD-420F-A586-71FE220262EC}" srcOrd="0" destOrd="0" presId="urn:microsoft.com/office/officeart/2005/8/layout/matrix3"/>
    <dgm:cxn modelId="{E8FD7C5C-8005-46F4-A87A-E12926457D75}" srcId="{C3E97A5B-A82F-45A3-886E-29AFDF19CB02}" destId="{CE94FAD5-6879-400E-A2DC-B0FC8767CCC2}" srcOrd="2" destOrd="0" parTransId="{DB3E1DE6-A569-480C-A487-FE1E1535948C}" sibTransId="{14F5088D-99B1-4374-B69C-E5758FCF16AF}"/>
    <dgm:cxn modelId="{062FC05E-B251-4A32-871F-B6FC22C2226B}" type="presOf" srcId="{C3E97A5B-A82F-45A3-886E-29AFDF19CB02}" destId="{4FD6B199-BFA4-4E55-9AED-1D91636663F3}" srcOrd="0" destOrd="0" presId="urn:microsoft.com/office/officeart/2005/8/layout/matrix3"/>
    <dgm:cxn modelId="{270A288E-035E-4451-9113-C4C8C223318B}" type="presOf" srcId="{CE94FAD5-6879-400E-A2DC-B0FC8767CCC2}" destId="{57E5FCE0-FA5B-4AB9-AED3-DBC256A4BFB0}" srcOrd="0" destOrd="0" presId="urn:microsoft.com/office/officeart/2005/8/layout/matrix3"/>
    <dgm:cxn modelId="{B25B0FB6-3640-4F0A-B0CD-466E46CF6EA3}" srcId="{C3E97A5B-A82F-45A3-886E-29AFDF19CB02}" destId="{EAFEE210-14C6-413C-8254-91F5C243B0E2}" srcOrd="0" destOrd="0" parTransId="{DCC40ADF-7727-4D23-972D-1AF7D89FF217}" sibTransId="{EDC642CF-FDDF-441F-930D-006BF95499A4}"/>
    <dgm:cxn modelId="{2C2F70D6-C65C-4063-823C-D080E5247633}" type="presOf" srcId="{ECDC314F-0AA8-47BD-93EA-C3E6BE24716A}" destId="{FC5FD958-269E-4951-9D12-7004E6A87883}" srcOrd="0" destOrd="0" presId="urn:microsoft.com/office/officeart/2005/8/layout/matrix3"/>
    <dgm:cxn modelId="{CD1093E1-2A1F-480A-8FBC-2FBF837EDC4A}" srcId="{C3E97A5B-A82F-45A3-886E-29AFDF19CB02}" destId="{46611005-E012-4C7A-8160-72F5B2371041}" srcOrd="3" destOrd="0" parTransId="{30C12700-D4D0-4691-B670-ACE0E1921DA4}" sibTransId="{A4909D02-0AEF-4BE1-B4BB-EBD38C9FA7ED}"/>
    <dgm:cxn modelId="{548407E2-63FC-45AE-B297-363599DD5940}" type="presOf" srcId="{EAFEE210-14C6-413C-8254-91F5C243B0E2}" destId="{B8776D87-BBFF-41C1-8762-7725F7F11241}" srcOrd="0" destOrd="0" presId="urn:microsoft.com/office/officeart/2005/8/layout/matrix3"/>
    <dgm:cxn modelId="{CF9FEEBD-6988-4AF4-AF52-EC84AB0CDBCD}" type="presParOf" srcId="{4FD6B199-BFA4-4E55-9AED-1D91636663F3}" destId="{A417B739-7C6D-466E-BFAB-378F23976133}" srcOrd="0" destOrd="0" presId="urn:microsoft.com/office/officeart/2005/8/layout/matrix3"/>
    <dgm:cxn modelId="{4E932225-3986-4630-A444-F097B61E11F8}" type="presParOf" srcId="{4FD6B199-BFA4-4E55-9AED-1D91636663F3}" destId="{B8776D87-BBFF-41C1-8762-7725F7F11241}" srcOrd="1" destOrd="0" presId="urn:microsoft.com/office/officeart/2005/8/layout/matrix3"/>
    <dgm:cxn modelId="{9EC543CF-4B4C-4A3F-86D0-84FF81D78D33}" type="presParOf" srcId="{4FD6B199-BFA4-4E55-9AED-1D91636663F3}" destId="{FC5FD958-269E-4951-9D12-7004E6A87883}" srcOrd="2" destOrd="0" presId="urn:microsoft.com/office/officeart/2005/8/layout/matrix3"/>
    <dgm:cxn modelId="{135BB747-9262-43F4-8D15-AA3C4E0ECDD7}" type="presParOf" srcId="{4FD6B199-BFA4-4E55-9AED-1D91636663F3}" destId="{57E5FCE0-FA5B-4AB9-AED3-DBC256A4BFB0}" srcOrd="3" destOrd="0" presId="urn:microsoft.com/office/officeart/2005/8/layout/matrix3"/>
    <dgm:cxn modelId="{68498624-5DBF-4D1E-9EC0-B15FA89C6469}" type="presParOf" srcId="{4FD6B199-BFA4-4E55-9AED-1D91636663F3}" destId="{151E8B6E-52DD-420F-A586-71FE220262E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C356413-7C96-44F8-A030-C9D5D45C4ED3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306E519-CF7C-48A2-B8C5-5F36212CC6FC}">
      <dgm:prSet/>
      <dgm:spPr/>
      <dgm:t>
        <a:bodyPr/>
        <a:lstStyle/>
        <a:p>
          <a:r>
            <a:rPr lang="en-US"/>
            <a:t>Using</a:t>
          </a:r>
        </a:p>
      </dgm:t>
    </dgm:pt>
    <dgm:pt modelId="{025EA666-E5AE-4A6E-8736-C00DCBF1F894}" type="parTrans" cxnId="{FC926251-8537-4F12-BDFE-74E050705DBC}">
      <dgm:prSet/>
      <dgm:spPr/>
      <dgm:t>
        <a:bodyPr/>
        <a:lstStyle/>
        <a:p>
          <a:endParaRPr lang="en-US"/>
        </a:p>
      </dgm:t>
    </dgm:pt>
    <dgm:pt modelId="{F2453DC4-3593-40B2-A625-8CFFE2D65F34}" type="sibTrans" cxnId="{FC926251-8537-4F12-BDFE-74E050705DBC}">
      <dgm:prSet/>
      <dgm:spPr/>
      <dgm:t>
        <a:bodyPr/>
        <a:lstStyle/>
        <a:p>
          <a:endParaRPr lang="en-US"/>
        </a:p>
      </dgm:t>
    </dgm:pt>
    <dgm:pt modelId="{B8A5C8F1-DD17-4BE3-A22D-8ABF288EFE0C}">
      <dgm:prSet/>
      <dgm:spPr/>
      <dgm:t>
        <a:bodyPr/>
        <a:lstStyle/>
        <a:p>
          <a:r>
            <a:rPr lang="en-US"/>
            <a:t>Using Swagger Codegen</a:t>
          </a:r>
        </a:p>
      </dgm:t>
    </dgm:pt>
    <dgm:pt modelId="{CC8CD0DA-4582-4E3F-903C-A458452EAA86}" type="parTrans" cxnId="{25563A9E-E2B5-435A-BC40-475422F0DFED}">
      <dgm:prSet/>
      <dgm:spPr/>
      <dgm:t>
        <a:bodyPr/>
        <a:lstStyle/>
        <a:p>
          <a:endParaRPr lang="en-US"/>
        </a:p>
      </dgm:t>
    </dgm:pt>
    <dgm:pt modelId="{5D08D38E-87AA-49E7-982C-C07C7997BCB6}" type="sibTrans" cxnId="{25563A9E-E2B5-435A-BC40-475422F0DFED}">
      <dgm:prSet/>
      <dgm:spPr/>
      <dgm:t>
        <a:bodyPr/>
        <a:lstStyle/>
        <a:p>
          <a:endParaRPr lang="en-US"/>
        </a:p>
      </dgm:t>
    </dgm:pt>
    <dgm:pt modelId="{4E21D435-CF94-4DC5-9089-C717153B09ED}">
      <dgm:prSet/>
      <dgm:spPr/>
      <dgm:t>
        <a:bodyPr/>
        <a:lstStyle/>
        <a:p>
          <a:r>
            <a:rPr lang="en-US"/>
            <a:t>Generating</a:t>
          </a:r>
        </a:p>
      </dgm:t>
    </dgm:pt>
    <dgm:pt modelId="{4782AA47-B441-4E5D-9718-DA7D0E8F38FF}" type="parTrans" cxnId="{B29CFAA7-81A6-44E3-9154-084927210990}">
      <dgm:prSet/>
      <dgm:spPr/>
      <dgm:t>
        <a:bodyPr/>
        <a:lstStyle/>
        <a:p>
          <a:endParaRPr lang="en-US"/>
        </a:p>
      </dgm:t>
    </dgm:pt>
    <dgm:pt modelId="{67D08013-6442-49A0-8F04-D8DB580D1CCA}" type="sibTrans" cxnId="{B29CFAA7-81A6-44E3-9154-084927210990}">
      <dgm:prSet/>
      <dgm:spPr/>
      <dgm:t>
        <a:bodyPr/>
        <a:lstStyle/>
        <a:p>
          <a:endParaRPr lang="en-US"/>
        </a:p>
      </dgm:t>
    </dgm:pt>
    <dgm:pt modelId="{5777F5A5-48DC-40EB-9552-9364A0C89D3C}">
      <dgm:prSet/>
      <dgm:spPr/>
      <dgm:t>
        <a:bodyPr/>
        <a:lstStyle/>
        <a:p>
          <a:r>
            <a:rPr lang="en-US"/>
            <a:t>Generating Documentation</a:t>
          </a:r>
        </a:p>
      </dgm:t>
    </dgm:pt>
    <dgm:pt modelId="{B135C987-48E8-49B8-A25C-5B359D9EAEBC}" type="parTrans" cxnId="{47D864FB-AC58-45AC-A03A-FF546C7BDE65}">
      <dgm:prSet/>
      <dgm:spPr/>
      <dgm:t>
        <a:bodyPr/>
        <a:lstStyle/>
        <a:p>
          <a:endParaRPr lang="en-US"/>
        </a:p>
      </dgm:t>
    </dgm:pt>
    <dgm:pt modelId="{A0D017E0-9687-4EA4-AA32-055B831CFD72}" type="sibTrans" cxnId="{47D864FB-AC58-45AC-A03A-FF546C7BDE65}">
      <dgm:prSet/>
      <dgm:spPr/>
      <dgm:t>
        <a:bodyPr/>
        <a:lstStyle/>
        <a:p>
          <a:endParaRPr lang="en-US"/>
        </a:p>
      </dgm:t>
    </dgm:pt>
    <dgm:pt modelId="{CB291F06-A95E-4C6F-A1BE-E0853210794B}">
      <dgm:prSet/>
      <dgm:spPr/>
      <dgm:t>
        <a:bodyPr/>
        <a:lstStyle/>
        <a:p>
          <a:r>
            <a:rPr lang="en-US"/>
            <a:t>Integrating</a:t>
          </a:r>
        </a:p>
      </dgm:t>
    </dgm:pt>
    <dgm:pt modelId="{05F8A629-6641-457E-9324-A1BBA9B72B61}" type="parTrans" cxnId="{C77A5F07-C709-4B31-8F0D-02EE0B4F9487}">
      <dgm:prSet/>
      <dgm:spPr/>
      <dgm:t>
        <a:bodyPr/>
        <a:lstStyle/>
        <a:p>
          <a:endParaRPr lang="en-US"/>
        </a:p>
      </dgm:t>
    </dgm:pt>
    <dgm:pt modelId="{675FE8EE-9926-4C92-AB29-B2008C83B0D8}" type="sibTrans" cxnId="{C77A5F07-C709-4B31-8F0D-02EE0B4F9487}">
      <dgm:prSet/>
      <dgm:spPr/>
      <dgm:t>
        <a:bodyPr/>
        <a:lstStyle/>
        <a:p>
          <a:endParaRPr lang="en-US"/>
        </a:p>
      </dgm:t>
    </dgm:pt>
    <dgm:pt modelId="{C0194655-1BA6-442E-AED3-0FFA69CB1EF9}">
      <dgm:prSet/>
      <dgm:spPr/>
      <dgm:t>
        <a:bodyPr/>
        <a:lstStyle/>
        <a:p>
          <a:r>
            <a:rPr lang="en-US"/>
            <a:t>Integrating Documentation Generation into CI/CD</a:t>
          </a:r>
        </a:p>
      </dgm:t>
    </dgm:pt>
    <dgm:pt modelId="{E6B49A08-2B17-4A11-8631-58A5D260381D}" type="parTrans" cxnId="{B5875B38-E0A8-4598-85B8-B91E2CEADC6F}">
      <dgm:prSet/>
      <dgm:spPr/>
      <dgm:t>
        <a:bodyPr/>
        <a:lstStyle/>
        <a:p>
          <a:endParaRPr lang="en-US"/>
        </a:p>
      </dgm:t>
    </dgm:pt>
    <dgm:pt modelId="{83FB76EA-C43E-4756-91ED-67AB98A61954}" type="sibTrans" cxnId="{B5875B38-E0A8-4598-85B8-B91E2CEADC6F}">
      <dgm:prSet/>
      <dgm:spPr/>
      <dgm:t>
        <a:bodyPr/>
        <a:lstStyle/>
        <a:p>
          <a:endParaRPr lang="en-US"/>
        </a:p>
      </dgm:t>
    </dgm:pt>
    <dgm:pt modelId="{4CA12B83-A02D-4441-B7E2-C3985BBF6704}" type="pres">
      <dgm:prSet presAssocID="{7C356413-7C96-44F8-A030-C9D5D45C4ED3}" presName="Name0" presStyleCnt="0">
        <dgm:presLayoutVars>
          <dgm:dir/>
          <dgm:animLvl val="lvl"/>
          <dgm:resizeHandles val="exact"/>
        </dgm:presLayoutVars>
      </dgm:prSet>
      <dgm:spPr/>
    </dgm:pt>
    <dgm:pt modelId="{8127CC0A-4112-4334-B818-3B34785C8692}" type="pres">
      <dgm:prSet presAssocID="{D306E519-CF7C-48A2-B8C5-5F36212CC6FC}" presName="linNode" presStyleCnt="0"/>
      <dgm:spPr/>
    </dgm:pt>
    <dgm:pt modelId="{1EC5F0C4-4185-46C3-84BA-1F954793F15E}" type="pres">
      <dgm:prSet presAssocID="{D306E519-CF7C-48A2-B8C5-5F36212CC6FC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B5469562-E318-4056-8EAB-867323A0C052}" type="pres">
      <dgm:prSet presAssocID="{D306E519-CF7C-48A2-B8C5-5F36212CC6FC}" presName="descendantText" presStyleLbl="alignNode1" presStyleIdx="0" presStyleCnt="3">
        <dgm:presLayoutVars>
          <dgm:bulletEnabled/>
        </dgm:presLayoutVars>
      </dgm:prSet>
      <dgm:spPr/>
    </dgm:pt>
    <dgm:pt modelId="{9CE87B56-1AC5-45F3-8824-7BDCBFC58D02}" type="pres">
      <dgm:prSet presAssocID="{F2453DC4-3593-40B2-A625-8CFFE2D65F34}" presName="sp" presStyleCnt="0"/>
      <dgm:spPr/>
    </dgm:pt>
    <dgm:pt modelId="{C9289865-1379-45CE-8086-D6A62559CEF3}" type="pres">
      <dgm:prSet presAssocID="{4E21D435-CF94-4DC5-9089-C717153B09ED}" presName="linNode" presStyleCnt="0"/>
      <dgm:spPr/>
    </dgm:pt>
    <dgm:pt modelId="{B34167B0-5DA6-426E-B6EE-8A7B0B46D2A6}" type="pres">
      <dgm:prSet presAssocID="{4E21D435-CF94-4DC5-9089-C717153B09ED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2E7F36BA-CC7E-4453-99C0-47F74EF53B0A}" type="pres">
      <dgm:prSet presAssocID="{4E21D435-CF94-4DC5-9089-C717153B09ED}" presName="descendantText" presStyleLbl="alignNode1" presStyleIdx="1" presStyleCnt="3">
        <dgm:presLayoutVars>
          <dgm:bulletEnabled/>
        </dgm:presLayoutVars>
      </dgm:prSet>
      <dgm:spPr/>
    </dgm:pt>
    <dgm:pt modelId="{788045C8-90DF-4DA6-AB66-C6F5D49D3958}" type="pres">
      <dgm:prSet presAssocID="{67D08013-6442-49A0-8F04-D8DB580D1CCA}" presName="sp" presStyleCnt="0"/>
      <dgm:spPr/>
    </dgm:pt>
    <dgm:pt modelId="{1D0EF1F2-21B1-41E4-96B0-94A29984756B}" type="pres">
      <dgm:prSet presAssocID="{CB291F06-A95E-4C6F-A1BE-E0853210794B}" presName="linNode" presStyleCnt="0"/>
      <dgm:spPr/>
    </dgm:pt>
    <dgm:pt modelId="{E975BBC6-9FAC-45BB-86FE-5835CABF7A30}" type="pres">
      <dgm:prSet presAssocID="{CB291F06-A95E-4C6F-A1BE-E0853210794B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D4FE0873-F903-40A8-9976-B29A9DF6A3A9}" type="pres">
      <dgm:prSet presAssocID="{CB291F06-A95E-4C6F-A1BE-E0853210794B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92FAB906-8A53-4C93-90C6-BACE09047CEC}" type="presOf" srcId="{CB291F06-A95E-4C6F-A1BE-E0853210794B}" destId="{E975BBC6-9FAC-45BB-86FE-5835CABF7A30}" srcOrd="0" destOrd="0" presId="urn:microsoft.com/office/officeart/2016/7/layout/VerticalHollowActionList"/>
    <dgm:cxn modelId="{C77A5F07-C709-4B31-8F0D-02EE0B4F9487}" srcId="{7C356413-7C96-44F8-A030-C9D5D45C4ED3}" destId="{CB291F06-A95E-4C6F-A1BE-E0853210794B}" srcOrd="2" destOrd="0" parTransId="{05F8A629-6641-457E-9324-A1BBA9B72B61}" sibTransId="{675FE8EE-9926-4C92-AB29-B2008C83B0D8}"/>
    <dgm:cxn modelId="{EC885F22-5760-40D9-B91D-6FA197B6C0E0}" type="presOf" srcId="{C0194655-1BA6-442E-AED3-0FFA69CB1EF9}" destId="{D4FE0873-F903-40A8-9976-B29A9DF6A3A9}" srcOrd="0" destOrd="0" presId="urn:microsoft.com/office/officeart/2016/7/layout/VerticalHollowActionList"/>
    <dgm:cxn modelId="{7FE7E531-3DEE-45CC-966A-D713CBA97C0A}" type="presOf" srcId="{4E21D435-CF94-4DC5-9089-C717153B09ED}" destId="{B34167B0-5DA6-426E-B6EE-8A7B0B46D2A6}" srcOrd="0" destOrd="0" presId="urn:microsoft.com/office/officeart/2016/7/layout/VerticalHollowActionList"/>
    <dgm:cxn modelId="{305A3833-7261-4A26-92FE-8094423B4744}" type="presOf" srcId="{5777F5A5-48DC-40EB-9552-9364A0C89D3C}" destId="{2E7F36BA-CC7E-4453-99C0-47F74EF53B0A}" srcOrd="0" destOrd="0" presId="urn:microsoft.com/office/officeart/2016/7/layout/VerticalHollowActionList"/>
    <dgm:cxn modelId="{B5875B38-E0A8-4598-85B8-B91E2CEADC6F}" srcId="{CB291F06-A95E-4C6F-A1BE-E0853210794B}" destId="{C0194655-1BA6-442E-AED3-0FFA69CB1EF9}" srcOrd="0" destOrd="0" parTransId="{E6B49A08-2B17-4A11-8631-58A5D260381D}" sibTransId="{83FB76EA-C43E-4756-91ED-67AB98A61954}"/>
    <dgm:cxn modelId="{2326704D-9FEB-4635-9E4B-EB85EF38AB6B}" type="presOf" srcId="{B8A5C8F1-DD17-4BE3-A22D-8ABF288EFE0C}" destId="{B5469562-E318-4056-8EAB-867323A0C052}" srcOrd="0" destOrd="0" presId="urn:microsoft.com/office/officeart/2016/7/layout/VerticalHollowActionList"/>
    <dgm:cxn modelId="{FC926251-8537-4F12-BDFE-74E050705DBC}" srcId="{7C356413-7C96-44F8-A030-C9D5D45C4ED3}" destId="{D306E519-CF7C-48A2-B8C5-5F36212CC6FC}" srcOrd="0" destOrd="0" parTransId="{025EA666-E5AE-4A6E-8736-C00DCBF1F894}" sibTransId="{F2453DC4-3593-40B2-A625-8CFFE2D65F34}"/>
    <dgm:cxn modelId="{9D428B90-05F8-4AF7-93A9-2E3992CB6C99}" type="presOf" srcId="{D306E519-CF7C-48A2-B8C5-5F36212CC6FC}" destId="{1EC5F0C4-4185-46C3-84BA-1F954793F15E}" srcOrd="0" destOrd="0" presId="urn:microsoft.com/office/officeart/2016/7/layout/VerticalHollowActionList"/>
    <dgm:cxn modelId="{25563A9E-E2B5-435A-BC40-475422F0DFED}" srcId="{D306E519-CF7C-48A2-B8C5-5F36212CC6FC}" destId="{B8A5C8F1-DD17-4BE3-A22D-8ABF288EFE0C}" srcOrd="0" destOrd="0" parTransId="{CC8CD0DA-4582-4E3F-903C-A458452EAA86}" sibTransId="{5D08D38E-87AA-49E7-982C-C07C7997BCB6}"/>
    <dgm:cxn modelId="{B29CFAA7-81A6-44E3-9154-084927210990}" srcId="{7C356413-7C96-44F8-A030-C9D5D45C4ED3}" destId="{4E21D435-CF94-4DC5-9089-C717153B09ED}" srcOrd="1" destOrd="0" parTransId="{4782AA47-B441-4E5D-9718-DA7D0E8F38FF}" sibTransId="{67D08013-6442-49A0-8F04-D8DB580D1CCA}"/>
    <dgm:cxn modelId="{E6E3C5F2-59FA-43E1-A8DB-D7FB3CAA45BB}" type="presOf" srcId="{7C356413-7C96-44F8-A030-C9D5D45C4ED3}" destId="{4CA12B83-A02D-4441-B7E2-C3985BBF6704}" srcOrd="0" destOrd="0" presId="urn:microsoft.com/office/officeart/2016/7/layout/VerticalHollowActionList"/>
    <dgm:cxn modelId="{47D864FB-AC58-45AC-A03A-FF546C7BDE65}" srcId="{4E21D435-CF94-4DC5-9089-C717153B09ED}" destId="{5777F5A5-48DC-40EB-9552-9364A0C89D3C}" srcOrd="0" destOrd="0" parTransId="{B135C987-48E8-49B8-A25C-5B359D9EAEBC}" sibTransId="{A0D017E0-9687-4EA4-AA32-055B831CFD72}"/>
    <dgm:cxn modelId="{64665DA8-86B7-49A9-9CB9-749289F75FD2}" type="presParOf" srcId="{4CA12B83-A02D-4441-B7E2-C3985BBF6704}" destId="{8127CC0A-4112-4334-B818-3B34785C8692}" srcOrd="0" destOrd="0" presId="urn:microsoft.com/office/officeart/2016/7/layout/VerticalHollowActionList"/>
    <dgm:cxn modelId="{7B00CBBC-D635-4278-8826-BA0E11839F89}" type="presParOf" srcId="{8127CC0A-4112-4334-B818-3B34785C8692}" destId="{1EC5F0C4-4185-46C3-84BA-1F954793F15E}" srcOrd="0" destOrd="0" presId="urn:microsoft.com/office/officeart/2016/7/layout/VerticalHollowActionList"/>
    <dgm:cxn modelId="{B0FEB932-0EFF-4939-97D2-834382DB8A37}" type="presParOf" srcId="{8127CC0A-4112-4334-B818-3B34785C8692}" destId="{B5469562-E318-4056-8EAB-867323A0C052}" srcOrd="1" destOrd="0" presId="urn:microsoft.com/office/officeart/2016/7/layout/VerticalHollowActionList"/>
    <dgm:cxn modelId="{BEDF4C65-5AB0-4840-8E63-BA1EB6830AB7}" type="presParOf" srcId="{4CA12B83-A02D-4441-B7E2-C3985BBF6704}" destId="{9CE87B56-1AC5-45F3-8824-7BDCBFC58D02}" srcOrd="1" destOrd="0" presId="urn:microsoft.com/office/officeart/2016/7/layout/VerticalHollowActionList"/>
    <dgm:cxn modelId="{FAE17115-DF82-453B-99CE-4DFBF6EF807A}" type="presParOf" srcId="{4CA12B83-A02D-4441-B7E2-C3985BBF6704}" destId="{C9289865-1379-45CE-8086-D6A62559CEF3}" srcOrd="2" destOrd="0" presId="urn:microsoft.com/office/officeart/2016/7/layout/VerticalHollowActionList"/>
    <dgm:cxn modelId="{C1D9CD71-6C18-479C-A669-850A9AD034E0}" type="presParOf" srcId="{C9289865-1379-45CE-8086-D6A62559CEF3}" destId="{B34167B0-5DA6-426E-B6EE-8A7B0B46D2A6}" srcOrd="0" destOrd="0" presId="urn:microsoft.com/office/officeart/2016/7/layout/VerticalHollowActionList"/>
    <dgm:cxn modelId="{084F896A-DACD-4FE6-AB84-6BCAB3EA20B5}" type="presParOf" srcId="{C9289865-1379-45CE-8086-D6A62559CEF3}" destId="{2E7F36BA-CC7E-4453-99C0-47F74EF53B0A}" srcOrd="1" destOrd="0" presId="urn:microsoft.com/office/officeart/2016/7/layout/VerticalHollowActionList"/>
    <dgm:cxn modelId="{E01445A8-0FD0-4FA5-8E4F-DBA071F677D6}" type="presParOf" srcId="{4CA12B83-A02D-4441-B7E2-C3985BBF6704}" destId="{788045C8-90DF-4DA6-AB66-C6F5D49D3958}" srcOrd="3" destOrd="0" presId="urn:microsoft.com/office/officeart/2016/7/layout/VerticalHollowActionList"/>
    <dgm:cxn modelId="{1476834E-723C-4B0D-BFB4-2E8E0C20AED4}" type="presParOf" srcId="{4CA12B83-A02D-4441-B7E2-C3985BBF6704}" destId="{1D0EF1F2-21B1-41E4-96B0-94A29984756B}" srcOrd="4" destOrd="0" presId="urn:microsoft.com/office/officeart/2016/7/layout/VerticalHollowActionList"/>
    <dgm:cxn modelId="{6DDABB11-EA59-4BA1-B8B8-1252E16C7BF4}" type="presParOf" srcId="{1D0EF1F2-21B1-41E4-96B0-94A29984756B}" destId="{E975BBC6-9FAC-45BB-86FE-5835CABF7A30}" srcOrd="0" destOrd="0" presId="urn:microsoft.com/office/officeart/2016/7/layout/VerticalHollowActionList"/>
    <dgm:cxn modelId="{6C583DA9-7921-4EEB-BE83-27B79F04628F}" type="presParOf" srcId="{1D0EF1F2-21B1-41E4-96B0-94A29984756B}" destId="{D4FE0873-F903-40A8-9976-B29A9DF6A3A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67864E9-8073-41AF-A95E-FD5205BD24E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4A2A82E-108C-4E2F-98E9-0EA1C0D4B723}">
      <dgm:prSet/>
      <dgm:spPr/>
      <dgm:t>
        <a:bodyPr/>
        <a:lstStyle/>
        <a:p>
          <a:r>
            <a:rPr lang="en-US"/>
            <a:t>Setting Up a Version Control System with Git</a:t>
          </a:r>
        </a:p>
      </dgm:t>
    </dgm:pt>
    <dgm:pt modelId="{9B415851-990F-4EE1-80DE-3CF79F15F6D7}" type="parTrans" cxnId="{C266E374-8388-4AE0-B418-54F1C98A1697}">
      <dgm:prSet/>
      <dgm:spPr/>
      <dgm:t>
        <a:bodyPr/>
        <a:lstStyle/>
        <a:p>
          <a:endParaRPr lang="en-US"/>
        </a:p>
      </dgm:t>
    </dgm:pt>
    <dgm:pt modelId="{09CEE7E7-51E2-44F4-B5DE-74B43AA36480}" type="sibTrans" cxnId="{C266E374-8388-4AE0-B418-54F1C98A1697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6C1C580-113F-4B1B-9303-2A76478D6ADD}">
      <dgm:prSet/>
      <dgm:spPr/>
      <dgm:t>
        <a:bodyPr/>
        <a:lstStyle/>
        <a:p>
          <a:r>
            <a:rPr lang="en-US"/>
            <a:t>Setting Up the React Project</a:t>
          </a:r>
        </a:p>
      </dgm:t>
    </dgm:pt>
    <dgm:pt modelId="{74538AE0-7099-4230-931B-BC7CB8C784B8}" type="parTrans" cxnId="{7BA647A7-4228-4926-85FB-B8C409AC8FE0}">
      <dgm:prSet/>
      <dgm:spPr/>
      <dgm:t>
        <a:bodyPr/>
        <a:lstStyle/>
        <a:p>
          <a:endParaRPr lang="en-US"/>
        </a:p>
      </dgm:t>
    </dgm:pt>
    <dgm:pt modelId="{A265DDB1-65AD-4F7E-B198-45A983FB8FEE}" type="sibTrans" cxnId="{7BA647A7-4228-4926-85FB-B8C409AC8FE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C209FA1-8774-4AFD-95B7-762EDB7D9C92}">
      <dgm:prSet/>
      <dgm:spPr/>
      <dgm:t>
        <a:bodyPr/>
        <a:lstStyle/>
        <a:p>
          <a:r>
            <a:rPr lang="en-SG"/>
            <a:t>Writing and Reviewing Code</a:t>
          </a:r>
          <a:endParaRPr lang="en-US"/>
        </a:p>
      </dgm:t>
    </dgm:pt>
    <dgm:pt modelId="{095656BE-6FB0-4DC1-B507-72AAD7B034DA}" type="parTrans" cxnId="{9863A04C-D339-42CE-8624-6F4B8231C600}">
      <dgm:prSet/>
      <dgm:spPr/>
      <dgm:t>
        <a:bodyPr/>
        <a:lstStyle/>
        <a:p>
          <a:endParaRPr lang="en-US"/>
        </a:p>
      </dgm:t>
    </dgm:pt>
    <dgm:pt modelId="{258F84FA-0F33-4065-B262-D3C429EB811C}" type="sibTrans" cxnId="{9863A04C-D339-42CE-8624-6F4B8231C60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83C275B-A27C-45D1-8C95-5CB641E1BFC2}">
      <dgm:prSet/>
      <dgm:spPr/>
      <dgm:t>
        <a:bodyPr/>
        <a:lstStyle/>
        <a:p>
          <a:r>
            <a:rPr lang="en-US"/>
            <a:t>Automating Testing and Deployment with CI/CD</a:t>
          </a:r>
        </a:p>
      </dgm:t>
    </dgm:pt>
    <dgm:pt modelId="{3EEBAC76-8323-48E0-A18E-32CFC0B86A61}" type="parTrans" cxnId="{56B3F05E-9538-4F68-87E8-8D115C50D989}">
      <dgm:prSet/>
      <dgm:spPr/>
      <dgm:t>
        <a:bodyPr/>
        <a:lstStyle/>
        <a:p>
          <a:endParaRPr lang="en-US"/>
        </a:p>
      </dgm:t>
    </dgm:pt>
    <dgm:pt modelId="{A3704502-DC02-44E6-B98E-F4F849052753}" type="sibTrans" cxnId="{56B3F05E-9538-4F68-87E8-8D115C50D98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2740B637-2D85-4D2C-BFE2-A33C7BB50B5C}">
      <dgm:prSet/>
      <dgm:spPr/>
      <dgm:t>
        <a:bodyPr/>
        <a:lstStyle/>
        <a:p>
          <a:r>
            <a:rPr lang="en-SG"/>
            <a:t>Utilizing Containerization with Docker </a:t>
          </a:r>
          <a:endParaRPr lang="en-US"/>
        </a:p>
      </dgm:t>
    </dgm:pt>
    <dgm:pt modelId="{CA65700C-3C9F-4F3C-BB3F-A1DC51E78809}" type="parTrans" cxnId="{BFB86FB4-0848-47DB-B46D-2698D4BB9880}">
      <dgm:prSet/>
      <dgm:spPr/>
      <dgm:t>
        <a:bodyPr/>
        <a:lstStyle/>
        <a:p>
          <a:endParaRPr lang="en-US"/>
        </a:p>
      </dgm:t>
    </dgm:pt>
    <dgm:pt modelId="{11EDD1E1-61CB-4470-AF2F-F6EB444B5D38}" type="sibTrans" cxnId="{BFB86FB4-0848-47DB-B46D-2698D4BB9880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3F4407D-470C-44D5-BD23-18CDEBB24582}">
      <dgm:prSet/>
      <dgm:spPr/>
      <dgm:t>
        <a:bodyPr/>
        <a:lstStyle/>
        <a:p>
          <a:r>
            <a:rPr lang="en-SG"/>
            <a:t>Monitoring and Feedback</a:t>
          </a:r>
          <a:endParaRPr lang="en-US"/>
        </a:p>
      </dgm:t>
    </dgm:pt>
    <dgm:pt modelId="{31615EA9-A693-44A5-BE92-E7AF29666A12}" type="parTrans" cxnId="{1CAB2D37-CE0E-4CD6-B67A-884D5F98F0F0}">
      <dgm:prSet/>
      <dgm:spPr/>
      <dgm:t>
        <a:bodyPr/>
        <a:lstStyle/>
        <a:p>
          <a:endParaRPr lang="en-US"/>
        </a:p>
      </dgm:t>
    </dgm:pt>
    <dgm:pt modelId="{E7F7ADC0-7C74-4F68-BF71-70FA77E27F8E}" type="sibTrans" cxnId="{1CAB2D37-CE0E-4CD6-B67A-884D5F98F0F0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E3A783C9-3BED-4E1A-AD86-1A99766CB3CD}" type="pres">
      <dgm:prSet presAssocID="{B67864E9-8073-41AF-A95E-FD5205BD24E0}" presName="Name0" presStyleCnt="0">
        <dgm:presLayoutVars>
          <dgm:animLvl val="lvl"/>
          <dgm:resizeHandles val="exact"/>
        </dgm:presLayoutVars>
      </dgm:prSet>
      <dgm:spPr/>
    </dgm:pt>
    <dgm:pt modelId="{4DF20DBD-6C48-4646-8D9D-BF0A5A690AEB}" type="pres">
      <dgm:prSet presAssocID="{B4A2A82E-108C-4E2F-98E9-0EA1C0D4B723}" presName="compositeNode" presStyleCnt="0">
        <dgm:presLayoutVars>
          <dgm:bulletEnabled val="1"/>
        </dgm:presLayoutVars>
      </dgm:prSet>
      <dgm:spPr/>
    </dgm:pt>
    <dgm:pt modelId="{C6A2E584-6359-4FA1-9E94-36F92B4794EB}" type="pres">
      <dgm:prSet presAssocID="{B4A2A82E-108C-4E2F-98E9-0EA1C0D4B723}" presName="bgRect" presStyleLbl="alignNode1" presStyleIdx="0" presStyleCnt="6"/>
      <dgm:spPr/>
    </dgm:pt>
    <dgm:pt modelId="{FA69D5B7-707A-4BBB-B3C7-5CA9ABCB227A}" type="pres">
      <dgm:prSet presAssocID="{09CEE7E7-51E2-44F4-B5DE-74B43AA36480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423549A7-047B-44AC-A993-07893CD8CCC5}" type="pres">
      <dgm:prSet presAssocID="{B4A2A82E-108C-4E2F-98E9-0EA1C0D4B723}" presName="nodeRect" presStyleLbl="alignNode1" presStyleIdx="0" presStyleCnt="6">
        <dgm:presLayoutVars>
          <dgm:bulletEnabled val="1"/>
        </dgm:presLayoutVars>
      </dgm:prSet>
      <dgm:spPr/>
    </dgm:pt>
    <dgm:pt modelId="{A18BBEA7-E977-4510-A5BA-4D92881CD063}" type="pres">
      <dgm:prSet presAssocID="{09CEE7E7-51E2-44F4-B5DE-74B43AA36480}" presName="sibTrans" presStyleCnt="0"/>
      <dgm:spPr/>
    </dgm:pt>
    <dgm:pt modelId="{969F85A2-11CE-4286-9C10-AC6E90F7C3B6}" type="pres">
      <dgm:prSet presAssocID="{26C1C580-113F-4B1B-9303-2A76478D6ADD}" presName="compositeNode" presStyleCnt="0">
        <dgm:presLayoutVars>
          <dgm:bulletEnabled val="1"/>
        </dgm:presLayoutVars>
      </dgm:prSet>
      <dgm:spPr/>
    </dgm:pt>
    <dgm:pt modelId="{AE6802A5-E4F5-4467-A1B4-71FF1050D8E5}" type="pres">
      <dgm:prSet presAssocID="{26C1C580-113F-4B1B-9303-2A76478D6ADD}" presName="bgRect" presStyleLbl="alignNode1" presStyleIdx="1" presStyleCnt="6"/>
      <dgm:spPr/>
    </dgm:pt>
    <dgm:pt modelId="{C352379B-3A8B-4184-9AA4-F93870B43656}" type="pres">
      <dgm:prSet presAssocID="{A265DDB1-65AD-4F7E-B198-45A983FB8FEE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036BE89A-777D-4C81-BA3C-9C12B73E7662}" type="pres">
      <dgm:prSet presAssocID="{26C1C580-113F-4B1B-9303-2A76478D6ADD}" presName="nodeRect" presStyleLbl="alignNode1" presStyleIdx="1" presStyleCnt="6">
        <dgm:presLayoutVars>
          <dgm:bulletEnabled val="1"/>
        </dgm:presLayoutVars>
      </dgm:prSet>
      <dgm:spPr/>
    </dgm:pt>
    <dgm:pt modelId="{12B833D0-FC44-4839-B704-2248636B3B67}" type="pres">
      <dgm:prSet presAssocID="{A265DDB1-65AD-4F7E-B198-45A983FB8FEE}" presName="sibTrans" presStyleCnt="0"/>
      <dgm:spPr/>
    </dgm:pt>
    <dgm:pt modelId="{D7DFB889-4ED3-4B87-80C4-8E5A1B4D146A}" type="pres">
      <dgm:prSet presAssocID="{6C209FA1-8774-4AFD-95B7-762EDB7D9C92}" presName="compositeNode" presStyleCnt="0">
        <dgm:presLayoutVars>
          <dgm:bulletEnabled val="1"/>
        </dgm:presLayoutVars>
      </dgm:prSet>
      <dgm:spPr/>
    </dgm:pt>
    <dgm:pt modelId="{968370FD-AAB3-40D7-8590-C06B133DF5BA}" type="pres">
      <dgm:prSet presAssocID="{6C209FA1-8774-4AFD-95B7-762EDB7D9C92}" presName="bgRect" presStyleLbl="alignNode1" presStyleIdx="2" presStyleCnt="6"/>
      <dgm:spPr/>
    </dgm:pt>
    <dgm:pt modelId="{9454C874-4218-45F8-99E9-2F4A509A1885}" type="pres">
      <dgm:prSet presAssocID="{258F84FA-0F33-4065-B262-D3C429EB811C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93425E09-F188-4FA6-94E0-790B01CD71D1}" type="pres">
      <dgm:prSet presAssocID="{6C209FA1-8774-4AFD-95B7-762EDB7D9C92}" presName="nodeRect" presStyleLbl="alignNode1" presStyleIdx="2" presStyleCnt="6">
        <dgm:presLayoutVars>
          <dgm:bulletEnabled val="1"/>
        </dgm:presLayoutVars>
      </dgm:prSet>
      <dgm:spPr/>
    </dgm:pt>
    <dgm:pt modelId="{55C7175A-0995-4FA6-89EE-51C51D14FEA3}" type="pres">
      <dgm:prSet presAssocID="{258F84FA-0F33-4065-B262-D3C429EB811C}" presName="sibTrans" presStyleCnt="0"/>
      <dgm:spPr/>
    </dgm:pt>
    <dgm:pt modelId="{95DF73C1-C8BB-4DEC-BE5F-4DA8B831545C}" type="pres">
      <dgm:prSet presAssocID="{B83C275B-A27C-45D1-8C95-5CB641E1BFC2}" presName="compositeNode" presStyleCnt="0">
        <dgm:presLayoutVars>
          <dgm:bulletEnabled val="1"/>
        </dgm:presLayoutVars>
      </dgm:prSet>
      <dgm:spPr/>
    </dgm:pt>
    <dgm:pt modelId="{F92A0163-F3E6-4AEC-BCAA-14053137A8A8}" type="pres">
      <dgm:prSet presAssocID="{B83C275B-A27C-45D1-8C95-5CB641E1BFC2}" presName="bgRect" presStyleLbl="alignNode1" presStyleIdx="3" presStyleCnt="6"/>
      <dgm:spPr/>
    </dgm:pt>
    <dgm:pt modelId="{1F5EB00D-F741-4142-B0A6-2B07753C91F4}" type="pres">
      <dgm:prSet presAssocID="{A3704502-DC02-44E6-B98E-F4F849052753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DA44065F-2135-4947-8CBD-11B3C2B75C2C}" type="pres">
      <dgm:prSet presAssocID="{B83C275B-A27C-45D1-8C95-5CB641E1BFC2}" presName="nodeRect" presStyleLbl="alignNode1" presStyleIdx="3" presStyleCnt="6">
        <dgm:presLayoutVars>
          <dgm:bulletEnabled val="1"/>
        </dgm:presLayoutVars>
      </dgm:prSet>
      <dgm:spPr/>
    </dgm:pt>
    <dgm:pt modelId="{38FEA52A-9640-44B8-86C9-CCAAF84BBC3C}" type="pres">
      <dgm:prSet presAssocID="{A3704502-DC02-44E6-B98E-F4F849052753}" presName="sibTrans" presStyleCnt="0"/>
      <dgm:spPr/>
    </dgm:pt>
    <dgm:pt modelId="{72F034D6-FA2D-402F-B0EA-5A3E51349D78}" type="pres">
      <dgm:prSet presAssocID="{2740B637-2D85-4D2C-BFE2-A33C7BB50B5C}" presName="compositeNode" presStyleCnt="0">
        <dgm:presLayoutVars>
          <dgm:bulletEnabled val="1"/>
        </dgm:presLayoutVars>
      </dgm:prSet>
      <dgm:spPr/>
    </dgm:pt>
    <dgm:pt modelId="{2E6F6B47-90EB-49E6-8949-AE6DA69BB97D}" type="pres">
      <dgm:prSet presAssocID="{2740B637-2D85-4D2C-BFE2-A33C7BB50B5C}" presName="bgRect" presStyleLbl="alignNode1" presStyleIdx="4" presStyleCnt="6"/>
      <dgm:spPr/>
    </dgm:pt>
    <dgm:pt modelId="{4024F2B5-9AE4-48BF-A53D-C7576CEBBF53}" type="pres">
      <dgm:prSet presAssocID="{11EDD1E1-61CB-4470-AF2F-F6EB444B5D38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8443946F-FC55-444B-B509-B1C09DA2B68E}" type="pres">
      <dgm:prSet presAssocID="{2740B637-2D85-4D2C-BFE2-A33C7BB50B5C}" presName="nodeRect" presStyleLbl="alignNode1" presStyleIdx="4" presStyleCnt="6">
        <dgm:presLayoutVars>
          <dgm:bulletEnabled val="1"/>
        </dgm:presLayoutVars>
      </dgm:prSet>
      <dgm:spPr/>
    </dgm:pt>
    <dgm:pt modelId="{A3111604-6C3E-4485-AA66-C9CCB07A9314}" type="pres">
      <dgm:prSet presAssocID="{11EDD1E1-61CB-4470-AF2F-F6EB444B5D38}" presName="sibTrans" presStyleCnt="0"/>
      <dgm:spPr/>
    </dgm:pt>
    <dgm:pt modelId="{D4B08D20-5B32-418D-83F1-60EB8E59EDC2}" type="pres">
      <dgm:prSet presAssocID="{43F4407D-470C-44D5-BD23-18CDEBB24582}" presName="compositeNode" presStyleCnt="0">
        <dgm:presLayoutVars>
          <dgm:bulletEnabled val="1"/>
        </dgm:presLayoutVars>
      </dgm:prSet>
      <dgm:spPr/>
    </dgm:pt>
    <dgm:pt modelId="{722C6D29-15BD-4284-9DDA-750EC148608C}" type="pres">
      <dgm:prSet presAssocID="{43F4407D-470C-44D5-BD23-18CDEBB24582}" presName="bgRect" presStyleLbl="alignNode1" presStyleIdx="5" presStyleCnt="6"/>
      <dgm:spPr/>
    </dgm:pt>
    <dgm:pt modelId="{B94DCA10-4042-422F-A96C-39B5E441B7F4}" type="pres">
      <dgm:prSet presAssocID="{E7F7ADC0-7C74-4F68-BF71-70FA77E27F8E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85976930-B841-40D0-83AA-04781B6FD50F}" type="pres">
      <dgm:prSet presAssocID="{43F4407D-470C-44D5-BD23-18CDEBB24582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B5E8B90E-A6C2-48EC-92D5-7BB7D1B220B5}" type="presOf" srcId="{26C1C580-113F-4B1B-9303-2A76478D6ADD}" destId="{AE6802A5-E4F5-4467-A1B4-71FF1050D8E5}" srcOrd="0" destOrd="0" presId="urn:microsoft.com/office/officeart/2016/7/layout/LinearBlockProcessNumbered"/>
    <dgm:cxn modelId="{E5D3F327-0877-441A-8933-224BB602E678}" type="presOf" srcId="{6C209FA1-8774-4AFD-95B7-762EDB7D9C92}" destId="{93425E09-F188-4FA6-94E0-790B01CD71D1}" srcOrd="1" destOrd="0" presId="urn:microsoft.com/office/officeart/2016/7/layout/LinearBlockProcessNumbered"/>
    <dgm:cxn modelId="{79064E2E-B472-4A31-A597-BFF1C48CF806}" type="presOf" srcId="{2740B637-2D85-4D2C-BFE2-A33C7BB50B5C}" destId="{2E6F6B47-90EB-49E6-8949-AE6DA69BB97D}" srcOrd="0" destOrd="0" presId="urn:microsoft.com/office/officeart/2016/7/layout/LinearBlockProcessNumbered"/>
    <dgm:cxn modelId="{1CAB2D37-CE0E-4CD6-B67A-884D5F98F0F0}" srcId="{B67864E9-8073-41AF-A95E-FD5205BD24E0}" destId="{43F4407D-470C-44D5-BD23-18CDEBB24582}" srcOrd="5" destOrd="0" parTransId="{31615EA9-A693-44A5-BE92-E7AF29666A12}" sibTransId="{E7F7ADC0-7C74-4F68-BF71-70FA77E27F8E}"/>
    <dgm:cxn modelId="{4E0F143F-6DDE-4A61-9B04-AEBB8B864D57}" type="presOf" srcId="{B83C275B-A27C-45D1-8C95-5CB641E1BFC2}" destId="{DA44065F-2135-4947-8CBD-11B3C2B75C2C}" srcOrd="1" destOrd="0" presId="urn:microsoft.com/office/officeart/2016/7/layout/LinearBlockProcessNumbered"/>
    <dgm:cxn modelId="{56B3F05E-9538-4F68-87E8-8D115C50D989}" srcId="{B67864E9-8073-41AF-A95E-FD5205BD24E0}" destId="{B83C275B-A27C-45D1-8C95-5CB641E1BFC2}" srcOrd="3" destOrd="0" parTransId="{3EEBAC76-8323-48E0-A18E-32CFC0B86A61}" sibTransId="{A3704502-DC02-44E6-B98E-F4F849052753}"/>
    <dgm:cxn modelId="{56C8644A-DECA-413A-AF9D-D222A3601A4B}" type="presOf" srcId="{6C209FA1-8774-4AFD-95B7-762EDB7D9C92}" destId="{968370FD-AAB3-40D7-8590-C06B133DF5BA}" srcOrd="0" destOrd="0" presId="urn:microsoft.com/office/officeart/2016/7/layout/LinearBlockProcessNumbered"/>
    <dgm:cxn modelId="{9863A04C-D339-42CE-8624-6F4B8231C600}" srcId="{B67864E9-8073-41AF-A95E-FD5205BD24E0}" destId="{6C209FA1-8774-4AFD-95B7-762EDB7D9C92}" srcOrd="2" destOrd="0" parTransId="{095656BE-6FB0-4DC1-B507-72AAD7B034DA}" sibTransId="{258F84FA-0F33-4065-B262-D3C429EB811C}"/>
    <dgm:cxn modelId="{1A7E604F-361A-4E1A-9A3E-56DFBF67359E}" type="presOf" srcId="{26C1C580-113F-4B1B-9303-2A76478D6ADD}" destId="{036BE89A-777D-4C81-BA3C-9C12B73E7662}" srcOrd="1" destOrd="0" presId="urn:microsoft.com/office/officeart/2016/7/layout/LinearBlockProcessNumbered"/>
    <dgm:cxn modelId="{C266E374-8388-4AE0-B418-54F1C98A1697}" srcId="{B67864E9-8073-41AF-A95E-FD5205BD24E0}" destId="{B4A2A82E-108C-4E2F-98E9-0EA1C0D4B723}" srcOrd="0" destOrd="0" parTransId="{9B415851-990F-4EE1-80DE-3CF79F15F6D7}" sibTransId="{09CEE7E7-51E2-44F4-B5DE-74B43AA36480}"/>
    <dgm:cxn modelId="{00C31957-06AB-40EC-9A6B-1F7143A8B774}" type="presOf" srcId="{E7F7ADC0-7C74-4F68-BF71-70FA77E27F8E}" destId="{B94DCA10-4042-422F-A96C-39B5E441B7F4}" srcOrd="0" destOrd="0" presId="urn:microsoft.com/office/officeart/2016/7/layout/LinearBlockProcessNumbered"/>
    <dgm:cxn modelId="{089BBC58-E014-4865-8623-13AEAA010E1B}" type="presOf" srcId="{11EDD1E1-61CB-4470-AF2F-F6EB444B5D38}" destId="{4024F2B5-9AE4-48BF-A53D-C7576CEBBF53}" srcOrd="0" destOrd="0" presId="urn:microsoft.com/office/officeart/2016/7/layout/LinearBlockProcessNumbered"/>
    <dgm:cxn modelId="{B3045492-F0E4-447A-BF80-8CF9E3120972}" type="presOf" srcId="{B67864E9-8073-41AF-A95E-FD5205BD24E0}" destId="{E3A783C9-3BED-4E1A-AD86-1A99766CB3CD}" srcOrd="0" destOrd="0" presId="urn:microsoft.com/office/officeart/2016/7/layout/LinearBlockProcessNumbered"/>
    <dgm:cxn modelId="{4A5CF69B-69F6-4DAF-B8BE-C685529CFE0C}" type="presOf" srcId="{B4A2A82E-108C-4E2F-98E9-0EA1C0D4B723}" destId="{C6A2E584-6359-4FA1-9E94-36F92B4794EB}" srcOrd="0" destOrd="0" presId="urn:microsoft.com/office/officeart/2016/7/layout/LinearBlockProcessNumbered"/>
    <dgm:cxn modelId="{D8FE599F-2C63-468C-8A9D-B84B8FA88E89}" type="presOf" srcId="{258F84FA-0F33-4065-B262-D3C429EB811C}" destId="{9454C874-4218-45F8-99E9-2F4A509A1885}" srcOrd="0" destOrd="0" presId="urn:microsoft.com/office/officeart/2016/7/layout/LinearBlockProcessNumbered"/>
    <dgm:cxn modelId="{59B3D1A1-E321-43BD-A2E7-029FDF79BED8}" type="presOf" srcId="{43F4407D-470C-44D5-BD23-18CDEBB24582}" destId="{85976930-B841-40D0-83AA-04781B6FD50F}" srcOrd="1" destOrd="0" presId="urn:microsoft.com/office/officeart/2016/7/layout/LinearBlockProcessNumbered"/>
    <dgm:cxn modelId="{19F9E7A1-7B5C-4AC9-9886-03D8CF9EAC20}" type="presOf" srcId="{B4A2A82E-108C-4E2F-98E9-0EA1C0D4B723}" destId="{423549A7-047B-44AC-A993-07893CD8CCC5}" srcOrd="1" destOrd="0" presId="urn:microsoft.com/office/officeart/2016/7/layout/LinearBlockProcessNumbered"/>
    <dgm:cxn modelId="{8A0241A5-AFA3-4F6B-9B92-A897A34BFCE9}" type="presOf" srcId="{A3704502-DC02-44E6-B98E-F4F849052753}" destId="{1F5EB00D-F741-4142-B0A6-2B07753C91F4}" srcOrd="0" destOrd="0" presId="urn:microsoft.com/office/officeart/2016/7/layout/LinearBlockProcessNumbered"/>
    <dgm:cxn modelId="{7BA647A7-4228-4926-85FB-B8C409AC8FE0}" srcId="{B67864E9-8073-41AF-A95E-FD5205BD24E0}" destId="{26C1C580-113F-4B1B-9303-2A76478D6ADD}" srcOrd="1" destOrd="0" parTransId="{74538AE0-7099-4230-931B-BC7CB8C784B8}" sibTransId="{A265DDB1-65AD-4F7E-B198-45A983FB8FEE}"/>
    <dgm:cxn modelId="{0C98AFAB-B1FE-4318-8E58-5B2A7082398B}" type="presOf" srcId="{B83C275B-A27C-45D1-8C95-5CB641E1BFC2}" destId="{F92A0163-F3E6-4AEC-BCAA-14053137A8A8}" srcOrd="0" destOrd="0" presId="urn:microsoft.com/office/officeart/2016/7/layout/LinearBlockProcessNumbered"/>
    <dgm:cxn modelId="{69D67BB2-6CC9-40FE-8A99-FF733F226BA1}" type="presOf" srcId="{43F4407D-470C-44D5-BD23-18CDEBB24582}" destId="{722C6D29-15BD-4284-9DDA-750EC148608C}" srcOrd="0" destOrd="0" presId="urn:microsoft.com/office/officeart/2016/7/layout/LinearBlockProcessNumbered"/>
    <dgm:cxn modelId="{BFB86FB4-0848-47DB-B46D-2698D4BB9880}" srcId="{B67864E9-8073-41AF-A95E-FD5205BD24E0}" destId="{2740B637-2D85-4D2C-BFE2-A33C7BB50B5C}" srcOrd="4" destOrd="0" parTransId="{CA65700C-3C9F-4F3C-BB3F-A1DC51E78809}" sibTransId="{11EDD1E1-61CB-4470-AF2F-F6EB444B5D38}"/>
    <dgm:cxn modelId="{2EEF28B5-DE30-4D3F-8F28-EDE2E15DB754}" type="presOf" srcId="{09CEE7E7-51E2-44F4-B5DE-74B43AA36480}" destId="{FA69D5B7-707A-4BBB-B3C7-5CA9ABCB227A}" srcOrd="0" destOrd="0" presId="urn:microsoft.com/office/officeart/2016/7/layout/LinearBlockProcessNumbered"/>
    <dgm:cxn modelId="{CD53A2D8-863D-41FB-88B4-5BFAC5185667}" type="presOf" srcId="{2740B637-2D85-4D2C-BFE2-A33C7BB50B5C}" destId="{8443946F-FC55-444B-B509-B1C09DA2B68E}" srcOrd="1" destOrd="0" presId="urn:microsoft.com/office/officeart/2016/7/layout/LinearBlockProcessNumbered"/>
    <dgm:cxn modelId="{3A10B7DF-05D4-45C9-9B0C-1AE8C2B39333}" type="presOf" srcId="{A265DDB1-65AD-4F7E-B198-45A983FB8FEE}" destId="{C352379B-3A8B-4184-9AA4-F93870B43656}" srcOrd="0" destOrd="0" presId="urn:microsoft.com/office/officeart/2016/7/layout/LinearBlockProcessNumbered"/>
    <dgm:cxn modelId="{9B29D5FF-FC03-42BC-ABBC-1D12D39AD86C}" type="presParOf" srcId="{E3A783C9-3BED-4E1A-AD86-1A99766CB3CD}" destId="{4DF20DBD-6C48-4646-8D9D-BF0A5A690AEB}" srcOrd="0" destOrd="0" presId="urn:microsoft.com/office/officeart/2016/7/layout/LinearBlockProcessNumbered"/>
    <dgm:cxn modelId="{21613B97-28C4-41C3-AC76-2388D78BC1B9}" type="presParOf" srcId="{4DF20DBD-6C48-4646-8D9D-BF0A5A690AEB}" destId="{C6A2E584-6359-4FA1-9E94-36F92B4794EB}" srcOrd="0" destOrd="0" presId="urn:microsoft.com/office/officeart/2016/7/layout/LinearBlockProcessNumbered"/>
    <dgm:cxn modelId="{04D4D1A9-2037-46C7-ABDC-D46A50D0B9A8}" type="presParOf" srcId="{4DF20DBD-6C48-4646-8D9D-BF0A5A690AEB}" destId="{FA69D5B7-707A-4BBB-B3C7-5CA9ABCB227A}" srcOrd="1" destOrd="0" presId="urn:microsoft.com/office/officeart/2016/7/layout/LinearBlockProcessNumbered"/>
    <dgm:cxn modelId="{A74E22E3-5719-470C-B978-EBE4BA4D3532}" type="presParOf" srcId="{4DF20DBD-6C48-4646-8D9D-BF0A5A690AEB}" destId="{423549A7-047B-44AC-A993-07893CD8CCC5}" srcOrd="2" destOrd="0" presId="urn:microsoft.com/office/officeart/2016/7/layout/LinearBlockProcessNumbered"/>
    <dgm:cxn modelId="{A68C5C04-AC00-4E80-ACC0-094085E984F3}" type="presParOf" srcId="{E3A783C9-3BED-4E1A-AD86-1A99766CB3CD}" destId="{A18BBEA7-E977-4510-A5BA-4D92881CD063}" srcOrd="1" destOrd="0" presId="urn:microsoft.com/office/officeart/2016/7/layout/LinearBlockProcessNumbered"/>
    <dgm:cxn modelId="{B0D9A0C5-0973-4F44-B26F-FBCB06C45906}" type="presParOf" srcId="{E3A783C9-3BED-4E1A-AD86-1A99766CB3CD}" destId="{969F85A2-11CE-4286-9C10-AC6E90F7C3B6}" srcOrd="2" destOrd="0" presId="urn:microsoft.com/office/officeart/2016/7/layout/LinearBlockProcessNumbered"/>
    <dgm:cxn modelId="{10DAB4D4-F994-4D63-A9E3-5742EB4F181E}" type="presParOf" srcId="{969F85A2-11CE-4286-9C10-AC6E90F7C3B6}" destId="{AE6802A5-E4F5-4467-A1B4-71FF1050D8E5}" srcOrd="0" destOrd="0" presId="urn:microsoft.com/office/officeart/2016/7/layout/LinearBlockProcessNumbered"/>
    <dgm:cxn modelId="{9DE3FFAB-04CF-4E59-8059-577A4CEC3422}" type="presParOf" srcId="{969F85A2-11CE-4286-9C10-AC6E90F7C3B6}" destId="{C352379B-3A8B-4184-9AA4-F93870B43656}" srcOrd="1" destOrd="0" presId="urn:microsoft.com/office/officeart/2016/7/layout/LinearBlockProcessNumbered"/>
    <dgm:cxn modelId="{CA0B020D-8CBC-47DA-9378-77A407F9C387}" type="presParOf" srcId="{969F85A2-11CE-4286-9C10-AC6E90F7C3B6}" destId="{036BE89A-777D-4C81-BA3C-9C12B73E7662}" srcOrd="2" destOrd="0" presId="urn:microsoft.com/office/officeart/2016/7/layout/LinearBlockProcessNumbered"/>
    <dgm:cxn modelId="{00745ED3-FBE7-4642-813F-2AA849C4B4E7}" type="presParOf" srcId="{E3A783C9-3BED-4E1A-AD86-1A99766CB3CD}" destId="{12B833D0-FC44-4839-B704-2248636B3B67}" srcOrd="3" destOrd="0" presId="urn:microsoft.com/office/officeart/2016/7/layout/LinearBlockProcessNumbered"/>
    <dgm:cxn modelId="{541D1BC3-3196-4A1B-91B6-6CE8ABC5B360}" type="presParOf" srcId="{E3A783C9-3BED-4E1A-AD86-1A99766CB3CD}" destId="{D7DFB889-4ED3-4B87-80C4-8E5A1B4D146A}" srcOrd="4" destOrd="0" presId="urn:microsoft.com/office/officeart/2016/7/layout/LinearBlockProcessNumbered"/>
    <dgm:cxn modelId="{0E0D6A55-98F6-44B3-AECD-7C0BD20249D8}" type="presParOf" srcId="{D7DFB889-4ED3-4B87-80C4-8E5A1B4D146A}" destId="{968370FD-AAB3-40D7-8590-C06B133DF5BA}" srcOrd="0" destOrd="0" presId="urn:microsoft.com/office/officeart/2016/7/layout/LinearBlockProcessNumbered"/>
    <dgm:cxn modelId="{EE534BD7-3B4A-46D0-B9F2-E510954398B2}" type="presParOf" srcId="{D7DFB889-4ED3-4B87-80C4-8E5A1B4D146A}" destId="{9454C874-4218-45F8-99E9-2F4A509A1885}" srcOrd="1" destOrd="0" presId="urn:microsoft.com/office/officeart/2016/7/layout/LinearBlockProcessNumbered"/>
    <dgm:cxn modelId="{4448D221-E9EE-4F54-A2CA-96C5A87AAD19}" type="presParOf" srcId="{D7DFB889-4ED3-4B87-80C4-8E5A1B4D146A}" destId="{93425E09-F188-4FA6-94E0-790B01CD71D1}" srcOrd="2" destOrd="0" presId="urn:microsoft.com/office/officeart/2016/7/layout/LinearBlockProcessNumbered"/>
    <dgm:cxn modelId="{73A38C5E-19B9-4846-A99E-2E3726C83082}" type="presParOf" srcId="{E3A783C9-3BED-4E1A-AD86-1A99766CB3CD}" destId="{55C7175A-0995-4FA6-89EE-51C51D14FEA3}" srcOrd="5" destOrd="0" presId="urn:microsoft.com/office/officeart/2016/7/layout/LinearBlockProcessNumbered"/>
    <dgm:cxn modelId="{DA101858-1C90-4504-8352-5AFE9A3F134C}" type="presParOf" srcId="{E3A783C9-3BED-4E1A-AD86-1A99766CB3CD}" destId="{95DF73C1-C8BB-4DEC-BE5F-4DA8B831545C}" srcOrd="6" destOrd="0" presId="urn:microsoft.com/office/officeart/2016/7/layout/LinearBlockProcessNumbered"/>
    <dgm:cxn modelId="{801D70F0-64DF-4D10-8EE7-37F374C7C309}" type="presParOf" srcId="{95DF73C1-C8BB-4DEC-BE5F-4DA8B831545C}" destId="{F92A0163-F3E6-4AEC-BCAA-14053137A8A8}" srcOrd="0" destOrd="0" presId="urn:microsoft.com/office/officeart/2016/7/layout/LinearBlockProcessNumbered"/>
    <dgm:cxn modelId="{89B98901-B024-4A72-80D7-1029C5DDBAC7}" type="presParOf" srcId="{95DF73C1-C8BB-4DEC-BE5F-4DA8B831545C}" destId="{1F5EB00D-F741-4142-B0A6-2B07753C91F4}" srcOrd="1" destOrd="0" presId="urn:microsoft.com/office/officeart/2016/7/layout/LinearBlockProcessNumbered"/>
    <dgm:cxn modelId="{92E1322D-4C7B-4647-A4AA-8A8726D42D0C}" type="presParOf" srcId="{95DF73C1-C8BB-4DEC-BE5F-4DA8B831545C}" destId="{DA44065F-2135-4947-8CBD-11B3C2B75C2C}" srcOrd="2" destOrd="0" presId="urn:microsoft.com/office/officeart/2016/7/layout/LinearBlockProcessNumbered"/>
    <dgm:cxn modelId="{1721A9AD-7AB3-4B28-ACF9-BDE71FB0B4CC}" type="presParOf" srcId="{E3A783C9-3BED-4E1A-AD86-1A99766CB3CD}" destId="{38FEA52A-9640-44B8-86C9-CCAAF84BBC3C}" srcOrd="7" destOrd="0" presId="urn:microsoft.com/office/officeart/2016/7/layout/LinearBlockProcessNumbered"/>
    <dgm:cxn modelId="{9696FDF4-2E2C-4EC7-8FB2-93E3074F13B7}" type="presParOf" srcId="{E3A783C9-3BED-4E1A-AD86-1A99766CB3CD}" destId="{72F034D6-FA2D-402F-B0EA-5A3E51349D78}" srcOrd="8" destOrd="0" presId="urn:microsoft.com/office/officeart/2016/7/layout/LinearBlockProcessNumbered"/>
    <dgm:cxn modelId="{FE66B4E1-D1A2-4514-987B-533756AC7D5F}" type="presParOf" srcId="{72F034D6-FA2D-402F-B0EA-5A3E51349D78}" destId="{2E6F6B47-90EB-49E6-8949-AE6DA69BB97D}" srcOrd="0" destOrd="0" presId="urn:microsoft.com/office/officeart/2016/7/layout/LinearBlockProcessNumbered"/>
    <dgm:cxn modelId="{4A35820D-2C9C-45AC-BB86-705189261D0C}" type="presParOf" srcId="{72F034D6-FA2D-402F-B0EA-5A3E51349D78}" destId="{4024F2B5-9AE4-48BF-A53D-C7576CEBBF53}" srcOrd="1" destOrd="0" presId="urn:microsoft.com/office/officeart/2016/7/layout/LinearBlockProcessNumbered"/>
    <dgm:cxn modelId="{6A0A2831-8754-4FFD-8E75-82F27163C24C}" type="presParOf" srcId="{72F034D6-FA2D-402F-B0EA-5A3E51349D78}" destId="{8443946F-FC55-444B-B509-B1C09DA2B68E}" srcOrd="2" destOrd="0" presId="urn:microsoft.com/office/officeart/2016/7/layout/LinearBlockProcessNumbered"/>
    <dgm:cxn modelId="{E66E8BAE-2AF4-420A-A19C-AD6205048B24}" type="presParOf" srcId="{E3A783C9-3BED-4E1A-AD86-1A99766CB3CD}" destId="{A3111604-6C3E-4485-AA66-C9CCB07A9314}" srcOrd="9" destOrd="0" presId="urn:microsoft.com/office/officeart/2016/7/layout/LinearBlockProcessNumbered"/>
    <dgm:cxn modelId="{9B83FED4-6DDD-4781-9684-87E1C025159E}" type="presParOf" srcId="{E3A783C9-3BED-4E1A-AD86-1A99766CB3CD}" destId="{D4B08D20-5B32-418D-83F1-60EB8E59EDC2}" srcOrd="10" destOrd="0" presId="urn:microsoft.com/office/officeart/2016/7/layout/LinearBlockProcessNumbered"/>
    <dgm:cxn modelId="{AC57C656-C05D-4B7C-B045-38E6DB7542EC}" type="presParOf" srcId="{D4B08D20-5B32-418D-83F1-60EB8E59EDC2}" destId="{722C6D29-15BD-4284-9DDA-750EC148608C}" srcOrd="0" destOrd="0" presId="urn:microsoft.com/office/officeart/2016/7/layout/LinearBlockProcessNumbered"/>
    <dgm:cxn modelId="{F57393B4-1B66-4797-8AD5-7EB7ED6C100A}" type="presParOf" srcId="{D4B08D20-5B32-418D-83F1-60EB8E59EDC2}" destId="{B94DCA10-4042-422F-A96C-39B5E441B7F4}" srcOrd="1" destOrd="0" presId="urn:microsoft.com/office/officeart/2016/7/layout/LinearBlockProcessNumbered"/>
    <dgm:cxn modelId="{10BBC6AD-9000-44CB-B27F-AD632737ABB3}" type="presParOf" srcId="{D4B08D20-5B32-418D-83F1-60EB8E59EDC2}" destId="{85976930-B841-40D0-83AA-04781B6FD50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CA41FEFE-508D-4C78-BCEF-D167B245B3C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B8E0F0E-B182-4AEC-AD46-B8123331E807}">
      <dgm:prSet/>
      <dgm:spPr/>
      <dgm:t>
        <a:bodyPr/>
        <a:lstStyle/>
        <a:p>
          <a:r>
            <a:rPr lang="en-SG"/>
            <a:t>Continuous Integration (CI):  </a:t>
          </a:r>
          <a:r>
            <a:rPr lang="en-US"/>
            <a:t>automatically testing code changes in a shared repository</a:t>
          </a:r>
        </a:p>
      </dgm:t>
    </dgm:pt>
    <dgm:pt modelId="{4E08F148-9FCB-4BAF-A73A-FA930BFB9C02}" type="parTrans" cxnId="{347C9FE9-6360-441E-91A2-E494D25F593B}">
      <dgm:prSet/>
      <dgm:spPr/>
      <dgm:t>
        <a:bodyPr/>
        <a:lstStyle/>
        <a:p>
          <a:endParaRPr lang="en-US"/>
        </a:p>
      </dgm:t>
    </dgm:pt>
    <dgm:pt modelId="{383AAF90-F43A-4006-9BC7-07AE8DC22CBE}" type="sibTrans" cxnId="{347C9FE9-6360-441E-91A2-E494D25F593B}">
      <dgm:prSet/>
      <dgm:spPr/>
      <dgm:t>
        <a:bodyPr/>
        <a:lstStyle/>
        <a:p>
          <a:endParaRPr lang="en-US"/>
        </a:p>
      </dgm:t>
    </dgm:pt>
    <dgm:pt modelId="{1B62663D-4131-4108-B198-747D3D124509}">
      <dgm:prSet/>
      <dgm:spPr/>
      <dgm:t>
        <a:bodyPr/>
        <a:lstStyle/>
        <a:p>
          <a:r>
            <a:rPr lang="en-SG"/>
            <a:t>Continuous Deployment (CD):  </a:t>
          </a:r>
          <a:r>
            <a:rPr lang="en-US"/>
            <a:t>automatically deploying all code changes to a production or staging environment after the build stage</a:t>
          </a:r>
        </a:p>
      </dgm:t>
    </dgm:pt>
    <dgm:pt modelId="{8C314C86-98D7-4741-9B62-B48178B85DAB}" type="parTrans" cxnId="{34D17F96-BEDE-4575-8921-D12EB12EAC9A}">
      <dgm:prSet/>
      <dgm:spPr/>
      <dgm:t>
        <a:bodyPr/>
        <a:lstStyle/>
        <a:p>
          <a:endParaRPr lang="en-US"/>
        </a:p>
      </dgm:t>
    </dgm:pt>
    <dgm:pt modelId="{FA1EC117-F51C-4576-BF64-0564F4A2FF07}" type="sibTrans" cxnId="{34D17F96-BEDE-4575-8921-D12EB12EAC9A}">
      <dgm:prSet/>
      <dgm:spPr/>
      <dgm:t>
        <a:bodyPr/>
        <a:lstStyle/>
        <a:p>
          <a:endParaRPr lang="en-US"/>
        </a:p>
      </dgm:t>
    </dgm:pt>
    <dgm:pt modelId="{FBF04BE3-1243-4737-9E29-C76E62949863}">
      <dgm:prSet/>
      <dgm:spPr/>
      <dgm:t>
        <a:bodyPr/>
        <a:lstStyle/>
        <a:p>
          <a:r>
            <a:rPr lang="en-US"/>
            <a:t>Version Control Systems (VCS): manage and track changes to the codebase</a:t>
          </a:r>
        </a:p>
      </dgm:t>
    </dgm:pt>
    <dgm:pt modelId="{6BBF0D4C-9702-49B9-8810-3C89105C32D5}" type="parTrans" cxnId="{10CEBC8A-19B9-4023-A961-129A5B854F43}">
      <dgm:prSet/>
      <dgm:spPr/>
      <dgm:t>
        <a:bodyPr/>
        <a:lstStyle/>
        <a:p>
          <a:endParaRPr lang="en-US"/>
        </a:p>
      </dgm:t>
    </dgm:pt>
    <dgm:pt modelId="{4D1CFAE8-CFB4-4C59-9B94-FAA11177F6B6}" type="sibTrans" cxnId="{10CEBC8A-19B9-4023-A961-129A5B854F43}">
      <dgm:prSet/>
      <dgm:spPr/>
      <dgm:t>
        <a:bodyPr/>
        <a:lstStyle/>
        <a:p>
          <a:endParaRPr lang="en-US"/>
        </a:p>
      </dgm:t>
    </dgm:pt>
    <dgm:pt modelId="{7D371E4B-3EA9-4422-B2CC-1CE9F26A7883}" type="pres">
      <dgm:prSet presAssocID="{CA41FEFE-508D-4C78-BCEF-D167B245B3C8}" presName="root" presStyleCnt="0">
        <dgm:presLayoutVars>
          <dgm:dir/>
          <dgm:resizeHandles val="exact"/>
        </dgm:presLayoutVars>
      </dgm:prSet>
      <dgm:spPr/>
    </dgm:pt>
    <dgm:pt modelId="{0D5ECE42-58F8-4BEA-A7C2-1992986314B1}" type="pres">
      <dgm:prSet presAssocID="{DB8E0F0E-B182-4AEC-AD46-B8123331E807}" presName="compNode" presStyleCnt="0"/>
      <dgm:spPr/>
    </dgm:pt>
    <dgm:pt modelId="{DFF000AB-969B-4861-A28C-305D411FA8DD}" type="pres">
      <dgm:prSet presAssocID="{DB8E0F0E-B182-4AEC-AD46-B8123331E807}" presName="bgRect" presStyleLbl="bgShp" presStyleIdx="0" presStyleCnt="3"/>
      <dgm:spPr/>
    </dgm:pt>
    <dgm:pt modelId="{0FCEBD91-E56C-4635-9E69-36FDB97A4D88}" type="pres">
      <dgm:prSet presAssocID="{DB8E0F0E-B182-4AEC-AD46-B8123331E8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A8BB941-8E95-42A5-A55F-284C7FAE6DF8}" type="pres">
      <dgm:prSet presAssocID="{DB8E0F0E-B182-4AEC-AD46-B8123331E807}" presName="spaceRect" presStyleCnt="0"/>
      <dgm:spPr/>
    </dgm:pt>
    <dgm:pt modelId="{FCC5BD53-BFC5-46EF-8396-9419CBB12245}" type="pres">
      <dgm:prSet presAssocID="{DB8E0F0E-B182-4AEC-AD46-B8123331E807}" presName="parTx" presStyleLbl="revTx" presStyleIdx="0" presStyleCnt="3">
        <dgm:presLayoutVars>
          <dgm:chMax val="0"/>
          <dgm:chPref val="0"/>
        </dgm:presLayoutVars>
      </dgm:prSet>
      <dgm:spPr/>
    </dgm:pt>
    <dgm:pt modelId="{85D72421-942D-4E81-9753-64A136026DD2}" type="pres">
      <dgm:prSet presAssocID="{383AAF90-F43A-4006-9BC7-07AE8DC22CBE}" presName="sibTrans" presStyleCnt="0"/>
      <dgm:spPr/>
    </dgm:pt>
    <dgm:pt modelId="{85FFACC3-3226-40D3-B4A9-BBC82DD34910}" type="pres">
      <dgm:prSet presAssocID="{1B62663D-4131-4108-B198-747D3D124509}" presName="compNode" presStyleCnt="0"/>
      <dgm:spPr/>
    </dgm:pt>
    <dgm:pt modelId="{44B63C36-5253-4F73-9A17-CA8C21AD9475}" type="pres">
      <dgm:prSet presAssocID="{1B62663D-4131-4108-B198-747D3D124509}" presName="bgRect" presStyleLbl="bgShp" presStyleIdx="1" presStyleCnt="3"/>
      <dgm:spPr/>
    </dgm:pt>
    <dgm:pt modelId="{89269827-A29A-4603-916E-8F5C832CF83C}" type="pres">
      <dgm:prSet presAssocID="{1B62663D-4131-4108-B198-747D3D1245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16BDD65-69F2-4E1E-AE76-C40DDEAFB30F}" type="pres">
      <dgm:prSet presAssocID="{1B62663D-4131-4108-B198-747D3D124509}" presName="spaceRect" presStyleCnt="0"/>
      <dgm:spPr/>
    </dgm:pt>
    <dgm:pt modelId="{01024349-8D11-4736-B676-353CAE7E6A19}" type="pres">
      <dgm:prSet presAssocID="{1B62663D-4131-4108-B198-747D3D124509}" presName="parTx" presStyleLbl="revTx" presStyleIdx="1" presStyleCnt="3">
        <dgm:presLayoutVars>
          <dgm:chMax val="0"/>
          <dgm:chPref val="0"/>
        </dgm:presLayoutVars>
      </dgm:prSet>
      <dgm:spPr/>
    </dgm:pt>
    <dgm:pt modelId="{D1487346-E641-4E0E-A39C-C0AD4D9D5891}" type="pres">
      <dgm:prSet presAssocID="{FA1EC117-F51C-4576-BF64-0564F4A2FF07}" presName="sibTrans" presStyleCnt="0"/>
      <dgm:spPr/>
    </dgm:pt>
    <dgm:pt modelId="{D3169A78-EB4B-4B06-801D-25E3FE178B2C}" type="pres">
      <dgm:prSet presAssocID="{FBF04BE3-1243-4737-9E29-C76E62949863}" presName="compNode" presStyleCnt="0"/>
      <dgm:spPr/>
    </dgm:pt>
    <dgm:pt modelId="{81FD75BD-2B1B-4187-A413-3E8FA61B702C}" type="pres">
      <dgm:prSet presAssocID="{FBF04BE3-1243-4737-9E29-C76E62949863}" presName="bgRect" presStyleLbl="bgShp" presStyleIdx="2" presStyleCnt="3"/>
      <dgm:spPr/>
    </dgm:pt>
    <dgm:pt modelId="{98E0512E-BBEC-49AF-9E9F-D4F7914A2253}" type="pres">
      <dgm:prSet presAssocID="{FBF04BE3-1243-4737-9E29-C76E629498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49BD9E2-2CFB-4543-B404-342705465A32}" type="pres">
      <dgm:prSet presAssocID="{FBF04BE3-1243-4737-9E29-C76E62949863}" presName="spaceRect" presStyleCnt="0"/>
      <dgm:spPr/>
    </dgm:pt>
    <dgm:pt modelId="{D4431785-F0B0-4949-ADCE-C4C833059069}" type="pres">
      <dgm:prSet presAssocID="{FBF04BE3-1243-4737-9E29-C76E6294986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D75024-0F29-455D-A6E6-9AE3B832FC26}" type="presOf" srcId="{CA41FEFE-508D-4C78-BCEF-D167B245B3C8}" destId="{7D371E4B-3EA9-4422-B2CC-1CE9F26A7883}" srcOrd="0" destOrd="0" presId="urn:microsoft.com/office/officeart/2018/2/layout/IconVerticalSolidList"/>
    <dgm:cxn modelId="{10CEBC8A-19B9-4023-A961-129A5B854F43}" srcId="{CA41FEFE-508D-4C78-BCEF-D167B245B3C8}" destId="{FBF04BE3-1243-4737-9E29-C76E62949863}" srcOrd="2" destOrd="0" parTransId="{6BBF0D4C-9702-49B9-8810-3C89105C32D5}" sibTransId="{4D1CFAE8-CFB4-4C59-9B94-FAA11177F6B6}"/>
    <dgm:cxn modelId="{D7DA1490-BFFB-4AED-BC69-AD324F413309}" type="presOf" srcId="{FBF04BE3-1243-4737-9E29-C76E62949863}" destId="{D4431785-F0B0-4949-ADCE-C4C833059069}" srcOrd="0" destOrd="0" presId="urn:microsoft.com/office/officeart/2018/2/layout/IconVerticalSolidList"/>
    <dgm:cxn modelId="{34D17F96-BEDE-4575-8921-D12EB12EAC9A}" srcId="{CA41FEFE-508D-4C78-BCEF-D167B245B3C8}" destId="{1B62663D-4131-4108-B198-747D3D124509}" srcOrd="1" destOrd="0" parTransId="{8C314C86-98D7-4741-9B62-B48178B85DAB}" sibTransId="{FA1EC117-F51C-4576-BF64-0564F4A2FF07}"/>
    <dgm:cxn modelId="{DED002CF-454B-486D-B374-65B3506AB013}" type="presOf" srcId="{1B62663D-4131-4108-B198-747D3D124509}" destId="{01024349-8D11-4736-B676-353CAE7E6A19}" srcOrd="0" destOrd="0" presId="urn:microsoft.com/office/officeart/2018/2/layout/IconVerticalSolidList"/>
    <dgm:cxn modelId="{A43861E7-2811-4A46-B27A-9FF864000E02}" type="presOf" srcId="{DB8E0F0E-B182-4AEC-AD46-B8123331E807}" destId="{FCC5BD53-BFC5-46EF-8396-9419CBB12245}" srcOrd="0" destOrd="0" presId="urn:microsoft.com/office/officeart/2018/2/layout/IconVerticalSolidList"/>
    <dgm:cxn modelId="{347C9FE9-6360-441E-91A2-E494D25F593B}" srcId="{CA41FEFE-508D-4C78-BCEF-D167B245B3C8}" destId="{DB8E0F0E-B182-4AEC-AD46-B8123331E807}" srcOrd="0" destOrd="0" parTransId="{4E08F148-9FCB-4BAF-A73A-FA930BFB9C02}" sibTransId="{383AAF90-F43A-4006-9BC7-07AE8DC22CBE}"/>
    <dgm:cxn modelId="{C01203D2-BA98-4B75-A071-31CCA05DD2C7}" type="presParOf" srcId="{7D371E4B-3EA9-4422-B2CC-1CE9F26A7883}" destId="{0D5ECE42-58F8-4BEA-A7C2-1992986314B1}" srcOrd="0" destOrd="0" presId="urn:microsoft.com/office/officeart/2018/2/layout/IconVerticalSolidList"/>
    <dgm:cxn modelId="{A4C8BA48-63BA-4FB2-958B-64567C73E281}" type="presParOf" srcId="{0D5ECE42-58F8-4BEA-A7C2-1992986314B1}" destId="{DFF000AB-969B-4861-A28C-305D411FA8DD}" srcOrd="0" destOrd="0" presId="urn:microsoft.com/office/officeart/2018/2/layout/IconVerticalSolidList"/>
    <dgm:cxn modelId="{E2E830DC-D1EB-432E-8D21-C4739149846E}" type="presParOf" srcId="{0D5ECE42-58F8-4BEA-A7C2-1992986314B1}" destId="{0FCEBD91-E56C-4635-9E69-36FDB97A4D88}" srcOrd="1" destOrd="0" presId="urn:microsoft.com/office/officeart/2018/2/layout/IconVerticalSolidList"/>
    <dgm:cxn modelId="{D8394FCF-6EDD-464D-9521-0C885B658054}" type="presParOf" srcId="{0D5ECE42-58F8-4BEA-A7C2-1992986314B1}" destId="{DA8BB941-8E95-42A5-A55F-284C7FAE6DF8}" srcOrd="2" destOrd="0" presId="urn:microsoft.com/office/officeart/2018/2/layout/IconVerticalSolidList"/>
    <dgm:cxn modelId="{9CB05B2E-36DF-48D4-9BF2-F281C5A81F9B}" type="presParOf" srcId="{0D5ECE42-58F8-4BEA-A7C2-1992986314B1}" destId="{FCC5BD53-BFC5-46EF-8396-9419CBB12245}" srcOrd="3" destOrd="0" presId="urn:microsoft.com/office/officeart/2018/2/layout/IconVerticalSolidList"/>
    <dgm:cxn modelId="{65AD8481-984E-49E9-A1B2-39CE6476C8DA}" type="presParOf" srcId="{7D371E4B-3EA9-4422-B2CC-1CE9F26A7883}" destId="{85D72421-942D-4E81-9753-64A136026DD2}" srcOrd="1" destOrd="0" presId="urn:microsoft.com/office/officeart/2018/2/layout/IconVerticalSolidList"/>
    <dgm:cxn modelId="{C1942917-420D-46B2-A66F-75B2277422C8}" type="presParOf" srcId="{7D371E4B-3EA9-4422-B2CC-1CE9F26A7883}" destId="{85FFACC3-3226-40D3-B4A9-BBC82DD34910}" srcOrd="2" destOrd="0" presId="urn:microsoft.com/office/officeart/2018/2/layout/IconVerticalSolidList"/>
    <dgm:cxn modelId="{FB57A9FB-7DFB-4432-AF8F-3C325AFEA2E2}" type="presParOf" srcId="{85FFACC3-3226-40D3-B4A9-BBC82DD34910}" destId="{44B63C36-5253-4F73-9A17-CA8C21AD9475}" srcOrd="0" destOrd="0" presId="urn:microsoft.com/office/officeart/2018/2/layout/IconVerticalSolidList"/>
    <dgm:cxn modelId="{0E3C6F85-B33F-47E5-A261-82E9BA51CF63}" type="presParOf" srcId="{85FFACC3-3226-40D3-B4A9-BBC82DD34910}" destId="{89269827-A29A-4603-916E-8F5C832CF83C}" srcOrd="1" destOrd="0" presId="urn:microsoft.com/office/officeart/2018/2/layout/IconVerticalSolidList"/>
    <dgm:cxn modelId="{EAE8A58F-7FDD-4708-A040-014164656C87}" type="presParOf" srcId="{85FFACC3-3226-40D3-B4A9-BBC82DD34910}" destId="{A16BDD65-69F2-4E1E-AE76-C40DDEAFB30F}" srcOrd="2" destOrd="0" presId="urn:microsoft.com/office/officeart/2018/2/layout/IconVerticalSolidList"/>
    <dgm:cxn modelId="{9CA58F5E-7C3B-489D-91F3-81B1502149D9}" type="presParOf" srcId="{85FFACC3-3226-40D3-B4A9-BBC82DD34910}" destId="{01024349-8D11-4736-B676-353CAE7E6A19}" srcOrd="3" destOrd="0" presId="urn:microsoft.com/office/officeart/2018/2/layout/IconVerticalSolidList"/>
    <dgm:cxn modelId="{365D8424-F549-4523-92AD-817F1752508E}" type="presParOf" srcId="{7D371E4B-3EA9-4422-B2CC-1CE9F26A7883}" destId="{D1487346-E641-4E0E-A39C-C0AD4D9D5891}" srcOrd="3" destOrd="0" presId="urn:microsoft.com/office/officeart/2018/2/layout/IconVerticalSolidList"/>
    <dgm:cxn modelId="{B293FDB0-5226-4572-9A3E-EE2A3FE03912}" type="presParOf" srcId="{7D371E4B-3EA9-4422-B2CC-1CE9F26A7883}" destId="{D3169A78-EB4B-4B06-801D-25E3FE178B2C}" srcOrd="4" destOrd="0" presId="urn:microsoft.com/office/officeart/2018/2/layout/IconVerticalSolidList"/>
    <dgm:cxn modelId="{0B9BE96D-73C6-46A0-AAF4-A88A87883706}" type="presParOf" srcId="{D3169A78-EB4B-4B06-801D-25E3FE178B2C}" destId="{81FD75BD-2B1B-4187-A413-3E8FA61B702C}" srcOrd="0" destOrd="0" presId="urn:microsoft.com/office/officeart/2018/2/layout/IconVerticalSolidList"/>
    <dgm:cxn modelId="{1D16170A-6E3D-4EB8-83E8-3081B0793247}" type="presParOf" srcId="{D3169A78-EB4B-4B06-801D-25E3FE178B2C}" destId="{98E0512E-BBEC-49AF-9E9F-D4F7914A2253}" srcOrd="1" destOrd="0" presId="urn:microsoft.com/office/officeart/2018/2/layout/IconVerticalSolidList"/>
    <dgm:cxn modelId="{9F0127FE-189D-4079-8A52-CC29D8AD917F}" type="presParOf" srcId="{D3169A78-EB4B-4B06-801D-25E3FE178B2C}" destId="{B49BD9E2-2CFB-4543-B404-342705465A32}" srcOrd="2" destOrd="0" presId="urn:microsoft.com/office/officeart/2018/2/layout/IconVerticalSolidList"/>
    <dgm:cxn modelId="{F9F7096C-3CB7-4628-BD8E-CF697AD999C3}" type="presParOf" srcId="{D3169A78-EB4B-4B06-801D-25E3FE178B2C}" destId="{D4431785-F0B0-4949-ADCE-C4C8330590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D1432B0-D7BC-4D0B-9EE0-6BFB2367E496}" type="doc">
      <dgm:prSet loTypeId="urn:microsoft.com/office/officeart/2018/5/layout/IconLeaf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B94D46A-E6A2-4857-B20F-AF7C80B1AC6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Maintain a Clean Codebase: Ensure that the main branch is always deployable.</a:t>
          </a:r>
        </a:p>
      </dgm:t>
    </dgm:pt>
    <dgm:pt modelId="{0A4E29F4-5BA6-415F-B65A-274B59EB5CBA}" type="parTrans" cxnId="{5A8050B6-FC88-4209-8033-63E586A31511}">
      <dgm:prSet/>
      <dgm:spPr/>
      <dgm:t>
        <a:bodyPr/>
        <a:lstStyle/>
        <a:p>
          <a:endParaRPr lang="en-US"/>
        </a:p>
      </dgm:t>
    </dgm:pt>
    <dgm:pt modelId="{6CAA639A-0ED9-444E-A4AF-3BCA109E936A}" type="sibTrans" cxnId="{5A8050B6-FC88-4209-8033-63E586A31511}">
      <dgm:prSet/>
      <dgm:spPr/>
      <dgm:t>
        <a:bodyPr/>
        <a:lstStyle/>
        <a:p>
          <a:endParaRPr lang="en-US"/>
        </a:p>
      </dgm:t>
    </dgm:pt>
    <dgm:pt modelId="{6C9E5595-78B8-471C-820C-59AC2052E5D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/>
            <a:t>Feature Branch Workflow: Use feature branches for new features or fixes and merge them into the main branch after testing.</a:t>
          </a:r>
        </a:p>
      </dgm:t>
    </dgm:pt>
    <dgm:pt modelId="{0C8C6D44-4ED2-44A0-BAB5-33E36EC46CC7}" type="parTrans" cxnId="{0BD5946C-1940-4433-B967-1EBD0C4E1E00}">
      <dgm:prSet/>
      <dgm:spPr/>
      <dgm:t>
        <a:bodyPr/>
        <a:lstStyle/>
        <a:p>
          <a:endParaRPr lang="en-US"/>
        </a:p>
      </dgm:t>
    </dgm:pt>
    <dgm:pt modelId="{5B6A35BD-21BD-4E53-B551-20AECDD6E59B}" type="sibTrans" cxnId="{0BD5946C-1940-4433-B967-1EBD0C4E1E00}">
      <dgm:prSet/>
      <dgm:spPr/>
      <dgm:t>
        <a:bodyPr/>
        <a:lstStyle/>
        <a:p>
          <a:endParaRPr lang="en-US"/>
        </a:p>
      </dgm:t>
    </dgm:pt>
    <dgm:pt modelId="{A0DF7430-58A9-4257-8CD3-C442455F58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Automate as Much as Possible: Aim for full automation </a:t>
          </a:r>
        </a:p>
      </dgm:t>
    </dgm:pt>
    <dgm:pt modelId="{3CA01C7B-0D06-41EF-9826-06F75B1C767F}" type="parTrans" cxnId="{E3E35438-5B3C-4E57-B1AD-73FD2F4BB286}">
      <dgm:prSet/>
      <dgm:spPr/>
      <dgm:t>
        <a:bodyPr/>
        <a:lstStyle/>
        <a:p>
          <a:endParaRPr lang="en-US"/>
        </a:p>
      </dgm:t>
    </dgm:pt>
    <dgm:pt modelId="{8C90ADF4-ABC3-415B-A2BA-B4CF5C44ECC7}" type="sibTrans" cxnId="{E3E35438-5B3C-4E57-B1AD-73FD2F4BB286}">
      <dgm:prSet/>
      <dgm:spPr/>
      <dgm:t>
        <a:bodyPr/>
        <a:lstStyle/>
        <a:p>
          <a:endParaRPr lang="en-US"/>
        </a:p>
      </dgm:t>
    </dgm:pt>
    <dgm:pt modelId="{C3C65339-961C-431F-805B-0961A09A6D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Security: Always keep security in mind, especially with dependencies and during deployment.</a:t>
          </a:r>
        </a:p>
      </dgm:t>
    </dgm:pt>
    <dgm:pt modelId="{969F06A7-2EBD-4501-AA17-225411955020}" type="parTrans" cxnId="{F3FC333D-8ED4-4841-A2BB-099A66A5CCD0}">
      <dgm:prSet/>
      <dgm:spPr/>
      <dgm:t>
        <a:bodyPr/>
        <a:lstStyle/>
        <a:p>
          <a:endParaRPr lang="en-US"/>
        </a:p>
      </dgm:t>
    </dgm:pt>
    <dgm:pt modelId="{D7A53CE9-FCD0-4ED3-AAD5-50F704F1D0AF}" type="sibTrans" cxnId="{F3FC333D-8ED4-4841-A2BB-099A66A5CCD0}">
      <dgm:prSet/>
      <dgm:spPr/>
      <dgm:t>
        <a:bodyPr/>
        <a:lstStyle/>
        <a:p>
          <a:endParaRPr lang="en-US"/>
        </a:p>
      </dgm:t>
    </dgm:pt>
    <dgm:pt modelId="{F5E6A8F4-E6AE-4361-8D05-66EB586185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Documentation: Keep your documentation up to date.</a:t>
          </a:r>
        </a:p>
      </dgm:t>
    </dgm:pt>
    <dgm:pt modelId="{1B987A17-CEB9-4BEA-8862-393D2C863F0B}" type="parTrans" cxnId="{ADC4E535-02DC-4813-89EE-A9589F346997}">
      <dgm:prSet/>
      <dgm:spPr/>
      <dgm:t>
        <a:bodyPr/>
        <a:lstStyle/>
        <a:p>
          <a:endParaRPr lang="en-US"/>
        </a:p>
      </dgm:t>
    </dgm:pt>
    <dgm:pt modelId="{AB9DFEE5-F6AE-459D-8DD5-23CA3956EC9B}" type="sibTrans" cxnId="{ADC4E535-02DC-4813-89EE-A9589F346997}">
      <dgm:prSet/>
      <dgm:spPr/>
      <dgm:t>
        <a:bodyPr/>
        <a:lstStyle/>
        <a:p>
          <a:endParaRPr lang="en-US"/>
        </a:p>
      </dgm:t>
    </dgm:pt>
    <dgm:pt modelId="{F38BDBF9-7446-4FE0-999E-DB46BF3452C0}" type="pres">
      <dgm:prSet presAssocID="{BD1432B0-D7BC-4D0B-9EE0-6BFB2367E496}" presName="root" presStyleCnt="0">
        <dgm:presLayoutVars>
          <dgm:dir/>
          <dgm:resizeHandles val="exact"/>
        </dgm:presLayoutVars>
      </dgm:prSet>
      <dgm:spPr/>
    </dgm:pt>
    <dgm:pt modelId="{296E5801-A071-4683-803C-132EE64F6064}" type="pres">
      <dgm:prSet presAssocID="{9B94D46A-E6A2-4857-B20F-AF7C80B1AC65}" presName="compNode" presStyleCnt="0"/>
      <dgm:spPr/>
    </dgm:pt>
    <dgm:pt modelId="{5DFA5B47-3376-4512-BCE6-A67E42F17544}" type="pres">
      <dgm:prSet presAssocID="{9B94D46A-E6A2-4857-B20F-AF7C80B1AC65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3580C00-E07E-40D6-A822-F778AC0B27B0}" type="pres">
      <dgm:prSet presAssocID="{9B94D46A-E6A2-4857-B20F-AF7C80B1AC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58FCE0E-5336-4EC7-90D5-BCA49384FB85}" type="pres">
      <dgm:prSet presAssocID="{9B94D46A-E6A2-4857-B20F-AF7C80B1AC65}" presName="spaceRect" presStyleCnt="0"/>
      <dgm:spPr/>
    </dgm:pt>
    <dgm:pt modelId="{AED0CE12-57E6-4689-959A-ABD16A912E52}" type="pres">
      <dgm:prSet presAssocID="{9B94D46A-E6A2-4857-B20F-AF7C80B1AC65}" presName="textRect" presStyleLbl="revTx" presStyleIdx="0" presStyleCnt="5">
        <dgm:presLayoutVars>
          <dgm:chMax val="1"/>
          <dgm:chPref val="1"/>
        </dgm:presLayoutVars>
      </dgm:prSet>
      <dgm:spPr/>
    </dgm:pt>
    <dgm:pt modelId="{4C8EAB9E-6CBB-4332-922B-2A48F3413CF0}" type="pres">
      <dgm:prSet presAssocID="{6CAA639A-0ED9-444E-A4AF-3BCA109E936A}" presName="sibTrans" presStyleCnt="0"/>
      <dgm:spPr/>
    </dgm:pt>
    <dgm:pt modelId="{156BFB18-79B1-47C3-8B7E-49F186224430}" type="pres">
      <dgm:prSet presAssocID="{6C9E5595-78B8-471C-820C-59AC2052E5D1}" presName="compNode" presStyleCnt="0"/>
      <dgm:spPr/>
    </dgm:pt>
    <dgm:pt modelId="{62D584AB-9319-4657-ACFE-67E23C1E68DE}" type="pres">
      <dgm:prSet presAssocID="{6C9E5595-78B8-471C-820C-59AC2052E5D1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B708BD5-69D0-44E3-84D1-A530645592B1}" type="pres">
      <dgm:prSet presAssocID="{6C9E5595-78B8-471C-820C-59AC2052E5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DCA8CEF-7005-41C8-9472-AE669429B4EA}" type="pres">
      <dgm:prSet presAssocID="{6C9E5595-78B8-471C-820C-59AC2052E5D1}" presName="spaceRect" presStyleCnt="0"/>
      <dgm:spPr/>
    </dgm:pt>
    <dgm:pt modelId="{9FFA28C3-E705-4019-B72D-902E0519FF4D}" type="pres">
      <dgm:prSet presAssocID="{6C9E5595-78B8-471C-820C-59AC2052E5D1}" presName="textRect" presStyleLbl="revTx" presStyleIdx="1" presStyleCnt="5">
        <dgm:presLayoutVars>
          <dgm:chMax val="1"/>
          <dgm:chPref val="1"/>
        </dgm:presLayoutVars>
      </dgm:prSet>
      <dgm:spPr/>
    </dgm:pt>
    <dgm:pt modelId="{6E7F749F-F3F7-4DDE-96D2-53D5EE86388B}" type="pres">
      <dgm:prSet presAssocID="{5B6A35BD-21BD-4E53-B551-20AECDD6E59B}" presName="sibTrans" presStyleCnt="0"/>
      <dgm:spPr/>
    </dgm:pt>
    <dgm:pt modelId="{CA1B4589-E707-4007-B94F-CB9EC1AA66C2}" type="pres">
      <dgm:prSet presAssocID="{A0DF7430-58A9-4257-8CD3-C442455F582B}" presName="compNode" presStyleCnt="0"/>
      <dgm:spPr/>
    </dgm:pt>
    <dgm:pt modelId="{FCB9879A-081E-4494-B4D3-85F5B88F0FBB}" type="pres">
      <dgm:prSet presAssocID="{A0DF7430-58A9-4257-8CD3-C442455F582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EF749FD-E23B-4646-AA13-EEA7583AE23C}" type="pres">
      <dgm:prSet presAssocID="{A0DF7430-58A9-4257-8CD3-C442455F582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D052D45-B2B0-4A70-821A-B849FFAA732E}" type="pres">
      <dgm:prSet presAssocID="{A0DF7430-58A9-4257-8CD3-C442455F582B}" presName="spaceRect" presStyleCnt="0"/>
      <dgm:spPr/>
    </dgm:pt>
    <dgm:pt modelId="{10741BAD-305E-48B4-85F3-545558A47AC5}" type="pres">
      <dgm:prSet presAssocID="{A0DF7430-58A9-4257-8CD3-C442455F582B}" presName="textRect" presStyleLbl="revTx" presStyleIdx="2" presStyleCnt="5">
        <dgm:presLayoutVars>
          <dgm:chMax val="1"/>
          <dgm:chPref val="1"/>
        </dgm:presLayoutVars>
      </dgm:prSet>
      <dgm:spPr/>
    </dgm:pt>
    <dgm:pt modelId="{8779471F-CAE7-40F8-846E-4A21723291AE}" type="pres">
      <dgm:prSet presAssocID="{8C90ADF4-ABC3-415B-A2BA-B4CF5C44ECC7}" presName="sibTrans" presStyleCnt="0"/>
      <dgm:spPr/>
    </dgm:pt>
    <dgm:pt modelId="{C7DB5369-F4BE-4858-B733-6FB82C771E20}" type="pres">
      <dgm:prSet presAssocID="{C3C65339-961C-431F-805B-0961A09A6D0D}" presName="compNode" presStyleCnt="0"/>
      <dgm:spPr/>
    </dgm:pt>
    <dgm:pt modelId="{72B4E688-C904-419D-9BA1-00191967999F}" type="pres">
      <dgm:prSet presAssocID="{C3C65339-961C-431F-805B-0961A09A6D0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D82ECD5-B870-422A-A518-02D787B67992}" type="pres">
      <dgm:prSet presAssocID="{C3C65339-961C-431F-805B-0961A09A6D0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CE1EF44-43A5-4FA5-8C40-68CC23BB0410}" type="pres">
      <dgm:prSet presAssocID="{C3C65339-961C-431F-805B-0961A09A6D0D}" presName="spaceRect" presStyleCnt="0"/>
      <dgm:spPr/>
    </dgm:pt>
    <dgm:pt modelId="{52726862-E21C-4552-8956-AE1E5E5FB49F}" type="pres">
      <dgm:prSet presAssocID="{C3C65339-961C-431F-805B-0961A09A6D0D}" presName="textRect" presStyleLbl="revTx" presStyleIdx="3" presStyleCnt="5">
        <dgm:presLayoutVars>
          <dgm:chMax val="1"/>
          <dgm:chPref val="1"/>
        </dgm:presLayoutVars>
      </dgm:prSet>
      <dgm:spPr/>
    </dgm:pt>
    <dgm:pt modelId="{35A3164F-E4AF-4B48-834F-BBF040AD8B5C}" type="pres">
      <dgm:prSet presAssocID="{D7A53CE9-FCD0-4ED3-AAD5-50F704F1D0AF}" presName="sibTrans" presStyleCnt="0"/>
      <dgm:spPr/>
    </dgm:pt>
    <dgm:pt modelId="{05CBBD1A-9626-4672-A7E8-18EFFB455FEC}" type="pres">
      <dgm:prSet presAssocID="{F5E6A8F4-E6AE-4361-8D05-66EB586185DF}" presName="compNode" presStyleCnt="0"/>
      <dgm:spPr/>
    </dgm:pt>
    <dgm:pt modelId="{F4BA215D-C115-4F53-B116-CC969DCDCE65}" type="pres">
      <dgm:prSet presAssocID="{F5E6A8F4-E6AE-4361-8D05-66EB586185DF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609A892-71D6-4F2A-A87D-EB302E3DA615}" type="pres">
      <dgm:prSet presAssocID="{F5E6A8F4-E6AE-4361-8D05-66EB586185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557DB94-E9A3-40D8-ACEA-DA37DAA2FEBB}" type="pres">
      <dgm:prSet presAssocID="{F5E6A8F4-E6AE-4361-8D05-66EB586185DF}" presName="spaceRect" presStyleCnt="0"/>
      <dgm:spPr/>
    </dgm:pt>
    <dgm:pt modelId="{BE935BCA-64B3-4D72-A9D1-6EB1563360E2}" type="pres">
      <dgm:prSet presAssocID="{F5E6A8F4-E6AE-4361-8D05-66EB586185D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4B57619-252D-4D25-A90B-C8372282A7FD}" type="presOf" srcId="{C3C65339-961C-431F-805B-0961A09A6D0D}" destId="{52726862-E21C-4552-8956-AE1E5E5FB49F}" srcOrd="0" destOrd="0" presId="urn:microsoft.com/office/officeart/2018/5/layout/IconLeafLabelList"/>
    <dgm:cxn modelId="{944E1023-2B60-4CFB-8513-64D7071816A7}" type="presOf" srcId="{6C9E5595-78B8-471C-820C-59AC2052E5D1}" destId="{9FFA28C3-E705-4019-B72D-902E0519FF4D}" srcOrd="0" destOrd="0" presId="urn:microsoft.com/office/officeart/2018/5/layout/IconLeafLabelList"/>
    <dgm:cxn modelId="{ADC4E535-02DC-4813-89EE-A9589F346997}" srcId="{BD1432B0-D7BC-4D0B-9EE0-6BFB2367E496}" destId="{F5E6A8F4-E6AE-4361-8D05-66EB586185DF}" srcOrd="4" destOrd="0" parTransId="{1B987A17-CEB9-4BEA-8862-393D2C863F0B}" sibTransId="{AB9DFEE5-F6AE-459D-8DD5-23CA3956EC9B}"/>
    <dgm:cxn modelId="{E3E35438-5B3C-4E57-B1AD-73FD2F4BB286}" srcId="{BD1432B0-D7BC-4D0B-9EE0-6BFB2367E496}" destId="{A0DF7430-58A9-4257-8CD3-C442455F582B}" srcOrd="2" destOrd="0" parTransId="{3CA01C7B-0D06-41EF-9826-06F75B1C767F}" sibTransId="{8C90ADF4-ABC3-415B-A2BA-B4CF5C44ECC7}"/>
    <dgm:cxn modelId="{F3FC333D-8ED4-4841-A2BB-099A66A5CCD0}" srcId="{BD1432B0-D7BC-4D0B-9EE0-6BFB2367E496}" destId="{C3C65339-961C-431F-805B-0961A09A6D0D}" srcOrd="3" destOrd="0" parTransId="{969F06A7-2EBD-4501-AA17-225411955020}" sibTransId="{D7A53CE9-FCD0-4ED3-AAD5-50F704F1D0AF}"/>
    <dgm:cxn modelId="{FC270B61-BC2E-4691-BD0B-8D4DA3D9C399}" type="presOf" srcId="{BD1432B0-D7BC-4D0B-9EE0-6BFB2367E496}" destId="{F38BDBF9-7446-4FE0-999E-DB46BF3452C0}" srcOrd="0" destOrd="0" presId="urn:microsoft.com/office/officeart/2018/5/layout/IconLeafLabelList"/>
    <dgm:cxn modelId="{0BD5946C-1940-4433-B967-1EBD0C4E1E00}" srcId="{BD1432B0-D7BC-4D0B-9EE0-6BFB2367E496}" destId="{6C9E5595-78B8-471C-820C-59AC2052E5D1}" srcOrd="1" destOrd="0" parTransId="{0C8C6D44-4ED2-44A0-BAB5-33E36EC46CC7}" sibTransId="{5B6A35BD-21BD-4E53-B551-20AECDD6E59B}"/>
    <dgm:cxn modelId="{017EA787-2CF1-4BD7-9CE4-B1CC99A9D40A}" type="presOf" srcId="{A0DF7430-58A9-4257-8CD3-C442455F582B}" destId="{10741BAD-305E-48B4-85F3-545558A47AC5}" srcOrd="0" destOrd="0" presId="urn:microsoft.com/office/officeart/2018/5/layout/IconLeafLabelList"/>
    <dgm:cxn modelId="{3DC43E91-3BA5-4F5F-93C9-98EACD112C3D}" type="presOf" srcId="{F5E6A8F4-E6AE-4361-8D05-66EB586185DF}" destId="{BE935BCA-64B3-4D72-A9D1-6EB1563360E2}" srcOrd="0" destOrd="0" presId="urn:microsoft.com/office/officeart/2018/5/layout/IconLeafLabelList"/>
    <dgm:cxn modelId="{5A8050B6-FC88-4209-8033-63E586A31511}" srcId="{BD1432B0-D7BC-4D0B-9EE0-6BFB2367E496}" destId="{9B94D46A-E6A2-4857-B20F-AF7C80B1AC65}" srcOrd="0" destOrd="0" parTransId="{0A4E29F4-5BA6-415F-B65A-274B59EB5CBA}" sibTransId="{6CAA639A-0ED9-444E-A4AF-3BCA109E936A}"/>
    <dgm:cxn modelId="{AED862D5-28B2-4B28-B03E-9BBD10E664F2}" type="presOf" srcId="{9B94D46A-E6A2-4857-B20F-AF7C80B1AC65}" destId="{AED0CE12-57E6-4689-959A-ABD16A912E52}" srcOrd="0" destOrd="0" presId="urn:microsoft.com/office/officeart/2018/5/layout/IconLeafLabelList"/>
    <dgm:cxn modelId="{856172C3-040F-47CD-851A-ACEF814432CB}" type="presParOf" srcId="{F38BDBF9-7446-4FE0-999E-DB46BF3452C0}" destId="{296E5801-A071-4683-803C-132EE64F6064}" srcOrd="0" destOrd="0" presId="urn:microsoft.com/office/officeart/2018/5/layout/IconLeafLabelList"/>
    <dgm:cxn modelId="{C10AED80-F4A2-4DC2-8CAC-4FF0E5DBECB2}" type="presParOf" srcId="{296E5801-A071-4683-803C-132EE64F6064}" destId="{5DFA5B47-3376-4512-BCE6-A67E42F17544}" srcOrd="0" destOrd="0" presId="urn:microsoft.com/office/officeart/2018/5/layout/IconLeafLabelList"/>
    <dgm:cxn modelId="{BE3F52E4-E539-44FE-8DA7-CCE436FEF267}" type="presParOf" srcId="{296E5801-A071-4683-803C-132EE64F6064}" destId="{F3580C00-E07E-40D6-A822-F778AC0B27B0}" srcOrd="1" destOrd="0" presId="urn:microsoft.com/office/officeart/2018/5/layout/IconLeafLabelList"/>
    <dgm:cxn modelId="{04BD2B96-3178-4604-9679-BBDA6D48F617}" type="presParOf" srcId="{296E5801-A071-4683-803C-132EE64F6064}" destId="{458FCE0E-5336-4EC7-90D5-BCA49384FB85}" srcOrd="2" destOrd="0" presId="urn:microsoft.com/office/officeart/2018/5/layout/IconLeafLabelList"/>
    <dgm:cxn modelId="{5A578687-6F8A-480B-AB55-AD17840C8DAB}" type="presParOf" srcId="{296E5801-A071-4683-803C-132EE64F6064}" destId="{AED0CE12-57E6-4689-959A-ABD16A912E52}" srcOrd="3" destOrd="0" presId="urn:microsoft.com/office/officeart/2018/5/layout/IconLeafLabelList"/>
    <dgm:cxn modelId="{18FC9C6D-6D5F-41F1-AB6A-9ADA73A25C4B}" type="presParOf" srcId="{F38BDBF9-7446-4FE0-999E-DB46BF3452C0}" destId="{4C8EAB9E-6CBB-4332-922B-2A48F3413CF0}" srcOrd="1" destOrd="0" presId="urn:microsoft.com/office/officeart/2018/5/layout/IconLeafLabelList"/>
    <dgm:cxn modelId="{C4B2B516-5C65-42C7-9271-4024C5C2EC91}" type="presParOf" srcId="{F38BDBF9-7446-4FE0-999E-DB46BF3452C0}" destId="{156BFB18-79B1-47C3-8B7E-49F186224430}" srcOrd="2" destOrd="0" presId="urn:microsoft.com/office/officeart/2018/5/layout/IconLeafLabelList"/>
    <dgm:cxn modelId="{923D32AC-7415-40C3-A98A-A00AE7BA06C1}" type="presParOf" srcId="{156BFB18-79B1-47C3-8B7E-49F186224430}" destId="{62D584AB-9319-4657-ACFE-67E23C1E68DE}" srcOrd="0" destOrd="0" presId="urn:microsoft.com/office/officeart/2018/5/layout/IconLeafLabelList"/>
    <dgm:cxn modelId="{5F45501A-AAFB-4671-8CEA-ACC55EE5D38F}" type="presParOf" srcId="{156BFB18-79B1-47C3-8B7E-49F186224430}" destId="{2B708BD5-69D0-44E3-84D1-A530645592B1}" srcOrd="1" destOrd="0" presId="urn:microsoft.com/office/officeart/2018/5/layout/IconLeafLabelList"/>
    <dgm:cxn modelId="{AC6648F9-1EC0-49E7-A15B-8E76C1C27723}" type="presParOf" srcId="{156BFB18-79B1-47C3-8B7E-49F186224430}" destId="{3DCA8CEF-7005-41C8-9472-AE669429B4EA}" srcOrd="2" destOrd="0" presId="urn:microsoft.com/office/officeart/2018/5/layout/IconLeafLabelList"/>
    <dgm:cxn modelId="{7EB5325F-A9FB-4559-A75E-A5946A468F09}" type="presParOf" srcId="{156BFB18-79B1-47C3-8B7E-49F186224430}" destId="{9FFA28C3-E705-4019-B72D-902E0519FF4D}" srcOrd="3" destOrd="0" presId="urn:microsoft.com/office/officeart/2018/5/layout/IconLeafLabelList"/>
    <dgm:cxn modelId="{DD100B9A-6E69-4A00-AEBC-3D244BC1437A}" type="presParOf" srcId="{F38BDBF9-7446-4FE0-999E-DB46BF3452C0}" destId="{6E7F749F-F3F7-4DDE-96D2-53D5EE86388B}" srcOrd="3" destOrd="0" presId="urn:microsoft.com/office/officeart/2018/5/layout/IconLeafLabelList"/>
    <dgm:cxn modelId="{A0F35F25-AE42-4CEF-8D1A-7DD5D1E8C6C6}" type="presParOf" srcId="{F38BDBF9-7446-4FE0-999E-DB46BF3452C0}" destId="{CA1B4589-E707-4007-B94F-CB9EC1AA66C2}" srcOrd="4" destOrd="0" presId="urn:microsoft.com/office/officeart/2018/5/layout/IconLeafLabelList"/>
    <dgm:cxn modelId="{2B3AB567-39F7-40B9-A312-C651A671D1C9}" type="presParOf" srcId="{CA1B4589-E707-4007-B94F-CB9EC1AA66C2}" destId="{FCB9879A-081E-4494-B4D3-85F5B88F0FBB}" srcOrd="0" destOrd="0" presId="urn:microsoft.com/office/officeart/2018/5/layout/IconLeafLabelList"/>
    <dgm:cxn modelId="{ED7FEA34-C504-40AA-A3D0-A010685E6556}" type="presParOf" srcId="{CA1B4589-E707-4007-B94F-CB9EC1AA66C2}" destId="{8EF749FD-E23B-4646-AA13-EEA7583AE23C}" srcOrd="1" destOrd="0" presId="urn:microsoft.com/office/officeart/2018/5/layout/IconLeafLabelList"/>
    <dgm:cxn modelId="{B1E101FB-029F-4145-8747-884BB9C01735}" type="presParOf" srcId="{CA1B4589-E707-4007-B94F-CB9EC1AA66C2}" destId="{ED052D45-B2B0-4A70-821A-B849FFAA732E}" srcOrd="2" destOrd="0" presId="urn:microsoft.com/office/officeart/2018/5/layout/IconLeafLabelList"/>
    <dgm:cxn modelId="{39C2CD72-A3AE-434D-9B75-8F4FD9D7961B}" type="presParOf" srcId="{CA1B4589-E707-4007-B94F-CB9EC1AA66C2}" destId="{10741BAD-305E-48B4-85F3-545558A47AC5}" srcOrd="3" destOrd="0" presId="urn:microsoft.com/office/officeart/2018/5/layout/IconLeafLabelList"/>
    <dgm:cxn modelId="{AF0D96D9-31A0-4BDD-9273-A0B4B68E9FBA}" type="presParOf" srcId="{F38BDBF9-7446-4FE0-999E-DB46BF3452C0}" destId="{8779471F-CAE7-40F8-846E-4A21723291AE}" srcOrd="5" destOrd="0" presId="urn:microsoft.com/office/officeart/2018/5/layout/IconLeafLabelList"/>
    <dgm:cxn modelId="{E9FB59CB-F2B1-4946-87C3-17032751DFE0}" type="presParOf" srcId="{F38BDBF9-7446-4FE0-999E-DB46BF3452C0}" destId="{C7DB5369-F4BE-4858-B733-6FB82C771E20}" srcOrd="6" destOrd="0" presId="urn:microsoft.com/office/officeart/2018/5/layout/IconLeafLabelList"/>
    <dgm:cxn modelId="{A03483AA-099F-4658-89B5-904123CDD1D1}" type="presParOf" srcId="{C7DB5369-F4BE-4858-B733-6FB82C771E20}" destId="{72B4E688-C904-419D-9BA1-00191967999F}" srcOrd="0" destOrd="0" presId="urn:microsoft.com/office/officeart/2018/5/layout/IconLeafLabelList"/>
    <dgm:cxn modelId="{DBDCD005-45E4-4A82-9AF3-56C5DA87005E}" type="presParOf" srcId="{C7DB5369-F4BE-4858-B733-6FB82C771E20}" destId="{9D82ECD5-B870-422A-A518-02D787B67992}" srcOrd="1" destOrd="0" presId="urn:microsoft.com/office/officeart/2018/5/layout/IconLeafLabelList"/>
    <dgm:cxn modelId="{77BE73A7-BBD3-4484-8A43-3056F15CE188}" type="presParOf" srcId="{C7DB5369-F4BE-4858-B733-6FB82C771E20}" destId="{2CE1EF44-43A5-4FA5-8C40-68CC23BB0410}" srcOrd="2" destOrd="0" presId="urn:microsoft.com/office/officeart/2018/5/layout/IconLeafLabelList"/>
    <dgm:cxn modelId="{2FE2448A-384C-4F34-858E-C243C48A3FB5}" type="presParOf" srcId="{C7DB5369-F4BE-4858-B733-6FB82C771E20}" destId="{52726862-E21C-4552-8956-AE1E5E5FB49F}" srcOrd="3" destOrd="0" presId="urn:microsoft.com/office/officeart/2018/5/layout/IconLeafLabelList"/>
    <dgm:cxn modelId="{87D43381-A81C-4C7D-8373-3134A39C2F1A}" type="presParOf" srcId="{F38BDBF9-7446-4FE0-999E-DB46BF3452C0}" destId="{35A3164F-E4AF-4B48-834F-BBF040AD8B5C}" srcOrd="7" destOrd="0" presId="urn:microsoft.com/office/officeart/2018/5/layout/IconLeafLabelList"/>
    <dgm:cxn modelId="{B42628D2-A749-42DF-87BC-DBFDADF7794C}" type="presParOf" srcId="{F38BDBF9-7446-4FE0-999E-DB46BF3452C0}" destId="{05CBBD1A-9626-4672-A7E8-18EFFB455FEC}" srcOrd="8" destOrd="0" presId="urn:microsoft.com/office/officeart/2018/5/layout/IconLeafLabelList"/>
    <dgm:cxn modelId="{E2C594B3-96DA-4FFF-8A27-7720CA7BB126}" type="presParOf" srcId="{05CBBD1A-9626-4672-A7E8-18EFFB455FEC}" destId="{F4BA215D-C115-4F53-B116-CC969DCDCE65}" srcOrd="0" destOrd="0" presId="urn:microsoft.com/office/officeart/2018/5/layout/IconLeafLabelList"/>
    <dgm:cxn modelId="{184195F0-5FFA-4B54-BE67-7E54817805EA}" type="presParOf" srcId="{05CBBD1A-9626-4672-A7E8-18EFFB455FEC}" destId="{3609A892-71D6-4F2A-A87D-EB302E3DA615}" srcOrd="1" destOrd="0" presId="urn:microsoft.com/office/officeart/2018/5/layout/IconLeafLabelList"/>
    <dgm:cxn modelId="{2FCCD7B4-C065-4FB4-8575-83E0ECCD4E09}" type="presParOf" srcId="{05CBBD1A-9626-4672-A7E8-18EFFB455FEC}" destId="{B557DB94-E9A3-40D8-ACEA-DA37DAA2FEBB}" srcOrd="2" destOrd="0" presId="urn:microsoft.com/office/officeart/2018/5/layout/IconLeafLabelList"/>
    <dgm:cxn modelId="{39FB4222-6D5F-42F1-B45C-69098FDCFB12}" type="presParOf" srcId="{05CBBD1A-9626-4672-A7E8-18EFFB455FEC}" destId="{BE935BCA-64B3-4D72-A9D1-6EB1563360E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67FDF29-48B8-4F35-849F-CF7964F826ED}" type="doc">
      <dgm:prSet loTypeId="urn:microsoft.com/office/officeart/2005/8/layout/vList3" loCatId="list" qsTypeId="urn:microsoft.com/office/officeart/2005/8/quickstyle/simple1" qsCatId="simple" csTypeId="urn:microsoft.com/office/officeart/2005/8/colors/accent2_1" csCatId="accent2" phldr="1"/>
      <dgm:spPr/>
    </dgm:pt>
    <dgm:pt modelId="{B6A20880-F4C6-471D-AB9B-7181A948650B}">
      <dgm:prSet phldrT="[Text]"/>
      <dgm:spPr/>
      <dgm:t>
        <a:bodyPr/>
        <a:lstStyle/>
        <a:p>
          <a:r>
            <a:rPr lang="en-US" b="1" dirty="0"/>
            <a:t>Microservices Architecture</a:t>
          </a:r>
          <a:endParaRPr lang="en-SG" b="1" dirty="0"/>
        </a:p>
      </dgm:t>
    </dgm:pt>
    <dgm:pt modelId="{A7C23294-ADEB-4A58-8851-913984A33771}" type="parTrans" cxnId="{463C4E5F-761C-430A-98AE-28F061AEA4AD}">
      <dgm:prSet/>
      <dgm:spPr/>
      <dgm:t>
        <a:bodyPr/>
        <a:lstStyle/>
        <a:p>
          <a:endParaRPr lang="en-SG"/>
        </a:p>
      </dgm:t>
    </dgm:pt>
    <dgm:pt modelId="{B168B1FB-AD88-43EB-AB50-DD4358361EAE}" type="sibTrans" cxnId="{463C4E5F-761C-430A-98AE-28F061AEA4AD}">
      <dgm:prSet/>
      <dgm:spPr/>
      <dgm:t>
        <a:bodyPr/>
        <a:lstStyle/>
        <a:p>
          <a:endParaRPr lang="en-SG"/>
        </a:p>
      </dgm:t>
    </dgm:pt>
    <dgm:pt modelId="{76C0297E-1335-4BC7-895F-021964D1CEDA}">
      <dgm:prSet phldrT="[Text]"/>
      <dgm:spPr/>
      <dgm:t>
        <a:bodyPr/>
        <a:lstStyle/>
        <a:p>
          <a:r>
            <a:rPr lang="en-US" b="1" dirty="0"/>
            <a:t>Serverless Computing</a:t>
          </a:r>
          <a:endParaRPr lang="en-SG" b="1" dirty="0"/>
        </a:p>
      </dgm:t>
    </dgm:pt>
    <dgm:pt modelId="{D0C6050F-599E-4C14-A9FA-148D55B37C19}" type="parTrans" cxnId="{8ACFC3A4-A262-4132-BFB6-C03E5ACBDEFC}">
      <dgm:prSet/>
      <dgm:spPr/>
      <dgm:t>
        <a:bodyPr/>
        <a:lstStyle/>
        <a:p>
          <a:endParaRPr lang="en-SG"/>
        </a:p>
      </dgm:t>
    </dgm:pt>
    <dgm:pt modelId="{D93CECC3-8613-4791-A99C-105860E3AD6C}" type="sibTrans" cxnId="{8ACFC3A4-A262-4132-BFB6-C03E5ACBDEFC}">
      <dgm:prSet/>
      <dgm:spPr/>
      <dgm:t>
        <a:bodyPr/>
        <a:lstStyle/>
        <a:p>
          <a:endParaRPr lang="en-SG"/>
        </a:p>
      </dgm:t>
    </dgm:pt>
    <dgm:pt modelId="{33F554F4-817E-408C-8064-F4FA9B6CDBCE}">
      <dgm:prSet phldrT="[Text]"/>
      <dgm:spPr/>
      <dgm:t>
        <a:bodyPr/>
        <a:lstStyle/>
        <a:p>
          <a:r>
            <a:rPr lang="en-SG" b="1" i="0" dirty="0"/>
            <a:t>AI-powered Development</a:t>
          </a:r>
          <a:endParaRPr lang="en-SG" dirty="0"/>
        </a:p>
      </dgm:t>
    </dgm:pt>
    <dgm:pt modelId="{1BB0D7C9-9E1A-4002-95DF-8A991ED6DED9}" type="parTrans" cxnId="{2FC3EE9B-2323-4BBD-94F5-2258DA91CEC0}">
      <dgm:prSet/>
      <dgm:spPr/>
      <dgm:t>
        <a:bodyPr/>
        <a:lstStyle/>
        <a:p>
          <a:endParaRPr lang="en-SG"/>
        </a:p>
      </dgm:t>
    </dgm:pt>
    <dgm:pt modelId="{59594937-E743-4B8B-869A-01B5DFE23852}" type="sibTrans" cxnId="{2FC3EE9B-2323-4BBD-94F5-2258DA91CEC0}">
      <dgm:prSet/>
      <dgm:spPr/>
      <dgm:t>
        <a:bodyPr/>
        <a:lstStyle/>
        <a:p>
          <a:endParaRPr lang="en-SG"/>
        </a:p>
      </dgm:t>
    </dgm:pt>
    <dgm:pt modelId="{3F1428A5-146D-4CF9-AC86-B0B873407F3F}">
      <dgm:prSet phldrT="[Text]"/>
      <dgm:spPr/>
      <dgm:t>
        <a:bodyPr/>
        <a:lstStyle/>
        <a:p>
          <a:r>
            <a:rPr lang="en-SG" b="1" i="0" dirty="0"/>
            <a:t>AI-ML Integration</a:t>
          </a:r>
          <a:endParaRPr lang="en-SG" dirty="0"/>
        </a:p>
      </dgm:t>
    </dgm:pt>
    <dgm:pt modelId="{3D621620-16F1-442A-8CA6-595EDF561DA3}" type="parTrans" cxnId="{854DB4B3-6162-46B1-A343-B2EA5BE9B8F6}">
      <dgm:prSet/>
      <dgm:spPr/>
      <dgm:t>
        <a:bodyPr/>
        <a:lstStyle/>
        <a:p>
          <a:endParaRPr lang="en-SG"/>
        </a:p>
      </dgm:t>
    </dgm:pt>
    <dgm:pt modelId="{630F53DB-048B-458F-B042-917A77B084B2}" type="sibTrans" cxnId="{854DB4B3-6162-46B1-A343-B2EA5BE9B8F6}">
      <dgm:prSet/>
      <dgm:spPr/>
      <dgm:t>
        <a:bodyPr/>
        <a:lstStyle/>
        <a:p>
          <a:endParaRPr lang="en-SG"/>
        </a:p>
      </dgm:t>
    </dgm:pt>
    <dgm:pt modelId="{4A19A42F-2A18-4660-B25F-99E3F60CFD69}">
      <dgm:prSet phldrT="[Text]"/>
      <dgm:spPr/>
      <dgm:t>
        <a:bodyPr/>
        <a:lstStyle/>
        <a:p>
          <a:r>
            <a:rPr lang="en-SG" b="1" i="0" dirty="0"/>
            <a:t>Low-code/No code Development</a:t>
          </a:r>
          <a:endParaRPr lang="en-SG" dirty="0"/>
        </a:p>
      </dgm:t>
    </dgm:pt>
    <dgm:pt modelId="{9D74B72F-8D9B-4CEE-AAC6-153328F120CD}" type="parTrans" cxnId="{70BE8A16-817C-4B15-A0F8-17CAA50BBC61}">
      <dgm:prSet/>
      <dgm:spPr/>
      <dgm:t>
        <a:bodyPr/>
        <a:lstStyle/>
        <a:p>
          <a:endParaRPr lang="en-SG"/>
        </a:p>
      </dgm:t>
    </dgm:pt>
    <dgm:pt modelId="{86960E92-1691-4397-B965-9E6467049F4E}" type="sibTrans" cxnId="{70BE8A16-817C-4B15-A0F8-17CAA50BBC61}">
      <dgm:prSet/>
      <dgm:spPr/>
      <dgm:t>
        <a:bodyPr/>
        <a:lstStyle/>
        <a:p>
          <a:endParaRPr lang="en-SG"/>
        </a:p>
      </dgm:t>
    </dgm:pt>
    <dgm:pt modelId="{FE7723E7-2191-4A73-806F-80B8CA7F4891}">
      <dgm:prSet phldrT="[Text]"/>
      <dgm:spPr/>
      <dgm:t>
        <a:bodyPr/>
        <a:lstStyle/>
        <a:p>
          <a:r>
            <a:rPr lang="en-SG" b="1" i="0" dirty="0"/>
            <a:t>Blockchain Integration</a:t>
          </a:r>
          <a:endParaRPr lang="en-SG" dirty="0"/>
        </a:p>
      </dgm:t>
    </dgm:pt>
    <dgm:pt modelId="{2BDFB8BB-0C6C-411B-A9A0-2D03D590A50F}" type="parTrans" cxnId="{53442CA9-01E3-4032-8C51-253870BE1B7D}">
      <dgm:prSet/>
      <dgm:spPr/>
      <dgm:t>
        <a:bodyPr/>
        <a:lstStyle/>
        <a:p>
          <a:endParaRPr lang="en-SG"/>
        </a:p>
      </dgm:t>
    </dgm:pt>
    <dgm:pt modelId="{6D26E21F-F03C-4644-8201-D9ACA8AA476D}" type="sibTrans" cxnId="{53442CA9-01E3-4032-8C51-253870BE1B7D}">
      <dgm:prSet/>
      <dgm:spPr/>
      <dgm:t>
        <a:bodyPr/>
        <a:lstStyle/>
        <a:p>
          <a:endParaRPr lang="en-SG"/>
        </a:p>
      </dgm:t>
    </dgm:pt>
    <dgm:pt modelId="{4FED19F7-4364-4284-8C1C-7908D26A0F3F}">
      <dgm:prSet phldrT="[Text]"/>
      <dgm:spPr/>
      <dgm:t>
        <a:bodyPr/>
        <a:lstStyle/>
        <a:p>
          <a:r>
            <a:rPr lang="en-SG" b="1" i="0" dirty="0"/>
            <a:t>Containerization and </a:t>
          </a:r>
          <a:r>
            <a:rPr lang="en-SG" b="1" i="0" dirty="0" err="1"/>
            <a:t>Kubernettes</a:t>
          </a:r>
          <a:endParaRPr lang="en-SG" dirty="0"/>
        </a:p>
      </dgm:t>
    </dgm:pt>
    <dgm:pt modelId="{65823E50-F44F-4EC1-93A7-B9166185384C}" type="parTrans" cxnId="{4384A3C2-84EB-4C19-A3AD-D1CD2370E973}">
      <dgm:prSet/>
      <dgm:spPr/>
      <dgm:t>
        <a:bodyPr/>
        <a:lstStyle/>
        <a:p>
          <a:endParaRPr lang="en-SG"/>
        </a:p>
      </dgm:t>
    </dgm:pt>
    <dgm:pt modelId="{5C7AFC19-71E6-496D-B8C0-3904B9F5A7B0}" type="sibTrans" cxnId="{4384A3C2-84EB-4C19-A3AD-D1CD2370E973}">
      <dgm:prSet/>
      <dgm:spPr/>
      <dgm:t>
        <a:bodyPr/>
        <a:lstStyle/>
        <a:p>
          <a:endParaRPr lang="en-SG"/>
        </a:p>
      </dgm:t>
    </dgm:pt>
    <dgm:pt modelId="{9E84BBD0-A9EF-40CE-849A-39BD74241717}" type="pres">
      <dgm:prSet presAssocID="{867FDF29-48B8-4F35-849F-CF7964F826ED}" presName="linearFlow" presStyleCnt="0">
        <dgm:presLayoutVars>
          <dgm:dir/>
          <dgm:resizeHandles val="exact"/>
        </dgm:presLayoutVars>
      </dgm:prSet>
      <dgm:spPr/>
    </dgm:pt>
    <dgm:pt modelId="{540A81AF-36DF-4C7D-B132-54F9C620136A}" type="pres">
      <dgm:prSet presAssocID="{B6A20880-F4C6-471D-AB9B-7181A948650B}" presName="composite" presStyleCnt="0"/>
      <dgm:spPr/>
    </dgm:pt>
    <dgm:pt modelId="{004D33AB-6176-4E2F-A87D-748BBB205EF5}" type="pres">
      <dgm:prSet presAssocID="{B6A20880-F4C6-471D-AB9B-7181A948650B}" presName="imgShp" presStyleLbl="fgImgPlace1" presStyleIdx="0" presStyleCnt="7"/>
      <dgm:spPr/>
    </dgm:pt>
    <dgm:pt modelId="{A50D89DF-0567-466F-8B42-CBE98B31600F}" type="pres">
      <dgm:prSet presAssocID="{B6A20880-F4C6-471D-AB9B-7181A948650B}" presName="txShp" presStyleLbl="node1" presStyleIdx="0" presStyleCnt="7">
        <dgm:presLayoutVars>
          <dgm:bulletEnabled val="1"/>
        </dgm:presLayoutVars>
      </dgm:prSet>
      <dgm:spPr/>
    </dgm:pt>
    <dgm:pt modelId="{76D81BF7-6323-487A-A096-23DFACE0368A}" type="pres">
      <dgm:prSet presAssocID="{B168B1FB-AD88-43EB-AB50-DD4358361EAE}" presName="spacing" presStyleCnt="0"/>
      <dgm:spPr/>
    </dgm:pt>
    <dgm:pt modelId="{BB0E1E99-41B6-41E3-9F75-F0F0D0F9E8FF}" type="pres">
      <dgm:prSet presAssocID="{76C0297E-1335-4BC7-895F-021964D1CEDA}" presName="composite" presStyleCnt="0"/>
      <dgm:spPr/>
    </dgm:pt>
    <dgm:pt modelId="{EB55AEC4-B837-4BB4-A0BA-75C956DA6F33}" type="pres">
      <dgm:prSet presAssocID="{76C0297E-1335-4BC7-895F-021964D1CEDA}" presName="imgShp" presStyleLbl="fgImgPlace1" presStyleIdx="1" presStyleCnt="7"/>
      <dgm:spPr/>
    </dgm:pt>
    <dgm:pt modelId="{41F0C3FB-8C17-4B82-8799-E16A4068B8A2}" type="pres">
      <dgm:prSet presAssocID="{76C0297E-1335-4BC7-895F-021964D1CEDA}" presName="txShp" presStyleLbl="node1" presStyleIdx="1" presStyleCnt="7">
        <dgm:presLayoutVars>
          <dgm:bulletEnabled val="1"/>
        </dgm:presLayoutVars>
      </dgm:prSet>
      <dgm:spPr/>
    </dgm:pt>
    <dgm:pt modelId="{27D331C5-A667-4629-97C5-FFDF1A32449E}" type="pres">
      <dgm:prSet presAssocID="{D93CECC3-8613-4791-A99C-105860E3AD6C}" presName="spacing" presStyleCnt="0"/>
      <dgm:spPr/>
    </dgm:pt>
    <dgm:pt modelId="{45157008-58A9-4DA5-8948-C0AE7E220BA5}" type="pres">
      <dgm:prSet presAssocID="{33F554F4-817E-408C-8064-F4FA9B6CDBCE}" presName="composite" presStyleCnt="0"/>
      <dgm:spPr/>
    </dgm:pt>
    <dgm:pt modelId="{8D327EBA-20D2-4E1C-961C-60C5E08033CC}" type="pres">
      <dgm:prSet presAssocID="{33F554F4-817E-408C-8064-F4FA9B6CDBCE}" presName="imgShp" presStyleLbl="fgImgPlace1" presStyleIdx="2" presStyleCnt="7"/>
      <dgm:spPr/>
    </dgm:pt>
    <dgm:pt modelId="{6451BF93-3D50-43C3-85B2-64F99BB71FD5}" type="pres">
      <dgm:prSet presAssocID="{33F554F4-817E-408C-8064-F4FA9B6CDBCE}" presName="txShp" presStyleLbl="node1" presStyleIdx="2" presStyleCnt="7">
        <dgm:presLayoutVars>
          <dgm:bulletEnabled val="1"/>
        </dgm:presLayoutVars>
      </dgm:prSet>
      <dgm:spPr/>
    </dgm:pt>
    <dgm:pt modelId="{3956D2C2-0547-4400-BC17-4D8427D7206A}" type="pres">
      <dgm:prSet presAssocID="{59594937-E743-4B8B-869A-01B5DFE23852}" presName="spacing" presStyleCnt="0"/>
      <dgm:spPr/>
    </dgm:pt>
    <dgm:pt modelId="{6CD78637-CDC5-4608-8DF6-43918C203166}" type="pres">
      <dgm:prSet presAssocID="{3F1428A5-146D-4CF9-AC86-B0B873407F3F}" presName="composite" presStyleCnt="0"/>
      <dgm:spPr/>
    </dgm:pt>
    <dgm:pt modelId="{0D57A0AB-4E02-42DF-85FD-9584F98E7453}" type="pres">
      <dgm:prSet presAssocID="{3F1428A5-146D-4CF9-AC86-B0B873407F3F}" presName="imgShp" presStyleLbl="fgImgPlace1" presStyleIdx="3" presStyleCnt="7"/>
      <dgm:spPr/>
    </dgm:pt>
    <dgm:pt modelId="{D7D3228A-1F34-406A-9FF6-26506B47578B}" type="pres">
      <dgm:prSet presAssocID="{3F1428A5-146D-4CF9-AC86-B0B873407F3F}" presName="txShp" presStyleLbl="node1" presStyleIdx="3" presStyleCnt="7">
        <dgm:presLayoutVars>
          <dgm:bulletEnabled val="1"/>
        </dgm:presLayoutVars>
      </dgm:prSet>
      <dgm:spPr/>
    </dgm:pt>
    <dgm:pt modelId="{9B138C1F-8B75-4217-9DE6-97CB42DC33B9}" type="pres">
      <dgm:prSet presAssocID="{630F53DB-048B-458F-B042-917A77B084B2}" presName="spacing" presStyleCnt="0"/>
      <dgm:spPr/>
    </dgm:pt>
    <dgm:pt modelId="{8695B868-1152-4C6B-A153-682353A16778}" type="pres">
      <dgm:prSet presAssocID="{4A19A42F-2A18-4660-B25F-99E3F60CFD69}" presName="composite" presStyleCnt="0"/>
      <dgm:spPr/>
    </dgm:pt>
    <dgm:pt modelId="{CE576D14-853C-407E-8ACF-F2783B603E4C}" type="pres">
      <dgm:prSet presAssocID="{4A19A42F-2A18-4660-B25F-99E3F60CFD69}" presName="imgShp" presStyleLbl="fgImgPlace1" presStyleIdx="4" presStyleCnt="7"/>
      <dgm:spPr/>
    </dgm:pt>
    <dgm:pt modelId="{D2618B4B-F32E-43A3-8EC4-1D83A08A2D15}" type="pres">
      <dgm:prSet presAssocID="{4A19A42F-2A18-4660-B25F-99E3F60CFD69}" presName="txShp" presStyleLbl="node1" presStyleIdx="4" presStyleCnt="7">
        <dgm:presLayoutVars>
          <dgm:bulletEnabled val="1"/>
        </dgm:presLayoutVars>
      </dgm:prSet>
      <dgm:spPr/>
    </dgm:pt>
    <dgm:pt modelId="{AAC384EE-C4F7-4388-A17F-A18A99A7A6F5}" type="pres">
      <dgm:prSet presAssocID="{86960E92-1691-4397-B965-9E6467049F4E}" presName="spacing" presStyleCnt="0"/>
      <dgm:spPr/>
    </dgm:pt>
    <dgm:pt modelId="{C6C1D910-0C0E-434B-8E4B-C6AC6A7BD88E}" type="pres">
      <dgm:prSet presAssocID="{FE7723E7-2191-4A73-806F-80B8CA7F4891}" presName="composite" presStyleCnt="0"/>
      <dgm:spPr/>
    </dgm:pt>
    <dgm:pt modelId="{28459D8C-269D-4094-9952-3031513B2798}" type="pres">
      <dgm:prSet presAssocID="{FE7723E7-2191-4A73-806F-80B8CA7F4891}" presName="imgShp" presStyleLbl="fgImgPlace1" presStyleIdx="5" presStyleCnt="7"/>
      <dgm:spPr/>
    </dgm:pt>
    <dgm:pt modelId="{23DBE3DE-0863-4F12-8848-99604EF7AC76}" type="pres">
      <dgm:prSet presAssocID="{FE7723E7-2191-4A73-806F-80B8CA7F4891}" presName="txShp" presStyleLbl="node1" presStyleIdx="5" presStyleCnt="7">
        <dgm:presLayoutVars>
          <dgm:bulletEnabled val="1"/>
        </dgm:presLayoutVars>
      </dgm:prSet>
      <dgm:spPr/>
    </dgm:pt>
    <dgm:pt modelId="{11231703-0D32-4CBD-B59C-DEA6962E1264}" type="pres">
      <dgm:prSet presAssocID="{6D26E21F-F03C-4644-8201-D9ACA8AA476D}" presName="spacing" presStyleCnt="0"/>
      <dgm:spPr/>
    </dgm:pt>
    <dgm:pt modelId="{3E646803-C64B-4546-9364-481DACE612CE}" type="pres">
      <dgm:prSet presAssocID="{4FED19F7-4364-4284-8C1C-7908D26A0F3F}" presName="composite" presStyleCnt="0"/>
      <dgm:spPr/>
    </dgm:pt>
    <dgm:pt modelId="{4260CAD7-0101-418A-A15C-8AC3E5F4E50B}" type="pres">
      <dgm:prSet presAssocID="{4FED19F7-4364-4284-8C1C-7908D26A0F3F}" presName="imgShp" presStyleLbl="fgImgPlace1" presStyleIdx="6" presStyleCnt="7"/>
      <dgm:spPr/>
    </dgm:pt>
    <dgm:pt modelId="{80AFE6FA-E5C4-4B1A-B6BA-AF08CB63488C}" type="pres">
      <dgm:prSet presAssocID="{4FED19F7-4364-4284-8C1C-7908D26A0F3F}" presName="txShp" presStyleLbl="node1" presStyleIdx="6" presStyleCnt="7">
        <dgm:presLayoutVars>
          <dgm:bulletEnabled val="1"/>
        </dgm:presLayoutVars>
      </dgm:prSet>
      <dgm:spPr/>
    </dgm:pt>
  </dgm:ptLst>
  <dgm:cxnLst>
    <dgm:cxn modelId="{B70FFB10-9A78-42F2-9A4A-72E05924794E}" type="presOf" srcId="{3F1428A5-146D-4CF9-AC86-B0B873407F3F}" destId="{D7D3228A-1F34-406A-9FF6-26506B47578B}" srcOrd="0" destOrd="0" presId="urn:microsoft.com/office/officeart/2005/8/layout/vList3"/>
    <dgm:cxn modelId="{70BE8A16-817C-4B15-A0F8-17CAA50BBC61}" srcId="{867FDF29-48B8-4F35-849F-CF7964F826ED}" destId="{4A19A42F-2A18-4660-B25F-99E3F60CFD69}" srcOrd="4" destOrd="0" parTransId="{9D74B72F-8D9B-4CEE-AAC6-153328F120CD}" sibTransId="{86960E92-1691-4397-B965-9E6467049F4E}"/>
    <dgm:cxn modelId="{463C4E5F-761C-430A-98AE-28F061AEA4AD}" srcId="{867FDF29-48B8-4F35-849F-CF7964F826ED}" destId="{B6A20880-F4C6-471D-AB9B-7181A948650B}" srcOrd="0" destOrd="0" parTransId="{A7C23294-ADEB-4A58-8851-913984A33771}" sibTransId="{B168B1FB-AD88-43EB-AB50-DD4358361EAE}"/>
    <dgm:cxn modelId="{94406943-A0CB-441B-9D0B-4CBFDC37DFA2}" type="presOf" srcId="{B6A20880-F4C6-471D-AB9B-7181A948650B}" destId="{A50D89DF-0567-466F-8B42-CBE98B31600F}" srcOrd="0" destOrd="0" presId="urn:microsoft.com/office/officeart/2005/8/layout/vList3"/>
    <dgm:cxn modelId="{F1DE1E51-AC0B-45C6-8D79-E3520434EA65}" type="presOf" srcId="{33F554F4-817E-408C-8064-F4FA9B6CDBCE}" destId="{6451BF93-3D50-43C3-85B2-64F99BB71FD5}" srcOrd="0" destOrd="0" presId="urn:microsoft.com/office/officeart/2005/8/layout/vList3"/>
    <dgm:cxn modelId="{EBA96652-FED8-4EF4-B134-8FCF0DC2BC24}" type="presOf" srcId="{4A19A42F-2A18-4660-B25F-99E3F60CFD69}" destId="{D2618B4B-F32E-43A3-8EC4-1D83A08A2D15}" srcOrd="0" destOrd="0" presId="urn:microsoft.com/office/officeart/2005/8/layout/vList3"/>
    <dgm:cxn modelId="{2FC3EE9B-2323-4BBD-94F5-2258DA91CEC0}" srcId="{867FDF29-48B8-4F35-849F-CF7964F826ED}" destId="{33F554F4-817E-408C-8064-F4FA9B6CDBCE}" srcOrd="2" destOrd="0" parTransId="{1BB0D7C9-9E1A-4002-95DF-8A991ED6DED9}" sibTransId="{59594937-E743-4B8B-869A-01B5DFE23852}"/>
    <dgm:cxn modelId="{8ACFC3A4-A262-4132-BFB6-C03E5ACBDEFC}" srcId="{867FDF29-48B8-4F35-849F-CF7964F826ED}" destId="{76C0297E-1335-4BC7-895F-021964D1CEDA}" srcOrd="1" destOrd="0" parTransId="{D0C6050F-599E-4C14-A9FA-148D55B37C19}" sibTransId="{D93CECC3-8613-4791-A99C-105860E3AD6C}"/>
    <dgm:cxn modelId="{53442CA9-01E3-4032-8C51-253870BE1B7D}" srcId="{867FDF29-48B8-4F35-849F-CF7964F826ED}" destId="{FE7723E7-2191-4A73-806F-80B8CA7F4891}" srcOrd="5" destOrd="0" parTransId="{2BDFB8BB-0C6C-411B-A9A0-2D03D590A50F}" sibTransId="{6D26E21F-F03C-4644-8201-D9ACA8AA476D}"/>
    <dgm:cxn modelId="{71A983A9-50AB-427C-B96B-3DDAE0DA1EC4}" type="presOf" srcId="{4FED19F7-4364-4284-8C1C-7908D26A0F3F}" destId="{80AFE6FA-E5C4-4B1A-B6BA-AF08CB63488C}" srcOrd="0" destOrd="0" presId="urn:microsoft.com/office/officeart/2005/8/layout/vList3"/>
    <dgm:cxn modelId="{04C4AAB3-4B26-4710-A799-B44E40505D3E}" type="presOf" srcId="{76C0297E-1335-4BC7-895F-021964D1CEDA}" destId="{41F0C3FB-8C17-4B82-8799-E16A4068B8A2}" srcOrd="0" destOrd="0" presId="urn:microsoft.com/office/officeart/2005/8/layout/vList3"/>
    <dgm:cxn modelId="{854DB4B3-6162-46B1-A343-B2EA5BE9B8F6}" srcId="{867FDF29-48B8-4F35-849F-CF7964F826ED}" destId="{3F1428A5-146D-4CF9-AC86-B0B873407F3F}" srcOrd="3" destOrd="0" parTransId="{3D621620-16F1-442A-8CA6-595EDF561DA3}" sibTransId="{630F53DB-048B-458F-B042-917A77B084B2}"/>
    <dgm:cxn modelId="{4ACCE1BC-9253-48AC-B37C-A6E747F9171A}" type="presOf" srcId="{FE7723E7-2191-4A73-806F-80B8CA7F4891}" destId="{23DBE3DE-0863-4F12-8848-99604EF7AC76}" srcOrd="0" destOrd="0" presId="urn:microsoft.com/office/officeart/2005/8/layout/vList3"/>
    <dgm:cxn modelId="{4384A3C2-84EB-4C19-A3AD-D1CD2370E973}" srcId="{867FDF29-48B8-4F35-849F-CF7964F826ED}" destId="{4FED19F7-4364-4284-8C1C-7908D26A0F3F}" srcOrd="6" destOrd="0" parTransId="{65823E50-F44F-4EC1-93A7-B9166185384C}" sibTransId="{5C7AFC19-71E6-496D-B8C0-3904B9F5A7B0}"/>
    <dgm:cxn modelId="{19173DCC-A6A9-4EA3-ABE3-346457C8968B}" type="presOf" srcId="{867FDF29-48B8-4F35-849F-CF7964F826ED}" destId="{9E84BBD0-A9EF-40CE-849A-39BD74241717}" srcOrd="0" destOrd="0" presId="urn:microsoft.com/office/officeart/2005/8/layout/vList3"/>
    <dgm:cxn modelId="{CA1B862A-B86A-4741-B6EA-70A18FE88161}" type="presParOf" srcId="{9E84BBD0-A9EF-40CE-849A-39BD74241717}" destId="{540A81AF-36DF-4C7D-B132-54F9C620136A}" srcOrd="0" destOrd="0" presId="urn:microsoft.com/office/officeart/2005/8/layout/vList3"/>
    <dgm:cxn modelId="{59F74C42-8182-4C52-8417-7E6DAEB47AD7}" type="presParOf" srcId="{540A81AF-36DF-4C7D-B132-54F9C620136A}" destId="{004D33AB-6176-4E2F-A87D-748BBB205EF5}" srcOrd="0" destOrd="0" presId="urn:microsoft.com/office/officeart/2005/8/layout/vList3"/>
    <dgm:cxn modelId="{3C985D99-D5A3-4250-9987-75FD92D1713B}" type="presParOf" srcId="{540A81AF-36DF-4C7D-B132-54F9C620136A}" destId="{A50D89DF-0567-466F-8B42-CBE98B31600F}" srcOrd="1" destOrd="0" presId="urn:microsoft.com/office/officeart/2005/8/layout/vList3"/>
    <dgm:cxn modelId="{84C88ACD-57BB-48DF-8668-0A25F45D1E8C}" type="presParOf" srcId="{9E84BBD0-A9EF-40CE-849A-39BD74241717}" destId="{76D81BF7-6323-487A-A096-23DFACE0368A}" srcOrd="1" destOrd="0" presId="urn:microsoft.com/office/officeart/2005/8/layout/vList3"/>
    <dgm:cxn modelId="{7F035CCF-C24A-4120-92FC-315A6B2CC7DA}" type="presParOf" srcId="{9E84BBD0-A9EF-40CE-849A-39BD74241717}" destId="{BB0E1E99-41B6-41E3-9F75-F0F0D0F9E8FF}" srcOrd="2" destOrd="0" presId="urn:microsoft.com/office/officeart/2005/8/layout/vList3"/>
    <dgm:cxn modelId="{F479FFA1-BEBF-4BAE-8DA7-C7AA24FD65E3}" type="presParOf" srcId="{BB0E1E99-41B6-41E3-9F75-F0F0D0F9E8FF}" destId="{EB55AEC4-B837-4BB4-A0BA-75C956DA6F33}" srcOrd="0" destOrd="0" presId="urn:microsoft.com/office/officeart/2005/8/layout/vList3"/>
    <dgm:cxn modelId="{298D16F6-F2A0-4327-9DB7-C98722B44327}" type="presParOf" srcId="{BB0E1E99-41B6-41E3-9F75-F0F0D0F9E8FF}" destId="{41F0C3FB-8C17-4B82-8799-E16A4068B8A2}" srcOrd="1" destOrd="0" presId="urn:microsoft.com/office/officeart/2005/8/layout/vList3"/>
    <dgm:cxn modelId="{7C53659A-6124-4DD3-968E-0C121F218910}" type="presParOf" srcId="{9E84BBD0-A9EF-40CE-849A-39BD74241717}" destId="{27D331C5-A667-4629-97C5-FFDF1A32449E}" srcOrd="3" destOrd="0" presId="urn:microsoft.com/office/officeart/2005/8/layout/vList3"/>
    <dgm:cxn modelId="{E384ADED-8164-4680-88A5-E2ED96F4D0D1}" type="presParOf" srcId="{9E84BBD0-A9EF-40CE-849A-39BD74241717}" destId="{45157008-58A9-4DA5-8948-C0AE7E220BA5}" srcOrd="4" destOrd="0" presId="urn:microsoft.com/office/officeart/2005/8/layout/vList3"/>
    <dgm:cxn modelId="{24A7F381-4B7D-4E0E-977E-18CD909E6D9F}" type="presParOf" srcId="{45157008-58A9-4DA5-8948-C0AE7E220BA5}" destId="{8D327EBA-20D2-4E1C-961C-60C5E08033CC}" srcOrd="0" destOrd="0" presId="urn:microsoft.com/office/officeart/2005/8/layout/vList3"/>
    <dgm:cxn modelId="{4D53D004-D452-4CC4-BBFE-6DE1BC5B83C8}" type="presParOf" srcId="{45157008-58A9-4DA5-8948-C0AE7E220BA5}" destId="{6451BF93-3D50-43C3-85B2-64F99BB71FD5}" srcOrd="1" destOrd="0" presId="urn:microsoft.com/office/officeart/2005/8/layout/vList3"/>
    <dgm:cxn modelId="{24C6EBAB-65D9-4F19-B29C-179A129FB6CD}" type="presParOf" srcId="{9E84BBD0-A9EF-40CE-849A-39BD74241717}" destId="{3956D2C2-0547-4400-BC17-4D8427D7206A}" srcOrd="5" destOrd="0" presId="urn:microsoft.com/office/officeart/2005/8/layout/vList3"/>
    <dgm:cxn modelId="{2E3AA650-E5EF-4073-9D18-655848490532}" type="presParOf" srcId="{9E84BBD0-A9EF-40CE-849A-39BD74241717}" destId="{6CD78637-CDC5-4608-8DF6-43918C203166}" srcOrd="6" destOrd="0" presId="urn:microsoft.com/office/officeart/2005/8/layout/vList3"/>
    <dgm:cxn modelId="{B1087E69-6D02-4AE7-A69A-E57010E72C15}" type="presParOf" srcId="{6CD78637-CDC5-4608-8DF6-43918C203166}" destId="{0D57A0AB-4E02-42DF-85FD-9584F98E7453}" srcOrd="0" destOrd="0" presId="urn:microsoft.com/office/officeart/2005/8/layout/vList3"/>
    <dgm:cxn modelId="{4CBB3A2A-69FB-4213-A12B-6F36B245DBB5}" type="presParOf" srcId="{6CD78637-CDC5-4608-8DF6-43918C203166}" destId="{D7D3228A-1F34-406A-9FF6-26506B47578B}" srcOrd="1" destOrd="0" presId="urn:microsoft.com/office/officeart/2005/8/layout/vList3"/>
    <dgm:cxn modelId="{A07D3958-09B3-4378-A53D-90C34A9197B1}" type="presParOf" srcId="{9E84BBD0-A9EF-40CE-849A-39BD74241717}" destId="{9B138C1F-8B75-4217-9DE6-97CB42DC33B9}" srcOrd="7" destOrd="0" presId="urn:microsoft.com/office/officeart/2005/8/layout/vList3"/>
    <dgm:cxn modelId="{00F29523-56D4-433A-A65D-BB556A1C63F5}" type="presParOf" srcId="{9E84BBD0-A9EF-40CE-849A-39BD74241717}" destId="{8695B868-1152-4C6B-A153-682353A16778}" srcOrd="8" destOrd="0" presId="urn:microsoft.com/office/officeart/2005/8/layout/vList3"/>
    <dgm:cxn modelId="{F4BEB8AE-E91F-4D6C-8F91-91A559E55C53}" type="presParOf" srcId="{8695B868-1152-4C6B-A153-682353A16778}" destId="{CE576D14-853C-407E-8ACF-F2783B603E4C}" srcOrd="0" destOrd="0" presId="urn:microsoft.com/office/officeart/2005/8/layout/vList3"/>
    <dgm:cxn modelId="{E57AF5FE-A082-4125-833F-D120A5EFD454}" type="presParOf" srcId="{8695B868-1152-4C6B-A153-682353A16778}" destId="{D2618B4B-F32E-43A3-8EC4-1D83A08A2D15}" srcOrd="1" destOrd="0" presId="urn:microsoft.com/office/officeart/2005/8/layout/vList3"/>
    <dgm:cxn modelId="{76AA899C-3819-4BEE-9DF2-A35FAF7823AC}" type="presParOf" srcId="{9E84BBD0-A9EF-40CE-849A-39BD74241717}" destId="{AAC384EE-C4F7-4388-A17F-A18A99A7A6F5}" srcOrd="9" destOrd="0" presId="urn:microsoft.com/office/officeart/2005/8/layout/vList3"/>
    <dgm:cxn modelId="{A630AF24-A8B2-4326-AB19-3084DB03D896}" type="presParOf" srcId="{9E84BBD0-A9EF-40CE-849A-39BD74241717}" destId="{C6C1D910-0C0E-434B-8E4B-C6AC6A7BD88E}" srcOrd="10" destOrd="0" presId="urn:microsoft.com/office/officeart/2005/8/layout/vList3"/>
    <dgm:cxn modelId="{6D85F207-8188-4E39-8BD1-0EC91793137E}" type="presParOf" srcId="{C6C1D910-0C0E-434B-8E4B-C6AC6A7BD88E}" destId="{28459D8C-269D-4094-9952-3031513B2798}" srcOrd="0" destOrd="0" presId="urn:microsoft.com/office/officeart/2005/8/layout/vList3"/>
    <dgm:cxn modelId="{4274E734-29F2-4318-A97B-7E2A3DA0DACB}" type="presParOf" srcId="{C6C1D910-0C0E-434B-8E4B-C6AC6A7BD88E}" destId="{23DBE3DE-0863-4F12-8848-99604EF7AC76}" srcOrd="1" destOrd="0" presId="urn:microsoft.com/office/officeart/2005/8/layout/vList3"/>
    <dgm:cxn modelId="{9A8C72A8-39ED-4836-BDCE-D3B15001EC64}" type="presParOf" srcId="{9E84BBD0-A9EF-40CE-849A-39BD74241717}" destId="{11231703-0D32-4CBD-B59C-DEA6962E1264}" srcOrd="11" destOrd="0" presId="urn:microsoft.com/office/officeart/2005/8/layout/vList3"/>
    <dgm:cxn modelId="{196DFC15-BFC6-495C-B794-F942D79E6316}" type="presParOf" srcId="{9E84BBD0-A9EF-40CE-849A-39BD74241717}" destId="{3E646803-C64B-4546-9364-481DACE612CE}" srcOrd="12" destOrd="0" presId="urn:microsoft.com/office/officeart/2005/8/layout/vList3"/>
    <dgm:cxn modelId="{7817C545-3737-4316-A4B0-97F007701AC9}" type="presParOf" srcId="{3E646803-C64B-4546-9364-481DACE612CE}" destId="{4260CAD7-0101-418A-A15C-8AC3E5F4E50B}" srcOrd="0" destOrd="0" presId="urn:microsoft.com/office/officeart/2005/8/layout/vList3"/>
    <dgm:cxn modelId="{767E22BE-DA0A-4F3A-8E0F-0236F9E2987A}" type="presParOf" srcId="{3E646803-C64B-4546-9364-481DACE612CE}" destId="{80AFE6FA-E5C4-4B1A-B6BA-AF08CB63488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6716F2E-66E8-4DDB-AD2E-6BDC0AC124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739CC3-F271-45F0-845F-A785A90C6350}">
      <dgm:prSet/>
      <dgm:spPr/>
      <dgm:t>
        <a:bodyPr/>
        <a:lstStyle/>
        <a:p>
          <a:r>
            <a:rPr lang="en-US" dirty="0"/>
            <a:t>The DevOps approach fosters closer collaboration and accelerates software delivery. </a:t>
          </a:r>
        </a:p>
      </dgm:t>
    </dgm:pt>
    <dgm:pt modelId="{6CAADA55-0114-4E66-A4F1-E710184030B2}" type="parTrans" cxnId="{046B7830-8D5A-419B-88F4-0B4BF0F741FE}">
      <dgm:prSet/>
      <dgm:spPr/>
      <dgm:t>
        <a:bodyPr/>
        <a:lstStyle/>
        <a:p>
          <a:endParaRPr lang="en-US"/>
        </a:p>
      </dgm:t>
    </dgm:pt>
    <dgm:pt modelId="{BBB7892E-4D6F-4A76-8A68-2F81F70DFAB6}" type="sibTrans" cxnId="{046B7830-8D5A-419B-88F4-0B4BF0F741FE}">
      <dgm:prSet/>
      <dgm:spPr/>
      <dgm:t>
        <a:bodyPr/>
        <a:lstStyle/>
        <a:p>
          <a:endParaRPr lang="en-US"/>
        </a:p>
      </dgm:t>
    </dgm:pt>
    <dgm:pt modelId="{07A48FC6-A29E-4CE5-B399-97C8C0ACBAEC}">
      <dgm:prSet/>
      <dgm:spPr/>
      <dgm:t>
        <a:bodyPr/>
        <a:lstStyle/>
        <a:p>
          <a:r>
            <a:rPr lang="en-GB" dirty="0"/>
            <a:t>The fusion of Agile and DevOps practices focuses on improving collaboration between development and operations teams, speeding up the delivery process, and enhancing software quality. </a:t>
          </a:r>
          <a:endParaRPr lang="en-US" dirty="0"/>
        </a:p>
      </dgm:t>
    </dgm:pt>
    <dgm:pt modelId="{A155F75C-6EA2-425E-9A84-69D0AEDBC1CE}" type="parTrans" cxnId="{CFCA15E7-B8F2-4309-89FD-1C6D33777189}">
      <dgm:prSet/>
      <dgm:spPr/>
      <dgm:t>
        <a:bodyPr/>
        <a:lstStyle/>
        <a:p>
          <a:endParaRPr lang="en-US"/>
        </a:p>
      </dgm:t>
    </dgm:pt>
    <dgm:pt modelId="{069D5186-0360-4782-856F-5D5566AE1068}" type="sibTrans" cxnId="{CFCA15E7-B8F2-4309-89FD-1C6D33777189}">
      <dgm:prSet/>
      <dgm:spPr/>
      <dgm:t>
        <a:bodyPr/>
        <a:lstStyle/>
        <a:p>
          <a:endParaRPr lang="en-US"/>
        </a:p>
      </dgm:t>
    </dgm:pt>
    <dgm:pt modelId="{F12A783E-E534-4B13-99BE-D83F47F53B03}" type="pres">
      <dgm:prSet presAssocID="{36716F2E-66E8-4DDB-AD2E-6BDC0AC124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D3A6AB-FEB3-437F-A404-3C8EF73C6F42}" type="pres">
      <dgm:prSet presAssocID="{C4739CC3-F271-45F0-845F-A785A90C6350}" presName="hierRoot1" presStyleCnt="0"/>
      <dgm:spPr/>
    </dgm:pt>
    <dgm:pt modelId="{EAB61A24-B848-43DD-9682-E6511B15C424}" type="pres">
      <dgm:prSet presAssocID="{C4739CC3-F271-45F0-845F-A785A90C6350}" presName="composite" presStyleCnt="0"/>
      <dgm:spPr/>
    </dgm:pt>
    <dgm:pt modelId="{E50DCD29-F42D-4CA9-BABD-876B1F800E04}" type="pres">
      <dgm:prSet presAssocID="{C4739CC3-F271-45F0-845F-A785A90C6350}" presName="background" presStyleLbl="node0" presStyleIdx="0" presStyleCnt="2"/>
      <dgm:spPr>
        <a:solidFill>
          <a:schemeClr val="accent5"/>
        </a:solidFill>
      </dgm:spPr>
    </dgm:pt>
    <dgm:pt modelId="{E7682D48-0DE3-4B54-AE5A-B9DB7C39048F}" type="pres">
      <dgm:prSet presAssocID="{C4739CC3-F271-45F0-845F-A785A90C6350}" presName="text" presStyleLbl="fgAcc0" presStyleIdx="0" presStyleCnt="2">
        <dgm:presLayoutVars>
          <dgm:chPref val="3"/>
        </dgm:presLayoutVars>
      </dgm:prSet>
      <dgm:spPr/>
    </dgm:pt>
    <dgm:pt modelId="{8CDD7B30-5E3B-49D0-B053-3A7DEA3AA239}" type="pres">
      <dgm:prSet presAssocID="{C4739CC3-F271-45F0-845F-A785A90C6350}" presName="hierChild2" presStyleCnt="0"/>
      <dgm:spPr/>
    </dgm:pt>
    <dgm:pt modelId="{4F04E28F-81D1-40DA-B6C3-9C32F0EC7C13}" type="pres">
      <dgm:prSet presAssocID="{07A48FC6-A29E-4CE5-B399-97C8C0ACBAEC}" presName="hierRoot1" presStyleCnt="0"/>
      <dgm:spPr/>
    </dgm:pt>
    <dgm:pt modelId="{0CBF9053-F20E-4DCC-BD06-F23BDB056A52}" type="pres">
      <dgm:prSet presAssocID="{07A48FC6-A29E-4CE5-B399-97C8C0ACBAEC}" presName="composite" presStyleCnt="0"/>
      <dgm:spPr/>
    </dgm:pt>
    <dgm:pt modelId="{5D7E67B5-3812-47C6-9045-542FF47AF0F2}" type="pres">
      <dgm:prSet presAssocID="{07A48FC6-A29E-4CE5-B399-97C8C0ACBAEC}" presName="background" presStyleLbl="node0" presStyleIdx="1" presStyleCnt="2"/>
      <dgm:spPr>
        <a:solidFill>
          <a:schemeClr val="accent5"/>
        </a:solidFill>
      </dgm:spPr>
    </dgm:pt>
    <dgm:pt modelId="{6F6D7F4C-6E58-45B5-93CB-1888C113801B}" type="pres">
      <dgm:prSet presAssocID="{07A48FC6-A29E-4CE5-B399-97C8C0ACBAEC}" presName="text" presStyleLbl="fgAcc0" presStyleIdx="1" presStyleCnt="2">
        <dgm:presLayoutVars>
          <dgm:chPref val="3"/>
        </dgm:presLayoutVars>
      </dgm:prSet>
      <dgm:spPr/>
    </dgm:pt>
    <dgm:pt modelId="{4030326D-0FF0-4869-B10E-70B4DF4FD049}" type="pres">
      <dgm:prSet presAssocID="{07A48FC6-A29E-4CE5-B399-97C8C0ACBAEC}" presName="hierChild2" presStyleCnt="0"/>
      <dgm:spPr/>
    </dgm:pt>
  </dgm:ptLst>
  <dgm:cxnLst>
    <dgm:cxn modelId="{046B7830-8D5A-419B-88F4-0B4BF0F741FE}" srcId="{36716F2E-66E8-4DDB-AD2E-6BDC0AC124EC}" destId="{C4739CC3-F271-45F0-845F-A785A90C6350}" srcOrd="0" destOrd="0" parTransId="{6CAADA55-0114-4E66-A4F1-E710184030B2}" sibTransId="{BBB7892E-4D6F-4A76-8A68-2F81F70DFAB6}"/>
    <dgm:cxn modelId="{A16B2B9A-76B0-4078-BEDA-B6C20919314B}" type="presOf" srcId="{36716F2E-66E8-4DDB-AD2E-6BDC0AC124EC}" destId="{F12A783E-E534-4B13-99BE-D83F47F53B03}" srcOrd="0" destOrd="0" presId="urn:microsoft.com/office/officeart/2005/8/layout/hierarchy1"/>
    <dgm:cxn modelId="{C2C585C8-412A-4CD4-AAB9-0D8AC4A171D5}" type="presOf" srcId="{C4739CC3-F271-45F0-845F-A785A90C6350}" destId="{E7682D48-0DE3-4B54-AE5A-B9DB7C39048F}" srcOrd="0" destOrd="0" presId="urn:microsoft.com/office/officeart/2005/8/layout/hierarchy1"/>
    <dgm:cxn modelId="{CFCA15E7-B8F2-4309-89FD-1C6D33777189}" srcId="{36716F2E-66E8-4DDB-AD2E-6BDC0AC124EC}" destId="{07A48FC6-A29E-4CE5-B399-97C8C0ACBAEC}" srcOrd="1" destOrd="0" parTransId="{A155F75C-6EA2-425E-9A84-69D0AEDBC1CE}" sibTransId="{069D5186-0360-4782-856F-5D5566AE1068}"/>
    <dgm:cxn modelId="{B0D378F5-5061-40E7-88D7-0F5F66DD53DF}" type="presOf" srcId="{07A48FC6-A29E-4CE5-B399-97C8C0ACBAEC}" destId="{6F6D7F4C-6E58-45B5-93CB-1888C113801B}" srcOrd="0" destOrd="0" presId="urn:microsoft.com/office/officeart/2005/8/layout/hierarchy1"/>
    <dgm:cxn modelId="{9C80C3AE-C4EA-4D94-9B9B-CB8FCF2AFE07}" type="presParOf" srcId="{F12A783E-E534-4B13-99BE-D83F47F53B03}" destId="{88D3A6AB-FEB3-437F-A404-3C8EF73C6F42}" srcOrd="0" destOrd="0" presId="urn:microsoft.com/office/officeart/2005/8/layout/hierarchy1"/>
    <dgm:cxn modelId="{0729C83F-C0E8-42F5-852D-8636C83F6032}" type="presParOf" srcId="{88D3A6AB-FEB3-437F-A404-3C8EF73C6F42}" destId="{EAB61A24-B848-43DD-9682-E6511B15C424}" srcOrd="0" destOrd="0" presId="urn:microsoft.com/office/officeart/2005/8/layout/hierarchy1"/>
    <dgm:cxn modelId="{1541D38A-E21C-4C74-97ED-54169016D61E}" type="presParOf" srcId="{EAB61A24-B848-43DD-9682-E6511B15C424}" destId="{E50DCD29-F42D-4CA9-BABD-876B1F800E04}" srcOrd="0" destOrd="0" presId="urn:microsoft.com/office/officeart/2005/8/layout/hierarchy1"/>
    <dgm:cxn modelId="{AA72BB15-F78C-48D7-969C-99E70850D320}" type="presParOf" srcId="{EAB61A24-B848-43DD-9682-E6511B15C424}" destId="{E7682D48-0DE3-4B54-AE5A-B9DB7C39048F}" srcOrd="1" destOrd="0" presId="urn:microsoft.com/office/officeart/2005/8/layout/hierarchy1"/>
    <dgm:cxn modelId="{9DB3CA48-4D6A-486F-8740-3FB50B139E36}" type="presParOf" srcId="{88D3A6AB-FEB3-437F-A404-3C8EF73C6F42}" destId="{8CDD7B30-5E3B-49D0-B053-3A7DEA3AA239}" srcOrd="1" destOrd="0" presId="urn:microsoft.com/office/officeart/2005/8/layout/hierarchy1"/>
    <dgm:cxn modelId="{8701AA4C-E535-4A4A-9145-2BDDFCA93459}" type="presParOf" srcId="{F12A783E-E534-4B13-99BE-D83F47F53B03}" destId="{4F04E28F-81D1-40DA-B6C3-9C32F0EC7C13}" srcOrd="1" destOrd="0" presId="urn:microsoft.com/office/officeart/2005/8/layout/hierarchy1"/>
    <dgm:cxn modelId="{ECF75D6E-C2A7-4BF1-A974-3FC6FB4F2820}" type="presParOf" srcId="{4F04E28F-81D1-40DA-B6C3-9C32F0EC7C13}" destId="{0CBF9053-F20E-4DCC-BD06-F23BDB056A52}" srcOrd="0" destOrd="0" presId="urn:microsoft.com/office/officeart/2005/8/layout/hierarchy1"/>
    <dgm:cxn modelId="{351A8EFE-8AA1-4BC0-9023-3D4EFEB418C0}" type="presParOf" srcId="{0CBF9053-F20E-4DCC-BD06-F23BDB056A52}" destId="{5D7E67B5-3812-47C6-9045-542FF47AF0F2}" srcOrd="0" destOrd="0" presId="urn:microsoft.com/office/officeart/2005/8/layout/hierarchy1"/>
    <dgm:cxn modelId="{44CD0B57-D7FE-49D8-ABEF-695CAC7C3509}" type="presParOf" srcId="{0CBF9053-F20E-4DCC-BD06-F23BDB056A52}" destId="{6F6D7F4C-6E58-45B5-93CB-1888C113801B}" srcOrd="1" destOrd="0" presId="urn:microsoft.com/office/officeart/2005/8/layout/hierarchy1"/>
    <dgm:cxn modelId="{1D2B960B-318F-4742-82D5-5B7A3E7F647B}" type="presParOf" srcId="{4F04E28F-81D1-40DA-B6C3-9C32F0EC7C13}" destId="{4030326D-0FF0-4869-B10E-70B4DF4FD0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6716F2E-66E8-4DDB-AD2E-6BDC0AC124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739CC3-F271-45F0-845F-A785A90C6350}">
      <dgm:prSet/>
      <dgm:spPr/>
      <dgm:t>
        <a:bodyPr/>
        <a:lstStyle/>
        <a:p>
          <a:r>
            <a:rPr lang="en-GB" dirty="0"/>
            <a:t>Increased Emphasis on CI/CD Pipelines automation leads to faster release cycles.</a:t>
          </a:r>
          <a:endParaRPr lang="en-US" dirty="0"/>
        </a:p>
      </dgm:t>
    </dgm:pt>
    <dgm:pt modelId="{6CAADA55-0114-4E66-A4F1-E710184030B2}" type="parTrans" cxnId="{046B7830-8D5A-419B-88F4-0B4BF0F741FE}">
      <dgm:prSet/>
      <dgm:spPr/>
      <dgm:t>
        <a:bodyPr/>
        <a:lstStyle/>
        <a:p>
          <a:endParaRPr lang="en-US"/>
        </a:p>
      </dgm:t>
    </dgm:pt>
    <dgm:pt modelId="{BBB7892E-4D6F-4A76-8A68-2F81F70DFAB6}" type="sibTrans" cxnId="{046B7830-8D5A-419B-88F4-0B4BF0F741FE}">
      <dgm:prSet/>
      <dgm:spPr/>
      <dgm:t>
        <a:bodyPr/>
        <a:lstStyle/>
        <a:p>
          <a:endParaRPr lang="en-US"/>
        </a:p>
      </dgm:t>
    </dgm:pt>
    <dgm:pt modelId="{07A48FC6-A29E-4CE5-B399-97C8C0ACBAEC}">
      <dgm:prSet/>
      <dgm:spPr/>
      <dgm:t>
        <a:bodyPr/>
        <a:lstStyle/>
        <a:p>
          <a:r>
            <a:rPr lang="en-GB" dirty="0"/>
            <a:t>Managing infrastructure through code rather than manual processes.</a:t>
          </a:r>
          <a:endParaRPr lang="en-US" dirty="0"/>
        </a:p>
      </dgm:t>
    </dgm:pt>
    <dgm:pt modelId="{A155F75C-6EA2-425E-9A84-69D0AEDBC1CE}" type="parTrans" cxnId="{CFCA15E7-B8F2-4309-89FD-1C6D33777189}">
      <dgm:prSet/>
      <dgm:spPr/>
      <dgm:t>
        <a:bodyPr/>
        <a:lstStyle/>
        <a:p>
          <a:endParaRPr lang="en-US"/>
        </a:p>
      </dgm:t>
    </dgm:pt>
    <dgm:pt modelId="{069D5186-0360-4782-856F-5D5566AE1068}" type="sibTrans" cxnId="{CFCA15E7-B8F2-4309-89FD-1C6D33777189}">
      <dgm:prSet/>
      <dgm:spPr/>
      <dgm:t>
        <a:bodyPr/>
        <a:lstStyle/>
        <a:p>
          <a:endParaRPr lang="en-US"/>
        </a:p>
      </dgm:t>
    </dgm:pt>
    <dgm:pt modelId="{F12A783E-E534-4B13-99BE-D83F47F53B03}" type="pres">
      <dgm:prSet presAssocID="{36716F2E-66E8-4DDB-AD2E-6BDC0AC124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D3A6AB-FEB3-437F-A404-3C8EF73C6F42}" type="pres">
      <dgm:prSet presAssocID="{C4739CC3-F271-45F0-845F-A785A90C6350}" presName="hierRoot1" presStyleCnt="0"/>
      <dgm:spPr/>
    </dgm:pt>
    <dgm:pt modelId="{EAB61A24-B848-43DD-9682-E6511B15C424}" type="pres">
      <dgm:prSet presAssocID="{C4739CC3-F271-45F0-845F-A785A90C6350}" presName="composite" presStyleCnt="0"/>
      <dgm:spPr/>
    </dgm:pt>
    <dgm:pt modelId="{E50DCD29-F42D-4CA9-BABD-876B1F800E04}" type="pres">
      <dgm:prSet presAssocID="{C4739CC3-F271-45F0-845F-A785A90C6350}" presName="background" presStyleLbl="node0" presStyleIdx="0" presStyleCnt="2"/>
      <dgm:spPr>
        <a:solidFill>
          <a:schemeClr val="accent5"/>
        </a:solidFill>
      </dgm:spPr>
    </dgm:pt>
    <dgm:pt modelId="{E7682D48-0DE3-4B54-AE5A-B9DB7C39048F}" type="pres">
      <dgm:prSet presAssocID="{C4739CC3-F271-45F0-845F-A785A90C6350}" presName="text" presStyleLbl="fgAcc0" presStyleIdx="0" presStyleCnt="2">
        <dgm:presLayoutVars>
          <dgm:chPref val="3"/>
        </dgm:presLayoutVars>
      </dgm:prSet>
      <dgm:spPr/>
    </dgm:pt>
    <dgm:pt modelId="{8CDD7B30-5E3B-49D0-B053-3A7DEA3AA239}" type="pres">
      <dgm:prSet presAssocID="{C4739CC3-F271-45F0-845F-A785A90C6350}" presName="hierChild2" presStyleCnt="0"/>
      <dgm:spPr/>
    </dgm:pt>
    <dgm:pt modelId="{4F04E28F-81D1-40DA-B6C3-9C32F0EC7C13}" type="pres">
      <dgm:prSet presAssocID="{07A48FC6-A29E-4CE5-B399-97C8C0ACBAEC}" presName="hierRoot1" presStyleCnt="0"/>
      <dgm:spPr/>
    </dgm:pt>
    <dgm:pt modelId="{0CBF9053-F20E-4DCC-BD06-F23BDB056A52}" type="pres">
      <dgm:prSet presAssocID="{07A48FC6-A29E-4CE5-B399-97C8C0ACBAEC}" presName="composite" presStyleCnt="0"/>
      <dgm:spPr/>
    </dgm:pt>
    <dgm:pt modelId="{5D7E67B5-3812-47C6-9045-542FF47AF0F2}" type="pres">
      <dgm:prSet presAssocID="{07A48FC6-A29E-4CE5-B399-97C8C0ACBAEC}" presName="background" presStyleLbl="node0" presStyleIdx="1" presStyleCnt="2"/>
      <dgm:spPr>
        <a:solidFill>
          <a:schemeClr val="accent5"/>
        </a:solidFill>
      </dgm:spPr>
    </dgm:pt>
    <dgm:pt modelId="{6F6D7F4C-6E58-45B5-93CB-1888C113801B}" type="pres">
      <dgm:prSet presAssocID="{07A48FC6-A29E-4CE5-B399-97C8C0ACBAEC}" presName="text" presStyleLbl="fgAcc0" presStyleIdx="1" presStyleCnt="2">
        <dgm:presLayoutVars>
          <dgm:chPref val="3"/>
        </dgm:presLayoutVars>
      </dgm:prSet>
      <dgm:spPr/>
    </dgm:pt>
    <dgm:pt modelId="{4030326D-0FF0-4869-B10E-70B4DF4FD049}" type="pres">
      <dgm:prSet presAssocID="{07A48FC6-A29E-4CE5-B399-97C8C0ACBAEC}" presName="hierChild2" presStyleCnt="0"/>
      <dgm:spPr/>
    </dgm:pt>
  </dgm:ptLst>
  <dgm:cxnLst>
    <dgm:cxn modelId="{046B7830-8D5A-419B-88F4-0B4BF0F741FE}" srcId="{36716F2E-66E8-4DDB-AD2E-6BDC0AC124EC}" destId="{C4739CC3-F271-45F0-845F-A785A90C6350}" srcOrd="0" destOrd="0" parTransId="{6CAADA55-0114-4E66-A4F1-E710184030B2}" sibTransId="{BBB7892E-4D6F-4A76-8A68-2F81F70DFAB6}"/>
    <dgm:cxn modelId="{A16B2B9A-76B0-4078-BEDA-B6C20919314B}" type="presOf" srcId="{36716F2E-66E8-4DDB-AD2E-6BDC0AC124EC}" destId="{F12A783E-E534-4B13-99BE-D83F47F53B03}" srcOrd="0" destOrd="0" presId="urn:microsoft.com/office/officeart/2005/8/layout/hierarchy1"/>
    <dgm:cxn modelId="{C2C585C8-412A-4CD4-AAB9-0D8AC4A171D5}" type="presOf" srcId="{C4739CC3-F271-45F0-845F-A785A90C6350}" destId="{E7682D48-0DE3-4B54-AE5A-B9DB7C39048F}" srcOrd="0" destOrd="0" presId="urn:microsoft.com/office/officeart/2005/8/layout/hierarchy1"/>
    <dgm:cxn modelId="{CFCA15E7-B8F2-4309-89FD-1C6D33777189}" srcId="{36716F2E-66E8-4DDB-AD2E-6BDC0AC124EC}" destId="{07A48FC6-A29E-4CE5-B399-97C8C0ACBAEC}" srcOrd="1" destOrd="0" parTransId="{A155F75C-6EA2-425E-9A84-69D0AEDBC1CE}" sibTransId="{069D5186-0360-4782-856F-5D5566AE1068}"/>
    <dgm:cxn modelId="{B0D378F5-5061-40E7-88D7-0F5F66DD53DF}" type="presOf" srcId="{07A48FC6-A29E-4CE5-B399-97C8C0ACBAEC}" destId="{6F6D7F4C-6E58-45B5-93CB-1888C113801B}" srcOrd="0" destOrd="0" presId="urn:microsoft.com/office/officeart/2005/8/layout/hierarchy1"/>
    <dgm:cxn modelId="{9C80C3AE-C4EA-4D94-9B9B-CB8FCF2AFE07}" type="presParOf" srcId="{F12A783E-E534-4B13-99BE-D83F47F53B03}" destId="{88D3A6AB-FEB3-437F-A404-3C8EF73C6F42}" srcOrd="0" destOrd="0" presId="urn:microsoft.com/office/officeart/2005/8/layout/hierarchy1"/>
    <dgm:cxn modelId="{0729C83F-C0E8-42F5-852D-8636C83F6032}" type="presParOf" srcId="{88D3A6AB-FEB3-437F-A404-3C8EF73C6F42}" destId="{EAB61A24-B848-43DD-9682-E6511B15C424}" srcOrd="0" destOrd="0" presId="urn:microsoft.com/office/officeart/2005/8/layout/hierarchy1"/>
    <dgm:cxn modelId="{1541D38A-E21C-4C74-97ED-54169016D61E}" type="presParOf" srcId="{EAB61A24-B848-43DD-9682-E6511B15C424}" destId="{E50DCD29-F42D-4CA9-BABD-876B1F800E04}" srcOrd="0" destOrd="0" presId="urn:microsoft.com/office/officeart/2005/8/layout/hierarchy1"/>
    <dgm:cxn modelId="{AA72BB15-F78C-48D7-969C-99E70850D320}" type="presParOf" srcId="{EAB61A24-B848-43DD-9682-E6511B15C424}" destId="{E7682D48-0DE3-4B54-AE5A-B9DB7C39048F}" srcOrd="1" destOrd="0" presId="urn:microsoft.com/office/officeart/2005/8/layout/hierarchy1"/>
    <dgm:cxn modelId="{9DB3CA48-4D6A-486F-8740-3FB50B139E36}" type="presParOf" srcId="{88D3A6AB-FEB3-437F-A404-3C8EF73C6F42}" destId="{8CDD7B30-5E3B-49D0-B053-3A7DEA3AA239}" srcOrd="1" destOrd="0" presId="urn:microsoft.com/office/officeart/2005/8/layout/hierarchy1"/>
    <dgm:cxn modelId="{8701AA4C-E535-4A4A-9145-2BDDFCA93459}" type="presParOf" srcId="{F12A783E-E534-4B13-99BE-D83F47F53B03}" destId="{4F04E28F-81D1-40DA-B6C3-9C32F0EC7C13}" srcOrd="1" destOrd="0" presId="urn:microsoft.com/office/officeart/2005/8/layout/hierarchy1"/>
    <dgm:cxn modelId="{ECF75D6E-C2A7-4BF1-A974-3FC6FB4F2820}" type="presParOf" srcId="{4F04E28F-81D1-40DA-B6C3-9C32F0EC7C13}" destId="{0CBF9053-F20E-4DCC-BD06-F23BDB056A52}" srcOrd="0" destOrd="0" presId="urn:microsoft.com/office/officeart/2005/8/layout/hierarchy1"/>
    <dgm:cxn modelId="{351A8EFE-8AA1-4BC0-9023-3D4EFEB418C0}" type="presParOf" srcId="{0CBF9053-F20E-4DCC-BD06-F23BDB056A52}" destId="{5D7E67B5-3812-47C6-9045-542FF47AF0F2}" srcOrd="0" destOrd="0" presId="urn:microsoft.com/office/officeart/2005/8/layout/hierarchy1"/>
    <dgm:cxn modelId="{44CD0B57-D7FE-49D8-ABEF-695CAC7C3509}" type="presParOf" srcId="{0CBF9053-F20E-4DCC-BD06-F23BDB056A52}" destId="{6F6D7F4C-6E58-45B5-93CB-1888C113801B}" srcOrd="1" destOrd="0" presId="urn:microsoft.com/office/officeart/2005/8/layout/hierarchy1"/>
    <dgm:cxn modelId="{1D2B960B-318F-4742-82D5-5B7A3E7F647B}" type="presParOf" srcId="{4F04E28F-81D1-40DA-B6C3-9C32F0EC7C13}" destId="{4030326D-0FF0-4869-B10E-70B4DF4FD0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6716F2E-66E8-4DDB-AD2E-6BDC0AC124E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739CC3-F271-45F0-845F-A785A90C6350}">
      <dgm:prSet/>
      <dgm:spPr/>
      <dgm:t>
        <a:bodyPr/>
        <a:lstStyle/>
        <a:p>
          <a:r>
            <a:rPr lang="en-GB" dirty="0"/>
            <a:t>Embracing cloud-native technologies for building and running applications to leverage the cloud computing delivery model's full potential</a:t>
          </a:r>
          <a:r>
            <a:rPr lang="en-US" dirty="0"/>
            <a:t>. </a:t>
          </a:r>
        </a:p>
      </dgm:t>
    </dgm:pt>
    <dgm:pt modelId="{6CAADA55-0114-4E66-A4F1-E710184030B2}" type="parTrans" cxnId="{046B7830-8D5A-419B-88F4-0B4BF0F741FE}">
      <dgm:prSet/>
      <dgm:spPr/>
      <dgm:t>
        <a:bodyPr/>
        <a:lstStyle/>
        <a:p>
          <a:endParaRPr lang="en-US"/>
        </a:p>
      </dgm:t>
    </dgm:pt>
    <dgm:pt modelId="{BBB7892E-4D6F-4A76-8A68-2F81F70DFAB6}" type="sibTrans" cxnId="{046B7830-8D5A-419B-88F4-0B4BF0F741FE}">
      <dgm:prSet/>
      <dgm:spPr/>
      <dgm:t>
        <a:bodyPr/>
        <a:lstStyle/>
        <a:p>
          <a:endParaRPr lang="en-US"/>
        </a:p>
      </dgm:t>
    </dgm:pt>
    <dgm:pt modelId="{07A48FC6-A29E-4CE5-B399-97C8C0ACBAEC}">
      <dgm:prSet/>
      <dgm:spPr/>
      <dgm:t>
        <a:bodyPr/>
        <a:lstStyle/>
        <a:p>
          <a:r>
            <a:rPr lang="en-GB" dirty="0"/>
            <a:t>Increased the use of microservices, containers, Kubernetes, and serverless architectures</a:t>
          </a:r>
          <a:endParaRPr lang="en-US" dirty="0"/>
        </a:p>
      </dgm:t>
    </dgm:pt>
    <dgm:pt modelId="{A155F75C-6EA2-425E-9A84-69D0AEDBC1CE}" type="parTrans" cxnId="{CFCA15E7-B8F2-4309-89FD-1C6D33777189}">
      <dgm:prSet/>
      <dgm:spPr/>
      <dgm:t>
        <a:bodyPr/>
        <a:lstStyle/>
        <a:p>
          <a:endParaRPr lang="en-US"/>
        </a:p>
      </dgm:t>
    </dgm:pt>
    <dgm:pt modelId="{069D5186-0360-4782-856F-5D5566AE1068}" type="sibTrans" cxnId="{CFCA15E7-B8F2-4309-89FD-1C6D33777189}">
      <dgm:prSet/>
      <dgm:spPr/>
      <dgm:t>
        <a:bodyPr/>
        <a:lstStyle/>
        <a:p>
          <a:endParaRPr lang="en-US"/>
        </a:p>
      </dgm:t>
    </dgm:pt>
    <dgm:pt modelId="{F12A783E-E534-4B13-99BE-D83F47F53B03}" type="pres">
      <dgm:prSet presAssocID="{36716F2E-66E8-4DDB-AD2E-6BDC0AC124E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8D3A6AB-FEB3-437F-A404-3C8EF73C6F42}" type="pres">
      <dgm:prSet presAssocID="{C4739CC3-F271-45F0-845F-A785A90C6350}" presName="hierRoot1" presStyleCnt="0"/>
      <dgm:spPr/>
    </dgm:pt>
    <dgm:pt modelId="{EAB61A24-B848-43DD-9682-E6511B15C424}" type="pres">
      <dgm:prSet presAssocID="{C4739CC3-F271-45F0-845F-A785A90C6350}" presName="composite" presStyleCnt="0"/>
      <dgm:spPr/>
    </dgm:pt>
    <dgm:pt modelId="{E50DCD29-F42D-4CA9-BABD-876B1F800E04}" type="pres">
      <dgm:prSet presAssocID="{C4739CC3-F271-45F0-845F-A785A90C6350}" presName="background" presStyleLbl="node0" presStyleIdx="0" presStyleCnt="2"/>
      <dgm:spPr>
        <a:solidFill>
          <a:schemeClr val="accent5"/>
        </a:solidFill>
      </dgm:spPr>
    </dgm:pt>
    <dgm:pt modelId="{E7682D48-0DE3-4B54-AE5A-B9DB7C39048F}" type="pres">
      <dgm:prSet presAssocID="{C4739CC3-F271-45F0-845F-A785A90C6350}" presName="text" presStyleLbl="fgAcc0" presStyleIdx="0" presStyleCnt="2">
        <dgm:presLayoutVars>
          <dgm:chPref val="3"/>
        </dgm:presLayoutVars>
      </dgm:prSet>
      <dgm:spPr/>
    </dgm:pt>
    <dgm:pt modelId="{8CDD7B30-5E3B-49D0-B053-3A7DEA3AA239}" type="pres">
      <dgm:prSet presAssocID="{C4739CC3-F271-45F0-845F-A785A90C6350}" presName="hierChild2" presStyleCnt="0"/>
      <dgm:spPr/>
    </dgm:pt>
    <dgm:pt modelId="{4F04E28F-81D1-40DA-B6C3-9C32F0EC7C13}" type="pres">
      <dgm:prSet presAssocID="{07A48FC6-A29E-4CE5-B399-97C8C0ACBAEC}" presName="hierRoot1" presStyleCnt="0"/>
      <dgm:spPr/>
    </dgm:pt>
    <dgm:pt modelId="{0CBF9053-F20E-4DCC-BD06-F23BDB056A52}" type="pres">
      <dgm:prSet presAssocID="{07A48FC6-A29E-4CE5-B399-97C8C0ACBAEC}" presName="composite" presStyleCnt="0"/>
      <dgm:spPr/>
    </dgm:pt>
    <dgm:pt modelId="{5D7E67B5-3812-47C6-9045-542FF47AF0F2}" type="pres">
      <dgm:prSet presAssocID="{07A48FC6-A29E-4CE5-B399-97C8C0ACBAEC}" presName="background" presStyleLbl="node0" presStyleIdx="1" presStyleCnt="2"/>
      <dgm:spPr>
        <a:solidFill>
          <a:schemeClr val="accent5"/>
        </a:solidFill>
      </dgm:spPr>
    </dgm:pt>
    <dgm:pt modelId="{6F6D7F4C-6E58-45B5-93CB-1888C113801B}" type="pres">
      <dgm:prSet presAssocID="{07A48FC6-A29E-4CE5-B399-97C8C0ACBAEC}" presName="text" presStyleLbl="fgAcc0" presStyleIdx="1" presStyleCnt="2">
        <dgm:presLayoutVars>
          <dgm:chPref val="3"/>
        </dgm:presLayoutVars>
      </dgm:prSet>
      <dgm:spPr/>
    </dgm:pt>
    <dgm:pt modelId="{4030326D-0FF0-4869-B10E-70B4DF4FD049}" type="pres">
      <dgm:prSet presAssocID="{07A48FC6-A29E-4CE5-B399-97C8C0ACBAEC}" presName="hierChild2" presStyleCnt="0"/>
      <dgm:spPr/>
    </dgm:pt>
  </dgm:ptLst>
  <dgm:cxnLst>
    <dgm:cxn modelId="{046B7830-8D5A-419B-88F4-0B4BF0F741FE}" srcId="{36716F2E-66E8-4DDB-AD2E-6BDC0AC124EC}" destId="{C4739CC3-F271-45F0-845F-A785A90C6350}" srcOrd="0" destOrd="0" parTransId="{6CAADA55-0114-4E66-A4F1-E710184030B2}" sibTransId="{BBB7892E-4D6F-4A76-8A68-2F81F70DFAB6}"/>
    <dgm:cxn modelId="{A16B2B9A-76B0-4078-BEDA-B6C20919314B}" type="presOf" srcId="{36716F2E-66E8-4DDB-AD2E-6BDC0AC124EC}" destId="{F12A783E-E534-4B13-99BE-D83F47F53B03}" srcOrd="0" destOrd="0" presId="urn:microsoft.com/office/officeart/2005/8/layout/hierarchy1"/>
    <dgm:cxn modelId="{C2C585C8-412A-4CD4-AAB9-0D8AC4A171D5}" type="presOf" srcId="{C4739CC3-F271-45F0-845F-A785A90C6350}" destId="{E7682D48-0DE3-4B54-AE5A-B9DB7C39048F}" srcOrd="0" destOrd="0" presId="urn:microsoft.com/office/officeart/2005/8/layout/hierarchy1"/>
    <dgm:cxn modelId="{CFCA15E7-B8F2-4309-89FD-1C6D33777189}" srcId="{36716F2E-66E8-4DDB-AD2E-6BDC0AC124EC}" destId="{07A48FC6-A29E-4CE5-B399-97C8C0ACBAEC}" srcOrd="1" destOrd="0" parTransId="{A155F75C-6EA2-425E-9A84-69D0AEDBC1CE}" sibTransId="{069D5186-0360-4782-856F-5D5566AE1068}"/>
    <dgm:cxn modelId="{B0D378F5-5061-40E7-88D7-0F5F66DD53DF}" type="presOf" srcId="{07A48FC6-A29E-4CE5-B399-97C8C0ACBAEC}" destId="{6F6D7F4C-6E58-45B5-93CB-1888C113801B}" srcOrd="0" destOrd="0" presId="urn:microsoft.com/office/officeart/2005/8/layout/hierarchy1"/>
    <dgm:cxn modelId="{9C80C3AE-C4EA-4D94-9B9B-CB8FCF2AFE07}" type="presParOf" srcId="{F12A783E-E534-4B13-99BE-D83F47F53B03}" destId="{88D3A6AB-FEB3-437F-A404-3C8EF73C6F42}" srcOrd="0" destOrd="0" presId="urn:microsoft.com/office/officeart/2005/8/layout/hierarchy1"/>
    <dgm:cxn modelId="{0729C83F-C0E8-42F5-852D-8636C83F6032}" type="presParOf" srcId="{88D3A6AB-FEB3-437F-A404-3C8EF73C6F42}" destId="{EAB61A24-B848-43DD-9682-E6511B15C424}" srcOrd="0" destOrd="0" presId="urn:microsoft.com/office/officeart/2005/8/layout/hierarchy1"/>
    <dgm:cxn modelId="{1541D38A-E21C-4C74-97ED-54169016D61E}" type="presParOf" srcId="{EAB61A24-B848-43DD-9682-E6511B15C424}" destId="{E50DCD29-F42D-4CA9-BABD-876B1F800E04}" srcOrd="0" destOrd="0" presId="urn:microsoft.com/office/officeart/2005/8/layout/hierarchy1"/>
    <dgm:cxn modelId="{AA72BB15-F78C-48D7-969C-99E70850D320}" type="presParOf" srcId="{EAB61A24-B848-43DD-9682-E6511B15C424}" destId="{E7682D48-0DE3-4B54-AE5A-B9DB7C39048F}" srcOrd="1" destOrd="0" presId="urn:microsoft.com/office/officeart/2005/8/layout/hierarchy1"/>
    <dgm:cxn modelId="{9DB3CA48-4D6A-486F-8740-3FB50B139E36}" type="presParOf" srcId="{88D3A6AB-FEB3-437F-A404-3C8EF73C6F42}" destId="{8CDD7B30-5E3B-49D0-B053-3A7DEA3AA239}" srcOrd="1" destOrd="0" presId="urn:microsoft.com/office/officeart/2005/8/layout/hierarchy1"/>
    <dgm:cxn modelId="{8701AA4C-E535-4A4A-9145-2BDDFCA93459}" type="presParOf" srcId="{F12A783E-E534-4B13-99BE-D83F47F53B03}" destId="{4F04E28F-81D1-40DA-B6C3-9C32F0EC7C13}" srcOrd="1" destOrd="0" presId="urn:microsoft.com/office/officeart/2005/8/layout/hierarchy1"/>
    <dgm:cxn modelId="{ECF75D6E-C2A7-4BF1-A974-3FC6FB4F2820}" type="presParOf" srcId="{4F04E28F-81D1-40DA-B6C3-9C32F0EC7C13}" destId="{0CBF9053-F20E-4DCC-BD06-F23BDB056A52}" srcOrd="0" destOrd="0" presId="urn:microsoft.com/office/officeart/2005/8/layout/hierarchy1"/>
    <dgm:cxn modelId="{351A8EFE-8AA1-4BC0-9023-3D4EFEB418C0}" type="presParOf" srcId="{0CBF9053-F20E-4DCC-BD06-F23BDB056A52}" destId="{5D7E67B5-3812-47C6-9045-542FF47AF0F2}" srcOrd="0" destOrd="0" presId="urn:microsoft.com/office/officeart/2005/8/layout/hierarchy1"/>
    <dgm:cxn modelId="{44CD0B57-D7FE-49D8-ABEF-695CAC7C3509}" type="presParOf" srcId="{0CBF9053-F20E-4DCC-BD06-F23BDB056A52}" destId="{6F6D7F4C-6E58-45B5-93CB-1888C113801B}" srcOrd="1" destOrd="0" presId="urn:microsoft.com/office/officeart/2005/8/layout/hierarchy1"/>
    <dgm:cxn modelId="{1D2B960B-318F-4742-82D5-5B7A3E7F647B}" type="presParOf" srcId="{4F04E28F-81D1-40DA-B6C3-9C32F0EC7C13}" destId="{4030326D-0FF0-4869-B10E-70B4DF4FD0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FA79AB-379F-44EE-96D2-18FA37527C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E20C34-FF4A-4603-A0C1-7143814E0472}">
      <dgm:prSet custT="1"/>
      <dgm:spPr/>
      <dgm:t>
        <a:bodyPr/>
        <a:lstStyle/>
        <a:p>
          <a:r>
            <a:rPr lang="en-US" sz="2800" dirty="0"/>
            <a:t>Version Control: track changes, easy rollback</a:t>
          </a:r>
        </a:p>
      </dgm:t>
    </dgm:pt>
    <dgm:pt modelId="{6491CEE7-A29B-4C55-9684-5CE0BF4FEB6C}" type="parTrans" cxnId="{718F6650-45D4-4275-AAE0-F0C4A230D4D8}">
      <dgm:prSet/>
      <dgm:spPr/>
      <dgm:t>
        <a:bodyPr/>
        <a:lstStyle/>
        <a:p>
          <a:endParaRPr lang="en-US"/>
        </a:p>
      </dgm:t>
    </dgm:pt>
    <dgm:pt modelId="{0E45E276-7A6A-4359-B6D7-CC202985BD57}" type="sibTrans" cxnId="{718F6650-45D4-4275-AAE0-F0C4A230D4D8}">
      <dgm:prSet/>
      <dgm:spPr/>
      <dgm:t>
        <a:bodyPr/>
        <a:lstStyle/>
        <a:p>
          <a:endParaRPr lang="en-US"/>
        </a:p>
      </dgm:t>
    </dgm:pt>
    <dgm:pt modelId="{053E258C-14B4-478D-BB33-151C51D882A5}">
      <dgm:prSet custT="1"/>
      <dgm:spPr/>
      <dgm:t>
        <a:bodyPr/>
        <a:lstStyle/>
        <a:p>
          <a:r>
            <a:rPr lang="en-US" sz="2800" dirty="0"/>
            <a:t>GitHub: collaboration tools</a:t>
          </a:r>
        </a:p>
      </dgm:t>
    </dgm:pt>
    <dgm:pt modelId="{A8B509A7-E096-4A82-B8FA-B4310723D119}" type="parTrans" cxnId="{18E873AB-32D6-48A0-B1CF-430F4A5BEEAE}">
      <dgm:prSet/>
      <dgm:spPr/>
      <dgm:t>
        <a:bodyPr/>
        <a:lstStyle/>
        <a:p>
          <a:endParaRPr lang="en-US"/>
        </a:p>
      </dgm:t>
    </dgm:pt>
    <dgm:pt modelId="{66456D91-925B-41A6-AF14-DEDC9441EF55}" type="sibTrans" cxnId="{18E873AB-32D6-48A0-B1CF-430F4A5BEEAE}">
      <dgm:prSet/>
      <dgm:spPr/>
      <dgm:t>
        <a:bodyPr/>
        <a:lstStyle/>
        <a:p>
          <a:endParaRPr lang="en-US"/>
        </a:p>
      </dgm:t>
    </dgm:pt>
    <dgm:pt modelId="{67E58D35-5B66-4A33-ABC0-EFA8A495E4E1}">
      <dgm:prSet custT="1"/>
      <dgm:spPr/>
      <dgm:t>
        <a:bodyPr/>
        <a:lstStyle/>
        <a:p>
          <a:r>
            <a:rPr lang="en-US" sz="2800" dirty="0"/>
            <a:t>Image Building: containerization tools</a:t>
          </a:r>
        </a:p>
      </dgm:t>
    </dgm:pt>
    <dgm:pt modelId="{FA2C92C4-C105-4375-915B-8C267EA876D6}" type="parTrans" cxnId="{41C1103D-4D38-4517-AB15-D59B88B51F3A}">
      <dgm:prSet/>
      <dgm:spPr/>
      <dgm:t>
        <a:bodyPr/>
        <a:lstStyle/>
        <a:p>
          <a:endParaRPr lang="en-US"/>
        </a:p>
      </dgm:t>
    </dgm:pt>
    <dgm:pt modelId="{5EECFEAD-66AC-4722-8C48-A7D216AB103F}" type="sibTrans" cxnId="{41C1103D-4D38-4517-AB15-D59B88B51F3A}">
      <dgm:prSet/>
      <dgm:spPr/>
      <dgm:t>
        <a:bodyPr/>
        <a:lstStyle/>
        <a:p>
          <a:endParaRPr lang="en-US"/>
        </a:p>
      </dgm:t>
    </dgm:pt>
    <dgm:pt modelId="{65C18FB1-925B-42BD-88FA-790E33EC7EC2}">
      <dgm:prSet custT="1"/>
      <dgm:spPr/>
      <dgm:t>
        <a:bodyPr/>
        <a:lstStyle/>
        <a:p>
          <a:r>
            <a:rPr lang="en-US" sz="2800" dirty="0"/>
            <a:t>API Design: effective communication between software components</a:t>
          </a:r>
        </a:p>
      </dgm:t>
    </dgm:pt>
    <dgm:pt modelId="{02F8A41B-0DD6-4E16-853B-C38DA00D756F}" type="parTrans" cxnId="{BC375689-3335-424D-BDF0-A7D76134548F}">
      <dgm:prSet/>
      <dgm:spPr/>
      <dgm:t>
        <a:bodyPr/>
        <a:lstStyle/>
        <a:p>
          <a:endParaRPr lang="en-US"/>
        </a:p>
      </dgm:t>
    </dgm:pt>
    <dgm:pt modelId="{094E4E5D-1970-46DE-8BAA-6995FA8F3A40}" type="sibTrans" cxnId="{BC375689-3335-424D-BDF0-A7D76134548F}">
      <dgm:prSet/>
      <dgm:spPr/>
      <dgm:t>
        <a:bodyPr/>
        <a:lstStyle/>
        <a:p>
          <a:endParaRPr lang="en-US"/>
        </a:p>
      </dgm:t>
    </dgm:pt>
    <dgm:pt modelId="{8DB2CFBD-6528-4DC4-A348-916D51B4714C}" type="pres">
      <dgm:prSet presAssocID="{DAFA79AB-379F-44EE-96D2-18FA37527C27}" presName="root" presStyleCnt="0">
        <dgm:presLayoutVars>
          <dgm:dir/>
          <dgm:resizeHandles val="exact"/>
        </dgm:presLayoutVars>
      </dgm:prSet>
      <dgm:spPr/>
    </dgm:pt>
    <dgm:pt modelId="{FA31B135-9B8E-467D-B202-513C3A5C5494}" type="pres">
      <dgm:prSet presAssocID="{7FE20C34-FF4A-4603-A0C1-7143814E0472}" presName="compNode" presStyleCnt="0"/>
      <dgm:spPr/>
    </dgm:pt>
    <dgm:pt modelId="{38234C6B-A6D2-4535-9B8E-832A20654D6B}" type="pres">
      <dgm:prSet presAssocID="{7FE20C34-FF4A-4603-A0C1-7143814E0472}" presName="bgRect" presStyleLbl="bgShp" presStyleIdx="0" presStyleCnt="4"/>
      <dgm:spPr>
        <a:solidFill>
          <a:schemeClr val="accent5"/>
        </a:solidFill>
      </dgm:spPr>
    </dgm:pt>
    <dgm:pt modelId="{B9C9EC7E-05D9-486F-B273-288BCAD18A08}" type="pres">
      <dgm:prSet presAssocID="{7FE20C34-FF4A-4603-A0C1-7143814E047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4EB11CF-CA4C-40E6-8934-D1187FB11655}" type="pres">
      <dgm:prSet presAssocID="{7FE20C34-FF4A-4603-A0C1-7143814E0472}" presName="spaceRect" presStyleCnt="0"/>
      <dgm:spPr/>
    </dgm:pt>
    <dgm:pt modelId="{D1DC3759-83FE-490A-9392-0EA618D28615}" type="pres">
      <dgm:prSet presAssocID="{7FE20C34-FF4A-4603-A0C1-7143814E0472}" presName="parTx" presStyleLbl="revTx" presStyleIdx="0" presStyleCnt="4">
        <dgm:presLayoutVars>
          <dgm:chMax val="0"/>
          <dgm:chPref val="0"/>
        </dgm:presLayoutVars>
      </dgm:prSet>
      <dgm:spPr/>
    </dgm:pt>
    <dgm:pt modelId="{3760EDB8-6D64-4D64-BD84-94577F32886D}" type="pres">
      <dgm:prSet presAssocID="{0E45E276-7A6A-4359-B6D7-CC202985BD57}" presName="sibTrans" presStyleCnt="0"/>
      <dgm:spPr/>
    </dgm:pt>
    <dgm:pt modelId="{2BA11438-901B-49EF-93E5-089EE6EBE815}" type="pres">
      <dgm:prSet presAssocID="{053E258C-14B4-478D-BB33-151C51D882A5}" presName="compNode" presStyleCnt="0"/>
      <dgm:spPr/>
    </dgm:pt>
    <dgm:pt modelId="{6409E962-B942-4A54-8867-0295E2CBF9C4}" type="pres">
      <dgm:prSet presAssocID="{053E258C-14B4-478D-BB33-151C51D882A5}" presName="bgRect" presStyleLbl="bgShp" presStyleIdx="1" presStyleCnt="4"/>
      <dgm:spPr>
        <a:solidFill>
          <a:schemeClr val="accent5"/>
        </a:solidFill>
      </dgm:spPr>
    </dgm:pt>
    <dgm:pt modelId="{B31DCCD4-4400-468E-9FFD-362771847CAB}" type="pres">
      <dgm:prSet presAssocID="{053E258C-14B4-478D-BB33-151C51D882A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8AFE9E-1E5C-4DD1-A2B2-0015692CA1FD}" type="pres">
      <dgm:prSet presAssocID="{053E258C-14B4-478D-BB33-151C51D882A5}" presName="spaceRect" presStyleCnt="0"/>
      <dgm:spPr/>
    </dgm:pt>
    <dgm:pt modelId="{35C05E82-D036-47D8-AA6E-7BE09C78F3E9}" type="pres">
      <dgm:prSet presAssocID="{053E258C-14B4-478D-BB33-151C51D882A5}" presName="parTx" presStyleLbl="revTx" presStyleIdx="1" presStyleCnt="4">
        <dgm:presLayoutVars>
          <dgm:chMax val="0"/>
          <dgm:chPref val="0"/>
        </dgm:presLayoutVars>
      </dgm:prSet>
      <dgm:spPr/>
    </dgm:pt>
    <dgm:pt modelId="{3DCAD4D1-AC33-44A5-BC66-934D17FB50D8}" type="pres">
      <dgm:prSet presAssocID="{66456D91-925B-41A6-AF14-DEDC9441EF55}" presName="sibTrans" presStyleCnt="0"/>
      <dgm:spPr/>
    </dgm:pt>
    <dgm:pt modelId="{0328541F-F347-40BE-835A-3A98CF76DEC1}" type="pres">
      <dgm:prSet presAssocID="{67E58D35-5B66-4A33-ABC0-EFA8A495E4E1}" presName="compNode" presStyleCnt="0"/>
      <dgm:spPr/>
    </dgm:pt>
    <dgm:pt modelId="{E9B8AE84-5A64-4917-8502-F5F2742C2828}" type="pres">
      <dgm:prSet presAssocID="{67E58D35-5B66-4A33-ABC0-EFA8A495E4E1}" presName="bgRect" presStyleLbl="bgShp" presStyleIdx="2" presStyleCnt="4"/>
      <dgm:spPr>
        <a:solidFill>
          <a:schemeClr val="accent5"/>
        </a:solidFill>
      </dgm:spPr>
    </dgm:pt>
    <dgm:pt modelId="{FA295545-E6E1-46BF-988A-07E95BBC814F}" type="pres">
      <dgm:prSet presAssocID="{67E58D35-5B66-4A33-ABC0-EFA8A495E4E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E5173F67-0A57-45B4-8984-F7E48D3724C6}" type="pres">
      <dgm:prSet presAssocID="{67E58D35-5B66-4A33-ABC0-EFA8A495E4E1}" presName="spaceRect" presStyleCnt="0"/>
      <dgm:spPr/>
    </dgm:pt>
    <dgm:pt modelId="{4E68DACC-91E6-4235-B10C-4725F6E57D8B}" type="pres">
      <dgm:prSet presAssocID="{67E58D35-5B66-4A33-ABC0-EFA8A495E4E1}" presName="parTx" presStyleLbl="revTx" presStyleIdx="2" presStyleCnt="4">
        <dgm:presLayoutVars>
          <dgm:chMax val="0"/>
          <dgm:chPref val="0"/>
        </dgm:presLayoutVars>
      </dgm:prSet>
      <dgm:spPr/>
    </dgm:pt>
    <dgm:pt modelId="{610A0914-077A-4295-9287-235054D43B59}" type="pres">
      <dgm:prSet presAssocID="{5EECFEAD-66AC-4722-8C48-A7D216AB103F}" presName="sibTrans" presStyleCnt="0"/>
      <dgm:spPr/>
    </dgm:pt>
    <dgm:pt modelId="{41B63A29-2AD6-482D-9584-F8DE1895603F}" type="pres">
      <dgm:prSet presAssocID="{65C18FB1-925B-42BD-88FA-790E33EC7EC2}" presName="compNode" presStyleCnt="0"/>
      <dgm:spPr/>
    </dgm:pt>
    <dgm:pt modelId="{EFE67CE6-10E8-4533-90DC-F38F22726BE4}" type="pres">
      <dgm:prSet presAssocID="{65C18FB1-925B-42BD-88FA-790E33EC7EC2}" presName="bgRect" presStyleLbl="bgShp" presStyleIdx="3" presStyleCnt="4" custLinFactNeighborX="559"/>
      <dgm:spPr/>
    </dgm:pt>
    <dgm:pt modelId="{3E6B67DD-D19B-4795-AAB9-2985E5F61A1F}" type="pres">
      <dgm:prSet presAssocID="{65C18FB1-925B-42BD-88FA-790E33EC7E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D1B4DD0-4F19-4026-A0A5-D168E2C4FCA3}" type="pres">
      <dgm:prSet presAssocID="{65C18FB1-925B-42BD-88FA-790E33EC7EC2}" presName="spaceRect" presStyleCnt="0"/>
      <dgm:spPr/>
    </dgm:pt>
    <dgm:pt modelId="{FC700621-3F31-44C2-B69D-13ADAC1F49A6}" type="pres">
      <dgm:prSet presAssocID="{65C18FB1-925B-42BD-88FA-790E33EC7EC2}" presName="parTx" presStyleLbl="revTx" presStyleIdx="3" presStyleCnt="4" custScaleY="114574">
        <dgm:presLayoutVars>
          <dgm:chMax val="0"/>
          <dgm:chPref val="0"/>
        </dgm:presLayoutVars>
      </dgm:prSet>
      <dgm:spPr/>
    </dgm:pt>
  </dgm:ptLst>
  <dgm:cxnLst>
    <dgm:cxn modelId="{1272FE23-E5EE-495D-A59B-6183B1771BC5}" type="presOf" srcId="{DAFA79AB-379F-44EE-96D2-18FA37527C27}" destId="{8DB2CFBD-6528-4DC4-A348-916D51B4714C}" srcOrd="0" destOrd="0" presId="urn:microsoft.com/office/officeart/2018/2/layout/IconVerticalSolidList"/>
    <dgm:cxn modelId="{41C1103D-4D38-4517-AB15-D59B88B51F3A}" srcId="{DAFA79AB-379F-44EE-96D2-18FA37527C27}" destId="{67E58D35-5B66-4A33-ABC0-EFA8A495E4E1}" srcOrd="2" destOrd="0" parTransId="{FA2C92C4-C105-4375-915B-8C267EA876D6}" sibTransId="{5EECFEAD-66AC-4722-8C48-A7D216AB103F}"/>
    <dgm:cxn modelId="{79225A68-02B8-474F-B048-4A18DB7A26AD}" type="presOf" srcId="{7FE20C34-FF4A-4603-A0C1-7143814E0472}" destId="{D1DC3759-83FE-490A-9392-0EA618D28615}" srcOrd="0" destOrd="0" presId="urn:microsoft.com/office/officeart/2018/2/layout/IconVerticalSolidList"/>
    <dgm:cxn modelId="{718F6650-45D4-4275-AAE0-F0C4A230D4D8}" srcId="{DAFA79AB-379F-44EE-96D2-18FA37527C27}" destId="{7FE20C34-FF4A-4603-A0C1-7143814E0472}" srcOrd="0" destOrd="0" parTransId="{6491CEE7-A29B-4C55-9684-5CE0BF4FEB6C}" sibTransId="{0E45E276-7A6A-4359-B6D7-CC202985BD57}"/>
    <dgm:cxn modelId="{6DEDEB58-E1CA-4AE3-AFA6-5C1023DC64E5}" type="presOf" srcId="{67E58D35-5B66-4A33-ABC0-EFA8A495E4E1}" destId="{4E68DACC-91E6-4235-B10C-4725F6E57D8B}" srcOrd="0" destOrd="0" presId="urn:microsoft.com/office/officeart/2018/2/layout/IconVerticalSolidList"/>
    <dgm:cxn modelId="{BC375689-3335-424D-BDF0-A7D76134548F}" srcId="{DAFA79AB-379F-44EE-96D2-18FA37527C27}" destId="{65C18FB1-925B-42BD-88FA-790E33EC7EC2}" srcOrd="3" destOrd="0" parTransId="{02F8A41B-0DD6-4E16-853B-C38DA00D756F}" sibTransId="{094E4E5D-1970-46DE-8BAA-6995FA8F3A40}"/>
    <dgm:cxn modelId="{18E873AB-32D6-48A0-B1CF-430F4A5BEEAE}" srcId="{DAFA79AB-379F-44EE-96D2-18FA37527C27}" destId="{053E258C-14B4-478D-BB33-151C51D882A5}" srcOrd="1" destOrd="0" parTransId="{A8B509A7-E096-4A82-B8FA-B4310723D119}" sibTransId="{66456D91-925B-41A6-AF14-DEDC9441EF55}"/>
    <dgm:cxn modelId="{C55C01D8-8870-42AD-BC92-5DBE49843A1C}" type="presOf" srcId="{053E258C-14B4-478D-BB33-151C51D882A5}" destId="{35C05E82-D036-47D8-AA6E-7BE09C78F3E9}" srcOrd="0" destOrd="0" presId="urn:microsoft.com/office/officeart/2018/2/layout/IconVerticalSolidList"/>
    <dgm:cxn modelId="{172501F1-3B84-4843-B029-A9E0D5D6B645}" type="presOf" srcId="{65C18FB1-925B-42BD-88FA-790E33EC7EC2}" destId="{FC700621-3F31-44C2-B69D-13ADAC1F49A6}" srcOrd="0" destOrd="0" presId="urn:microsoft.com/office/officeart/2018/2/layout/IconVerticalSolidList"/>
    <dgm:cxn modelId="{88D59E33-F176-4F3F-856F-E950453DA2B5}" type="presParOf" srcId="{8DB2CFBD-6528-4DC4-A348-916D51B4714C}" destId="{FA31B135-9B8E-467D-B202-513C3A5C5494}" srcOrd="0" destOrd="0" presId="urn:microsoft.com/office/officeart/2018/2/layout/IconVerticalSolidList"/>
    <dgm:cxn modelId="{716B3EF1-35F3-45AB-98CB-C340F8BBB4B9}" type="presParOf" srcId="{FA31B135-9B8E-467D-B202-513C3A5C5494}" destId="{38234C6B-A6D2-4535-9B8E-832A20654D6B}" srcOrd="0" destOrd="0" presId="urn:microsoft.com/office/officeart/2018/2/layout/IconVerticalSolidList"/>
    <dgm:cxn modelId="{A48BDC1B-BD63-41F5-A020-167B63990189}" type="presParOf" srcId="{FA31B135-9B8E-467D-B202-513C3A5C5494}" destId="{B9C9EC7E-05D9-486F-B273-288BCAD18A08}" srcOrd="1" destOrd="0" presId="urn:microsoft.com/office/officeart/2018/2/layout/IconVerticalSolidList"/>
    <dgm:cxn modelId="{4BC0583A-4EBD-4D72-81DA-DD870FAC4989}" type="presParOf" srcId="{FA31B135-9B8E-467D-B202-513C3A5C5494}" destId="{A4EB11CF-CA4C-40E6-8934-D1187FB11655}" srcOrd="2" destOrd="0" presId="urn:microsoft.com/office/officeart/2018/2/layout/IconVerticalSolidList"/>
    <dgm:cxn modelId="{B313F3AA-F51D-4DB4-AEF7-B3D2ACEA60D5}" type="presParOf" srcId="{FA31B135-9B8E-467D-B202-513C3A5C5494}" destId="{D1DC3759-83FE-490A-9392-0EA618D28615}" srcOrd="3" destOrd="0" presId="urn:microsoft.com/office/officeart/2018/2/layout/IconVerticalSolidList"/>
    <dgm:cxn modelId="{E347CBB4-65FF-45C0-9FEE-71BBAC4BD5BF}" type="presParOf" srcId="{8DB2CFBD-6528-4DC4-A348-916D51B4714C}" destId="{3760EDB8-6D64-4D64-BD84-94577F32886D}" srcOrd="1" destOrd="0" presId="urn:microsoft.com/office/officeart/2018/2/layout/IconVerticalSolidList"/>
    <dgm:cxn modelId="{C7BF1AB8-2ADB-4DA5-934F-6642929E0762}" type="presParOf" srcId="{8DB2CFBD-6528-4DC4-A348-916D51B4714C}" destId="{2BA11438-901B-49EF-93E5-089EE6EBE815}" srcOrd="2" destOrd="0" presId="urn:microsoft.com/office/officeart/2018/2/layout/IconVerticalSolidList"/>
    <dgm:cxn modelId="{B08BCA9A-8C27-4AC3-930D-BA9683611E25}" type="presParOf" srcId="{2BA11438-901B-49EF-93E5-089EE6EBE815}" destId="{6409E962-B942-4A54-8867-0295E2CBF9C4}" srcOrd="0" destOrd="0" presId="urn:microsoft.com/office/officeart/2018/2/layout/IconVerticalSolidList"/>
    <dgm:cxn modelId="{DC8834FD-D94B-47F1-9FCE-B291EE84DBD5}" type="presParOf" srcId="{2BA11438-901B-49EF-93E5-089EE6EBE815}" destId="{B31DCCD4-4400-468E-9FFD-362771847CAB}" srcOrd="1" destOrd="0" presId="urn:microsoft.com/office/officeart/2018/2/layout/IconVerticalSolidList"/>
    <dgm:cxn modelId="{E2C8F8EA-BF43-424B-A12A-F43C03886BA6}" type="presParOf" srcId="{2BA11438-901B-49EF-93E5-089EE6EBE815}" destId="{028AFE9E-1E5C-4DD1-A2B2-0015692CA1FD}" srcOrd="2" destOrd="0" presId="urn:microsoft.com/office/officeart/2018/2/layout/IconVerticalSolidList"/>
    <dgm:cxn modelId="{3D05F0CC-CDE7-49C2-9EA3-6ECDDBC55771}" type="presParOf" srcId="{2BA11438-901B-49EF-93E5-089EE6EBE815}" destId="{35C05E82-D036-47D8-AA6E-7BE09C78F3E9}" srcOrd="3" destOrd="0" presId="urn:microsoft.com/office/officeart/2018/2/layout/IconVerticalSolidList"/>
    <dgm:cxn modelId="{1888E7AE-D76C-455F-A815-785157808E5C}" type="presParOf" srcId="{8DB2CFBD-6528-4DC4-A348-916D51B4714C}" destId="{3DCAD4D1-AC33-44A5-BC66-934D17FB50D8}" srcOrd="3" destOrd="0" presId="urn:microsoft.com/office/officeart/2018/2/layout/IconVerticalSolidList"/>
    <dgm:cxn modelId="{CE64DDE1-3929-4B3C-B069-58B60C29188E}" type="presParOf" srcId="{8DB2CFBD-6528-4DC4-A348-916D51B4714C}" destId="{0328541F-F347-40BE-835A-3A98CF76DEC1}" srcOrd="4" destOrd="0" presId="urn:microsoft.com/office/officeart/2018/2/layout/IconVerticalSolidList"/>
    <dgm:cxn modelId="{DC1F02B3-4B4B-43BA-A90F-438BB9034620}" type="presParOf" srcId="{0328541F-F347-40BE-835A-3A98CF76DEC1}" destId="{E9B8AE84-5A64-4917-8502-F5F2742C2828}" srcOrd="0" destOrd="0" presId="urn:microsoft.com/office/officeart/2018/2/layout/IconVerticalSolidList"/>
    <dgm:cxn modelId="{EBD0EB97-F7AC-44F6-B0EB-C108EC26F47C}" type="presParOf" srcId="{0328541F-F347-40BE-835A-3A98CF76DEC1}" destId="{FA295545-E6E1-46BF-988A-07E95BBC814F}" srcOrd="1" destOrd="0" presId="urn:microsoft.com/office/officeart/2018/2/layout/IconVerticalSolidList"/>
    <dgm:cxn modelId="{E3B3057B-DF1C-4F69-AA0E-998184A4476F}" type="presParOf" srcId="{0328541F-F347-40BE-835A-3A98CF76DEC1}" destId="{E5173F67-0A57-45B4-8984-F7E48D3724C6}" srcOrd="2" destOrd="0" presId="urn:microsoft.com/office/officeart/2018/2/layout/IconVerticalSolidList"/>
    <dgm:cxn modelId="{0492CFCF-A1A9-45FB-8CB5-2C97892B41A2}" type="presParOf" srcId="{0328541F-F347-40BE-835A-3A98CF76DEC1}" destId="{4E68DACC-91E6-4235-B10C-4725F6E57D8B}" srcOrd="3" destOrd="0" presId="urn:microsoft.com/office/officeart/2018/2/layout/IconVerticalSolidList"/>
    <dgm:cxn modelId="{E8B8BD42-95A7-4EEE-9F37-9626488799B6}" type="presParOf" srcId="{8DB2CFBD-6528-4DC4-A348-916D51B4714C}" destId="{610A0914-077A-4295-9287-235054D43B59}" srcOrd="5" destOrd="0" presId="urn:microsoft.com/office/officeart/2018/2/layout/IconVerticalSolidList"/>
    <dgm:cxn modelId="{F95B4AE3-0862-4B78-892C-06CE780F23A0}" type="presParOf" srcId="{8DB2CFBD-6528-4DC4-A348-916D51B4714C}" destId="{41B63A29-2AD6-482D-9584-F8DE1895603F}" srcOrd="6" destOrd="0" presId="urn:microsoft.com/office/officeart/2018/2/layout/IconVerticalSolidList"/>
    <dgm:cxn modelId="{D329C939-1195-43EF-B6CC-BD052BBA35E6}" type="presParOf" srcId="{41B63A29-2AD6-482D-9584-F8DE1895603F}" destId="{EFE67CE6-10E8-4533-90DC-F38F22726BE4}" srcOrd="0" destOrd="0" presId="urn:microsoft.com/office/officeart/2018/2/layout/IconVerticalSolidList"/>
    <dgm:cxn modelId="{1C8C244E-2F6C-431E-AFB7-94744337CC66}" type="presParOf" srcId="{41B63A29-2AD6-482D-9584-F8DE1895603F}" destId="{3E6B67DD-D19B-4795-AAB9-2985E5F61A1F}" srcOrd="1" destOrd="0" presId="urn:microsoft.com/office/officeart/2018/2/layout/IconVerticalSolidList"/>
    <dgm:cxn modelId="{4D7B060A-0072-4F60-8BE8-86EDE49700FE}" type="presParOf" srcId="{41B63A29-2AD6-482D-9584-F8DE1895603F}" destId="{6D1B4DD0-4F19-4026-A0A5-D168E2C4FCA3}" srcOrd="2" destOrd="0" presId="urn:microsoft.com/office/officeart/2018/2/layout/IconVerticalSolidList"/>
    <dgm:cxn modelId="{C426A31B-052A-4C7F-BE33-1F699B905313}" type="presParOf" srcId="{41B63A29-2AD6-482D-9584-F8DE1895603F}" destId="{FC700621-3F31-44C2-B69D-13ADAC1F49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3D9C6FD-851E-423E-B491-12C4B459F81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E193CF4-2153-47A5-9CF0-E907FCBA6D44}">
      <dgm:prSet custT="1"/>
      <dgm:spPr/>
      <dgm:t>
        <a:bodyPr/>
        <a:lstStyle/>
        <a:p>
          <a:r>
            <a:rPr lang="en-US" sz="2800" dirty="0"/>
            <a:t>Faster Time-to-Market</a:t>
          </a:r>
        </a:p>
      </dgm:t>
    </dgm:pt>
    <dgm:pt modelId="{2C36DB40-4854-4B89-A2B4-FA271D796691}" type="parTrans" cxnId="{A289534A-2B06-45CE-900C-6BAC931C3E80}">
      <dgm:prSet/>
      <dgm:spPr/>
      <dgm:t>
        <a:bodyPr/>
        <a:lstStyle/>
        <a:p>
          <a:endParaRPr lang="en-US"/>
        </a:p>
      </dgm:t>
    </dgm:pt>
    <dgm:pt modelId="{C8BE5246-66A2-4F34-B305-BD49F1B77119}" type="sibTrans" cxnId="{A289534A-2B06-45CE-900C-6BAC931C3E80}">
      <dgm:prSet phldrT="01"/>
      <dgm:spPr/>
      <dgm:t>
        <a:bodyPr/>
        <a:lstStyle/>
        <a:p>
          <a:r>
            <a:rPr lang="en-US" dirty="0"/>
            <a:t>1</a:t>
          </a:r>
        </a:p>
      </dgm:t>
    </dgm:pt>
    <dgm:pt modelId="{C5F835BC-3CB0-495B-A055-D003A6C28A0A}">
      <dgm:prSet custT="1"/>
      <dgm:spPr/>
      <dgm:t>
        <a:bodyPr/>
        <a:lstStyle/>
        <a:p>
          <a:pPr algn="just"/>
          <a:r>
            <a:rPr lang="en-US" sz="2800" dirty="0"/>
            <a:t>Improved Collaboration</a:t>
          </a:r>
        </a:p>
      </dgm:t>
    </dgm:pt>
    <dgm:pt modelId="{4742EEFA-F686-4137-BDE7-D155FA82EADB}" type="parTrans" cxnId="{DD0051E0-C2B3-4D70-A041-3BA2468076C9}">
      <dgm:prSet/>
      <dgm:spPr/>
      <dgm:t>
        <a:bodyPr/>
        <a:lstStyle/>
        <a:p>
          <a:endParaRPr lang="en-US"/>
        </a:p>
      </dgm:t>
    </dgm:pt>
    <dgm:pt modelId="{8D8714F6-3E73-4855-A8ED-1F607854649F}" type="sibTrans" cxnId="{DD0051E0-C2B3-4D70-A041-3BA2468076C9}">
      <dgm:prSet phldrT="02"/>
      <dgm:spPr/>
      <dgm:t>
        <a:bodyPr/>
        <a:lstStyle/>
        <a:p>
          <a:r>
            <a:rPr lang="en-US" dirty="0"/>
            <a:t>2</a:t>
          </a:r>
        </a:p>
      </dgm:t>
    </dgm:pt>
    <dgm:pt modelId="{151B4FB7-10D7-403D-BD77-861C0FD6613D}">
      <dgm:prSet custT="1"/>
      <dgm:spPr/>
      <dgm:t>
        <a:bodyPr/>
        <a:lstStyle/>
        <a:p>
          <a:r>
            <a:rPr lang="en-US" sz="2800" dirty="0"/>
            <a:t>Enhanced Code Quality</a:t>
          </a:r>
        </a:p>
      </dgm:t>
    </dgm:pt>
    <dgm:pt modelId="{0B5E98E0-04AC-496B-B6D1-9F2172ED738E}" type="parTrans" cxnId="{12A56A9F-3A68-4521-A50D-2C3BFEE9C389}">
      <dgm:prSet/>
      <dgm:spPr/>
      <dgm:t>
        <a:bodyPr/>
        <a:lstStyle/>
        <a:p>
          <a:endParaRPr lang="en-US"/>
        </a:p>
      </dgm:t>
    </dgm:pt>
    <dgm:pt modelId="{267E5D2C-BC31-404E-990C-2CEB0A284886}" type="sibTrans" cxnId="{12A56A9F-3A68-4521-A50D-2C3BFEE9C389}">
      <dgm:prSet phldrT="03"/>
      <dgm:spPr/>
      <dgm:t>
        <a:bodyPr/>
        <a:lstStyle/>
        <a:p>
          <a:r>
            <a:rPr lang="en-US" dirty="0"/>
            <a:t>3</a:t>
          </a:r>
        </a:p>
      </dgm:t>
    </dgm:pt>
    <dgm:pt modelId="{3F8F4136-29B3-4B88-BD22-89D0A1138DD9}">
      <dgm:prSet custT="1"/>
      <dgm:spPr/>
      <dgm:t>
        <a:bodyPr/>
        <a:lstStyle/>
        <a:p>
          <a:r>
            <a:rPr lang="en-US" sz="2800" dirty="0"/>
            <a:t>Scalability &amp; Maintenance</a:t>
          </a:r>
        </a:p>
      </dgm:t>
    </dgm:pt>
    <dgm:pt modelId="{7094963D-B28C-4357-88D1-819E1B9BD2E6}" type="parTrans" cxnId="{8DDA80F0-926B-455E-8526-D542A1CE4F9E}">
      <dgm:prSet/>
      <dgm:spPr/>
      <dgm:t>
        <a:bodyPr/>
        <a:lstStyle/>
        <a:p>
          <a:endParaRPr lang="en-US"/>
        </a:p>
      </dgm:t>
    </dgm:pt>
    <dgm:pt modelId="{38E03142-CD7F-441B-BAF3-D32A49A4F44E}" type="sibTrans" cxnId="{8DDA80F0-926B-455E-8526-D542A1CE4F9E}">
      <dgm:prSet phldrT="04"/>
      <dgm:spPr/>
      <dgm:t>
        <a:bodyPr/>
        <a:lstStyle/>
        <a:p>
          <a:r>
            <a:rPr lang="en-US" dirty="0"/>
            <a:t>4</a:t>
          </a:r>
        </a:p>
      </dgm:t>
    </dgm:pt>
    <dgm:pt modelId="{33C38ED1-3BAA-4CE2-806D-518E55A15FF7}" type="pres">
      <dgm:prSet presAssocID="{53D9C6FD-851E-423E-B491-12C4B459F818}" presName="Name0" presStyleCnt="0">
        <dgm:presLayoutVars>
          <dgm:animLvl val="lvl"/>
          <dgm:resizeHandles val="exact"/>
        </dgm:presLayoutVars>
      </dgm:prSet>
      <dgm:spPr/>
    </dgm:pt>
    <dgm:pt modelId="{1C22C71C-319F-4C6D-AE39-E1A873943202}" type="pres">
      <dgm:prSet presAssocID="{3E193CF4-2153-47A5-9CF0-E907FCBA6D44}" presName="compositeNode" presStyleCnt="0">
        <dgm:presLayoutVars>
          <dgm:bulletEnabled val="1"/>
        </dgm:presLayoutVars>
      </dgm:prSet>
      <dgm:spPr/>
    </dgm:pt>
    <dgm:pt modelId="{89BA42B2-C9EE-4BA5-828F-84CD442698AC}" type="pres">
      <dgm:prSet presAssocID="{3E193CF4-2153-47A5-9CF0-E907FCBA6D44}" presName="bgRect" presStyleLbl="alignNode1" presStyleIdx="0" presStyleCnt="4" custLinFactNeighborX="-8" custLinFactNeighborY="-2820"/>
      <dgm:spPr/>
    </dgm:pt>
    <dgm:pt modelId="{44698B7C-D840-4D0E-B0D5-17C6086B565A}" type="pres">
      <dgm:prSet presAssocID="{C8BE5246-66A2-4F34-B305-BD49F1B7711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D47DADF7-2584-4E76-86EB-39702C0DF12E}" type="pres">
      <dgm:prSet presAssocID="{3E193CF4-2153-47A5-9CF0-E907FCBA6D44}" presName="nodeRect" presStyleLbl="alignNode1" presStyleIdx="0" presStyleCnt="4">
        <dgm:presLayoutVars>
          <dgm:bulletEnabled val="1"/>
        </dgm:presLayoutVars>
      </dgm:prSet>
      <dgm:spPr/>
    </dgm:pt>
    <dgm:pt modelId="{4EE21FF4-7B72-42E4-B677-A47AA380D8A0}" type="pres">
      <dgm:prSet presAssocID="{C8BE5246-66A2-4F34-B305-BD49F1B77119}" presName="sibTrans" presStyleCnt="0"/>
      <dgm:spPr/>
    </dgm:pt>
    <dgm:pt modelId="{05B23D2E-DF19-425D-A17D-EF9712D56497}" type="pres">
      <dgm:prSet presAssocID="{C5F835BC-3CB0-495B-A055-D003A6C28A0A}" presName="compositeNode" presStyleCnt="0">
        <dgm:presLayoutVars>
          <dgm:bulletEnabled val="1"/>
        </dgm:presLayoutVars>
      </dgm:prSet>
      <dgm:spPr/>
    </dgm:pt>
    <dgm:pt modelId="{DCCB3B5D-C168-4F97-9844-6054DF1B8A54}" type="pres">
      <dgm:prSet presAssocID="{C5F835BC-3CB0-495B-A055-D003A6C28A0A}" presName="bgRect" presStyleLbl="alignNode1" presStyleIdx="1" presStyleCnt="4" custScaleX="110752"/>
      <dgm:spPr/>
    </dgm:pt>
    <dgm:pt modelId="{0ED830BC-8592-4D5A-8903-F739BA99E956}" type="pres">
      <dgm:prSet presAssocID="{8D8714F6-3E73-4855-A8ED-1F607854649F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2A0559E-D4D5-4609-AD8F-EC533840C6C1}" type="pres">
      <dgm:prSet presAssocID="{C5F835BC-3CB0-495B-A055-D003A6C28A0A}" presName="nodeRect" presStyleLbl="alignNode1" presStyleIdx="1" presStyleCnt="4">
        <dgm:presLayoutVars>
          <dgm:bulletEnabled val="1"/>
        </dgm:presLayoutVars>
      </dgm:prSet>
      <dgm:spPr/>
    </dgm:pt>
    <dgm:pt modelId="{30AB14AC-EF09-438B-A734-1ED320623F1A}" type="pres">
      <dgm:prSet presAssocID="{8D8714F6-3E73-4855-A8ED-1F607854649F}" presName="sibTrans" presStyleCnt="0"/>
      <dgm:spPr/>
    </dgm:pt>
    <dgm:pt modelId="{A88A00DD-2918-4063-9050-C6B76B85DDA9}" type="pres">
      <dgm:prSet presAssocID="{151B4FB7-10D7-403D-BD77-861C0FD6613D}" presName="compositeNode" presStyleCnt="0">
        <dgm:presLayoutVars>
          <dgm:bulletEnabled val="1"/>
        </dgm:presLayoutVars>
      </dgm:prSet>
      <dgm:spPr/>
    </dgm:pt>
    <dgm:pt modelId="{5C21A475-8200-4E4F-B2E2-4BC84001494E}" type="pres">
      <dgm:prSet presAssocID="{151B4FB7-10D7-403D-BD77-861C0FD6613D}" presName="bgRect" presStyleLbl="alignNode1" presStyleIdx="2" presStyleCnt="4"/>
      <dgm:spPr/>
    </dgm:pt>
    <dgm:pt modelId="{F28EF445-881E-413E-B4BE-4AD96591D60E}" type="pres">
      <dgm:prSet presAssocID="{267E5D2C-BC31-404E-990C-2CEB0A28488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20242E8-BBDA-4E2E-9E93-D0510EF50BA1}" type="pres">
      <dgm:prSet presAssocID="{151B4FB7-10D7-403D-BD77-861C0FD6613D}" presName="nodeRect" presStyleLbl="alignNode1" presStyleIdx="2" presStyleCnt="4">
        <dgm:presLayoutVars>
          <dgm:bulletEnabled val="1"/>
        </dgm:presLayoutVars>
      </dgm:prSet>
      <dgm:spPr/>
    </dgm:pt>
    <dgm:pt modelId="{9C39CF9E-E8ED-4C79-AC64-FE022F840D75}" type="pres">
      <dgm:prSet presAssocID="{267E5D2C-BC31-404E-990C-2CEB0A284886}" presName="sibTrans" presStyleCnt="0"/>
      <dgm:spPr/>
    </dgm:pt>
    <dgm:pt modelId="{369061BD-8C1B-4982-B9DE-4D4E5D77EF96}" type="pres">
      <dgm:prSet presAssocID="{3F8F4136-29B3-4B88-BD22-89D0A1138DD9}" presName="compositeNode" presStyleCnt="0">
        <dgm:presLayoutVars>
          <dgm:bulletEnabled val="1"/>
        </dgm:presLayoutVars>
      </dgm:prSet>
      <dgm:spPr/>
    </dgm:pt>
    <dgm:pt modelId="{15E42177-57B8-414C-BD55-09EFFFADADC1}" type="pres">
      <dgm:prSet presAssocID="{3F8F4136-29B3-4B88-BD22-89D0A1138DD9}" presName="bgRect" presStyleLbl="alignNode1" presStyleIdx="3" presStyleCnt="4"/>
      <dgm:spPr/>
    </dgm:pt>
    <dgm:pt modelId="{0E0D0B72-DE9B-41E7-973E-6D1DB87E0198}" type="pres">
      <dgm:prSet presAssocID="{38E03142-CD7F-441B-BAF3-D32A49A4F44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3B119FC-98FC-4BF7-938B-D846DBDC52DB}" type="pres">
      <dgm:prSet presAssocID="{3F8F4136-29B3-4B88-BD22-89D0A1138DD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4016A03-FC55-4064-AFD3-AEE311CCF598}" type="presOf" srcId="{C5F835BC-3CB0-495B-A055-D003A6C28A0A}" destId="{DCCB3B5D-C168-4F97-9844-6054DF1B8A54}" srcOrd="0" destOrd="0" presId="urn:microsoft.com/office/officeart/2016/7/layout/LinearBlockProcessNumbered"/>
    <dgm:cxn modelId="{15AB9B16-6AEE-44E8-82A3-1AF27ECF5AB9}" type="presOf" srcId="{3F8F4136-29B3-4B88-BD22-89D0A1138DD9}" destId="{E3B119FC-98FC-4BF7-938B-D846DBDC52DB}" srcOrd="1" destOrd="0" presId="urn:microsoft.com/office/officeart/2016/7/layout/LinearBlockProcessNumbered"/>
    <dgm:cxn modelId="{35B79618-B516-4DEE-A3BD-51E0EB03C7BE}" type="presOf" srcId="{8D8714F6-3E73-4855-A8ED-1F607854649F}" destId="{0ED830BC-8592-4D5A-8903-F739BA99E956}" srcOrd="0" destOrd="0" presId="urn:microsoft.com/office/officeart/2016/7/layout/LinearBlockProcessNumbered"/>
    <dgm:cxn modelId="{4AD8563B-4925-4124-89F9-833C42D46544}" type="presOf" srcId="{3E193CF4-2153-47A5-9CF0-E907FCBA6D44}" destId="{89BA42B2-C9EE-4BA5-828F-84CD442698AC}" srcOrd="0" destOrd="0" presId="urn:microsoft.com/office/officeart/2016/7/layout/LinearBlockProcessNumbered"/>
    <dgm:cxn modelId="{05A0775E-15C3-41CC-99EE-F44CA107D58E}" type="presOf" srcId="{151B4FB7-10D7-403D-BD77-861C0FD6613D}" destId="{5C21A475-8200-4E4F-B2E2-4BC84001494E}" srcOrd="0" destOrd="0" presId="urn:microsoft.com/office/officeart/2016/7/layout/LinearBlockProcessNumbered"/>
    <dgm:cxn modelId="{A289534A-2B06-45CE-900C-6BAC931C3E80}" srcId="{53D9C6FD-851E-423E-B491-12C4B459F818}" destId="{3E193CF4-2153-47A5-9CF0-E907FCBA6D44}" srcOrd="0" destOrd="0" parTransId="{2C36DB40-4854-4B89-A2B4-FA271D796691}" sibTransId="{C8BE5246-66A2-4F34-B305-BD49F1B77119}"/>
    <dgm:cxn modelId="{AAFF156E-AEF6-409B-B22E-576F82A638C6}" type="presOf" srcId="{3E193CF4-2153-47A5-9CF0-E907FCBA6D44}" destId="{D47DADF7-2584-4E76-86EB-39702C0DF12E}" srcOrd="1" destOrd="0" presId="urn:microsoft.com/office/officeart/2016/7/layout/LinearBlockProcessNumbered"/>
    <dgm:cxn modelId="{FADA3C6E-8EAD-4DE9-8AC3-5479E3D1D195}" type="presOf" srcId="{3F8F4136-29B3-4B88-BD22-89D0A1138DD9}" destId="{15E42177-57B8-414C-BD55-09EFFFADADC1}" srcOrd="0" destOrd="0" presId="urn:microsoft.com/office/officeart/2016/7/layout/LinearBlockProcessNumbered"/>
    <dgm:cxn modelId="{CABA5B8C-E80D-436B-968D-FAC345952A23}" type="presOf" srcId="{53D9C6FD-851E-423E-B491-12C4B459F818}" destId="{33C38ED1-3BAA-4CE2-806D-518E55A15FF7}" srcOrd="0" destOrd="0" presId="urn:microsoft.com/office/officeart/2016/7/layout/LinearBlockProcessNumbered"/>
    <dgm:cxn modelId="{12A56A9F-3A68-4521-A50D-2C3BFEE9C389}" srcId="{53D9C6FD-851E-423E-B491-12C4B459F818}" destId="{151B4FB7-10D7-403D-BD77-861C0FD6613D}" srcOrd="2" destOrd="0" parTransId="{0B5E98E0-04AC-496B-B6D1-9F2172ED738E}" sibTransId="{267E5D2C-BC31-404E-990C-2CEB0A284886}"/>
    <dgm:cxn modelId="{A9DC879F-0192-43B1-B396-31C1B65E9980}" type="presOf" srcId="{267E5D2C-BC31-404E-990C-2CEB0A284886}" destId="{F28EF445-881E-413E-B4BE-4AD96591D60E}" srcOrd="0" destOrd="0" presId="urn:microsoft.com/office/officeart/2016/7/layout/LinearBlockProcessNumbered"/>
    <dgm:cxn modelId="{325938D2-3C1B-45D5-84DF-DFF177AE5631}" type="presOf" srcId="{C5F835BC-3CB0-495B-A055-D003A6C28A0A}" destId="{E2A0559E-D4D5-4609-AD8F-EC533840C6C1}" srcOrd="1" destOrd="0" presId="urn:microsoft.com/office/officeart/2016/7/layout/LinearBlockProcessNumbered"/>
    <dgm:cxn modelId="{DD0051E0-C2B3-4D70-A041-3BA2468076C9}" srcId="{53D9C6FD-851E-423E-B491-12C4B459F818}" destId="{C5F835BC-3CB0-495B-A055-D003A6C28A0A}" srcOrd="1" destOrd="0" parTransId="{4742EEFA-F686-4137-BDE7-D155FA82EADB}" sibTransId="{8D8714F6-3E73-4855-A8ED-1F607854649F}"/>
    <dgm:cxn modelId="{B1774DEF-C28F-43E9-A1A5-170AEF512274}" type="presOf" srcId="{151B4FB7-10D7-403D-BD77-861C0FD6613D}" destId="{820242E8-BBDA-4E2E-9E93-D0510EF50BA1}" srcOrd="1" destOrd="0" presId="urn:microsoft.com/office/officeart/2016/7/layout/LinearBlockProcessNumbered"/>
    <dgm:cxn modelId="{8DDA80F0-926B-455E-8526-D542A1CE4F9E}" srcId="{53D9C6FD-851E-423E-B491-12C4B459F818}" destId="{3F8F4136-29B3-4B88-BD22-89D0A1138DD9}" srcOrd="3" destOrd="0" parTransId="{7094963D-B28C-4357-88D1-819E1B9BD2E6}" sibTransId="{38E03142-CD7F-441B-BAF3-D32A49A4F44E}"/>
    <dgm:cxn modelId="{58FD85F8-BB6F-4696-A763-EC607C679C1C}" type="presOf" srcId="{38E03142-CD7F-441B-BAF3-D32A49A4F44E}" destId="{0E0D0B72-DE9B-41E7-973E-6D1DB87E0198}" srcOrd="0" destOrd="0" presId="urn:microsoft.com/office/officeart/2016/7/layout/LinearBlockProcessNumbered"/>
    <dgm:cxn modelId="{BB54C5FE-EE52-4932-9C05-096743EB56E0}" type="presOf" srcId="{C8BE5246-66A2-4F34-B305-BD49F1B77119}" destId="{44698B7C-D840-4D0E-B0D5-17C6086B565A}" srcOrd="0" destOrd="0" presId="urn:microsoft.com/office/officeart/2016/7/layout/LinearBlockProcessNumbered"/>
    <dgm:cxn modelId="{C2290FA5-8103-479A-97E4-5325AD0CFA4B}" type="presParOf" srcId="{33C38ED1-3BAA-4CE2-806D-518E55A15FF7}" destId="{1C22C71C-319F-4C6D-AE39-E1A873943202}" srcOrd="0" destOrd="0" presId="urn:microsoft.com/office/officeart/2016/7/layout/LinearBlockProcessNumbered"/>
    <dgm:cxn modelId="{D8489183-80C5-4EA5-A9A7-C6773F453FA1}" type="presParOf" srcId="{1C22C71C-319F-4C6D-AE39-E1A873943202}" destId="{89BA42B2-C9EE-4BA5-828F-84CD442698AC}" srcOrd="0" destOrd="0" presId="urn:microsoft.com/office/officeart/2016/7/layout/LinearBlockProcessNumbered"/>
    <dgm:cxn modelId="{F07ECF75-D90A-4D8C-B0E6-4069C083392A}" type="presParOf" srcId="{1C22C71C-319F-4C6D-AE39-E1A873943202}" destId="{44698B7C-D840-4D0E-B0D5-17C6086B565A}" srcOrd="1" destOrd="0" presId="urn:microsoft.com/office/officeart/2016/7/layout/LinearBlockProcessNumbered"/>
    <dgm:cxn modelId="{EA63AA54-E134-49F6-8D2C-7FDB6AD1CB23}" type="presParOf" srcId="{1C22C71C-319F-4C6D-AE39-E1A873943202}" destId="{D47DADF7-2584-4E76-86EB-39702C0DF12E}" srcOrd="2" destOrd="0" presId="urn:microsoft.com/office/officeart/2016/7/layout/LinearBlockProcessNumbered"/>
    <dgm:cxn modelId="{B2585767-195C-4854-9EBF-8341AE2D6DF8}" type="presParOf" srcId="{33C38ED1-3BAA-4CE2-806D-518E55A15FF7}" destId="{4EE21FF4-7B72-42E4-B677-A47AA380D8A0}" srcOrd="1" destOrd="0" presId="urn:microsoft.com/office/officeart/2016/7/layout/LinearBlockProcessNumbered"/>
    <dgm:cxn modelId="{1C56667F-28E1-4514-82E1-634BF4EA5A99}" type="presParOf" srcId="{33C38ED1-3BAA-4CE2-806D-518E55A15FF7}" destId="{05B23D2E-DF19-425D-A17D-EF9712D56497}" srcOrd="2" destOrd="0" presId="urn:microsoft.com/office/officeart/2016/7/layout/LinearBlockProcessNumbered"/>
    <dgm:cxn modelId="{E2CA5419-E152-46C6-93B8-96066175868A}" type="presParOf" srcId="{05B23D2E-DF19-425D-A17D-EF9712D56497}" destId="{DCCB3B5D-C168-4F97-9844-6054DF1B8A54}" srcOrd="0" destOrd="0" presId="urn:microsoft.com/office/officeart/2016/7/layout/LinearBlockProcessNumbered"/>
    <dgm:cxn modelId="{B3407262-7729-4E47-9A90-C1204AB17BEF}" type="presParOf" srcId="{05B23D2E-DF19-425D-A17D-EF9712D56497}" destId="{0ED830BC-8592-4D5A-8903-F739BA99E956}" srcOrd="1" destOrd="0" presId="urn:microsoft.com/office/officeart/2016/7/layout/LinearBlockProcessNumbered"/>
    <dgm:cxn modelId="{9451134B-9FDF-41DE-823A-D389C2F728BF}" type="presParOf" srcId="{05B23D2E-DF19-425D-A17D-EF9712D56497}" destId="{E2A0559E-D4D5-4609-AD8F-EC533840C6C1}" srcOrd="2" destOrd="0" presId="urn:microsoft.com/office/officeart/2016/7/layout/LinearBlockProcessNumbered"/>
    <dgm:cxn modelId="{3814B39D-F068-441A-A8B3-ABCA75654396}" type="presParOf" srcId="{33C38ED1-3BAA-4CE2-806D-518E55A15FF7}" destId="{30AB14AC-EF09-438B-A734-1ED320623F1A}" srcOrd="3" destOrd="0" presId="urn:microsoft.com/office/officeart/2016/7/layout/LinearBlockProcessNumbered"/>
    <dgm:cxn modelId="{49A59DE2-1B68-4D5A-B15F-0D5BC9D77E2B}" type="presParOf" srcId="{33C38ED1-3BAA-4CE2-806D-518E55A15FF7}" destId="{A88A00DD-2918-4063-9050-C6B76B85DDA9}" srcOrd="4" destOrd="0" presId="urn:microsoft.com/office/officeart/2016/7/layout/LinearBlockProcessNumbered"/>
    <dgm:cxn modelId="{56F7917E-EE56-46E3-BC52-CF13EC65E3F1}" type="presParOf" srcId="{A88A00DD-2918-4063-9050-C6B76B85DDA9}" destId="{5C21A475-8200-4E4F-B2E2-4BC84001494E}" srcOrd="0" destOrd="0" presId="urn:microsoft.com/office/officeart/2016/7/layout/LinearBlockProcessNumbered"/>
    <dgm:cxn modelId="{E2B8B351-5E6D-4353-B0EF-036C76E174FA}" type="presParOf" srcId="{A88A00DD-2918-4063-9050-C6B76B85DDA9}" destId="{F28EF445-881E-413E-B4BE-4AD96591D60E}" srcOrd="1" destOrd="0" presId="urn:microsoft.com/office/officeart/2016/7/layout/LinearBlockProcessNumbered"/>
    <dgm:cxn modelId="{89A52518-628D-4C90-B575-6DD7AE753467}" type="presParOf" srcId="{A88A00DD-2918-4063-9050-C6B76B85DDA9}" destId="{820242E8-BBDA-4E2E-9E93-D0510EF50BA1}" srcOrd="2" destOrd="0" presId="urn:microsoft.com/office/officeart/2016/7/layout/LinearBlockProcessNumbered"/>
    <dgm:cxn modelId="{39A698B5-A0E7-4EC0-8540-27232F3C7CFB}" type="presParOf" srcId="{33C38ED1-3BAA-4CE2-806D-518E55A15FF7}" destId="{9C39CF9E-E8ED-4C79-AC64-FE022F840D75}" srcOrd="5" destOrd="0" presId="urn:microsoft.com/office/officeart/2016/7/layout/LinearBlockProcessNumbered"/>
    <dgm:cxn modelId="{8D97128F-0221-4CFF-9662-3F7A46ACEF61}" type="presParOf" srcId="{33C38ED1-3BAA-4CE2-806D-518E55A15FF7}" destId="{369061BD-8C1B-4982-B9DE-4D4E5D77EF96}" srcOrd="6" destOrd="0" presId="urn:microsoft.com/office/officeart/2016/7/layout/LinearBlockProcessNumbered"/>
    <dgm:cxn modelId="{3C63F1D7-9EE4-46C5-872A-398BF4CDE6FE}" type="presParOf" srcId="{369061BD-8C1B-4982-B9DE-4D4E5D77EF96}" destId="{15E42177-57B8-414C-BD55-09EFFFADADC1}" srcOrd="0" destOrd="0" presId="urn:microsoft.com/office/officeart/2016/7/layout/LinearBlockProcessNumbered"/>
    <dgm:cxn modelId="{69BC38F7-427A-4FDD-B25A-CFE2ABA2551C}" type="presParOf" srcId="{369061BD-8C1B-4982-B9DE-4D4E5D77EF96}" destId="{0E0D0B72-DE9B-41E7-973E-6D1DB87E0198}" srcOrd="1" destOrd="0" presId="urn:microsoft.com/office/officeart/2016/7/layout/LinearBlockProcessNumbered"/>
    <dgm:cxn modelId="{1B89D60D-D590-4A36-8B97-5A044C78E1AA}" type="presParOf" srcId="{369061BD-8C1B-4982-B9DE-4D4E5D77EF96}" destId="{E3B119FC-98FC-4BF7-938B-D846DBDC52D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AD3D5A-FB1E-40DF-B0B4-27C33CCE3390}" type="doc">
      <dgm:prSet loTypeId="urn:microsoft.com/office/officeart/2005/8/layout/default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209D8AE-8F46-42BD-ACFE-BD2A6E6ABF85}">
      <dgm:prSet/>
      <dgm:spPr/>
      <dgm:t>
        <a:bodyPr/>
        <a:lstStyle/>
        <a:p>
          <a:r>
            <a:rPr lang="en-US" dirty="0"/>
            <a:t>Commits</a:t>
          </a:r>
        </a:p>
      </dgm:t>
    </dgm:pt>
    <dgm:pt modelId="{DA114B4C-4A36-4C96-8F0B-A3654E09EA80}" type="parTrans" cxnId="{DBEC4F10-76B2-4E39-AAFA-1A4FF88509A1}">
      <dgm:prSet/>
      <dgm:spPr/>
      <dgm:t>
        <a:bodyPr/>
        <a:lstStyle/>
        <a:p>
          <a:endParaRPr lang="en-US"/>
        </a:p>
      </dgm:t>
    </dgm:pt>
    <dgm:pt modelId="{A1DC0CF4-F7FE-4FFB-8070-24DEC087A8FD}" type="sibTrans" cxnId="{DBEC4F10-76B2-4E39-AAFA-1A4FF88509A1}">
      <dgm:prSet/>
      <dgm:spPr/>
      <dgm:t>
        <a:bodyPr/>
        <a:lstStyle/>
        <a:p>
          <a:endParaRPr lang="en-US"/>
        </a:p>
      </dgm:t>
    </dgm:pt>
    <dgm:pt modelId="{EB4510B1-8B42-4099-B3D4-0EE7D15F38B8}">
      <dgm:prSet/>
      <dgm:spPr/>
      <dgm:t>
        <a:bodyPr/>
        <a:lstStyle/>
        <a:p>
          <a:r>
            <a:rPr lang="en-US" dirty="0"/>
            <a:t>Merges</a:t>
          </a:r>
        </a:p>
      </dgm:t>
    </dgm:pt>
    <dgm:pt modelId="{2C0FB63A-075F-45AE-85A8-FCB459E93F5D}" type="parTrans" cxnId="{AF7F5E94-752C-4945-89A4-1AAA76623AB5}">
      <dgm:prSet/>
      <dgm:spPr/>
      <dgm:t>
        <a:bodyPr/>
        <a:lstStyle/>
        <a:p>
          <a:endParaRPr lang="en-US"/>
        </a:p>
      </dgm:t>
    </dgm:pt>
    <dgm:pt modelId="{2E654493-9199-4DCD-AF11-839D8F5F0429}" type="sibTrans" cxnId="{AF7F5E94-752C-4945-89A4-1AAA76623AB5}">
      <dgm:prSet/>
      <dgm:spPr/>
      <dgm:t>
        <a:bodyPr/>
        <a:lstStyle/>
        <a:p>
          <a:endParaRPr lang="en-US"/>
        </a:p>
      </dgm:t>
    </dgm:pt>
    <dgm:pt modelId="{1CA82B28-2369-4275-AB2B-C844A5349073}">
      <dgm:prSet/>
      <dgm:spPr/>
      <dgm:t>
        <a:bodyPr/>
        <a:lstStyle/>
        <a:p>
          <a:r>
            <a:rPr lang="en-SG" dirty="0"/>
            <a:t>Branches</a:t>
          </a:r>
          <a:endParaRPr lang="en-US" dirty="0"/>
        </a:p>
      </dgm:t>
    </dgm:pt>
    <dgm:pt modelId="{8FA3DF9C-90EC-4C6F-8AD4-E63DD52B82B0}" type="parTrans" cxnId="{52CE9C4E-6F89-483A-9AE6-73D1800E0CE5}">
      <dgm:prSet/>
      <dgm:spPr/>
      <dgm:t>
        <a:bodyPr/>
        <a:lstStyle/>
        <a:p>
          <a:endParaRPr lang="en-US"/>
        </a:p>
      </dgm:t>
    </dgm:pt>
    <dgm:pt modelId="{06828A47-A5A0-42B1-AA41-C3A14ED020DD}" type="sibTrans" cxnId="{52CE9C4E-6F89-483A-9AE6-73D1800E0CE5}">
      <dgm:prSet/>
      <dgm:spPr/>
      <dgm:t>
        <a:bodyPr/>
        <a:lstStyle/>
        <a:p>
          <a:endParaRPr lang="en-US"/>
        </a:p>
      </dgm:t>
    </dgm:pt>
    <dgm:pt modelId="{50B6EAE1-0293-4923-B4F8-12AF5460AE9A}">
      <dgm:prSet/>
      <dgm:spPr/>
      <dgm:t>
        <a:bodyPr/>
        <a:lstStyle/>
        <a:p>
          <a:r>
            <a:rPr lang="en-SG" dirty="0"/>
            <a:t>Forks</a:t>
          </a:r>
          <a:endParaRPr lang="en-US" dirty="0"/>
        </a:p>
      </dgm:t>
    </dgm:pt>
    <dgm:pt modelId="{A0F1404D-3279-441B-92D2-FE56552A3824}" type="parTrans" cxnId="{429DB3F8-FE3A-440A-935F-28A081486633}">
      <dgm:prSet/>
      <dgm:spPr/>
      <dgm:t>
        <a:bodyPr/>
        <a:lstStyle/>
        <a:p>
          <a:endParaRPr lang="en-US"/>
        </a:p>
      </dgm:t>
    </dgm:pt>
    <dgm:pt modelId="{D26AFAA7-B001-46C3-80E7-D503B5D94CAE}" type="sibTrans" cxnId="{429DB3F8-FE3A-440A-935F-28A081486633}">
      <dgm:prSet/>
      <dgm:spPr/>
      <dgm:t>
        <a:bodyPr/>
        <a:lstStyle/>
        <a:p>
          <a:endParaRPr lang="en-US"/>
        </a:p>
      </dgm:t>
    </dgm:pt>
    <dgm:pt modelId="{A6606AA8-E043-43DC-8E01-64F30112D473}">
      <dgm:prSet/>
      <dgm:spPr/>
      <dgm:t>
        <a:bodyPr/>
        <a:lstStyle/>
        <a:p>
          <a:r>
            <a:rPr lang="en-SG" dirty="0"/>
            <a:t>Pull Request</a:t>
          </a:r>
          <a:endParaRPr lang="en-US" dirty="0"/>
        </a:p>
      </dgm:t>
    </dgm:pt>
    <dgm:pt modelId="{E7EB58E6-370B-45E5-BFC8-25CA4EFFDCD0}" type="parTrans" cxnId="{3D89EDA4-0DF3-439F-96C1-A20F3BFB0235}">
      <dgm:prSet/>
      <dgm:spPr/>
      <dgm:t>
        <a:bodyPr/>
        <a:lstStyle/>
        <a:p>
          <a:endParaRPr lang="en-US"/>
        </a:p>
      </dgm:t>
    </dgm:pt>
    <dgm:pt modelId="{BF02546D-0ECB-42D1-802F-90DB5F05E9CB}" type="sibTrans" cxnId="{3D89EDA4-0DF3-439F-96C1-A20F3BFB0235}">
      <dgm:prSet/>
      <dgm:spPr/>
      <dgm:t>
        <a:bodyPr/>
        <a:lstStyle/>
        <a:p>
          <a:endParaRPr lang="en-US"/>
        </a:p>
      </dgm:t>
    </dgm:pt>
    <dgm:pt modelId="{04C3B5C7-D130-4E9A-986E-B34D37D22994}">
      <dgm:prSet/>
      <dgm:spPr/>
      <dgm:t>
        <a:bodyPr/>
        <a:lstStyle/>
        <a:p>
          <a:r>
            <a:rPr lang="en-SG" dirty="0"/>
            <a:t>Code Review</a:t>
          </a:r>
          <a:endParaRPr lang="en-US" dirty="0"/>
        </a:p>
      </dgm:t>
    </dgm:pt>
    <dgm:pt modelId="{E235E414-8E95-4091-B2DA-F7464B7839EE}" type="parTrans" cxnId="{821F1F28-2DC8-40BE-9BF5-5AA36310128E}">
      <dgm:prSet/>
      <dgm:spPr/>
      <dgm:t>
        <a:bodyPr/>
        <a:lstStyle/>
        <a:p>
          <a:endParaRPr lang="en-US"/>
        </a:p>
      </dgm:t>
    </dgm:pt>
    <dgm:pt modelId="{35762A9A-B2D8-4854-BE62-FD62124D7253}" type="sibTrans" cxnId="{821F1F28-2DC8-40BE-9BF5-5AA36310128E}">
      <dgm:prSet/>
      <dgm:spPr/>
      <dgm:t>
        <a:bodyPr/>
        <a:lstStyle/>
        <a:p>
          <a:endParaRPr lang="en-US"/>
        </a:p>
      </dgm:t>
    </dgm:pt>
    <dgm:pt modelId="{F5BD9BF2-7343-41AD-B7CE-F1BEAE5A23F5}" type="pres">
      <dgm:prSet presAssocID="{3CAD3D5A-FB1E-40DF-B0B4-27C33CCE3390}" presName="diagram" presStyleCnt="0">
        <dgm:presLayoutVars>
          <dgm:dir/>
          <dgm:resizeHandles val="exact"/>
        </dgm:presLayoutVars>
      </dgm:prSet>
      <dgm:spPr/>
    </dgm:pt>
    <dgm:pt modelId="{27A53A83-F749-4234-BC1E-1EB937D47322}" type="pres">
      <dgm:prSet presAssocID="{5209D8AE-8F46-42BD-ACFE-BD2A6E6ABF85}" presName="node" presStyleLbl="node1" presStyleIdx="0" presStyleCnt="6">
        <dgm:presLayoutVars>
          <dgm:bulletEnabled val="1"/>
        </dgm:presLayoutVars>
      </dgm:prSet>
      <dgm:spPr/>
    </dgm:pt>
    <dgm:pt modelId="{D392E64D-EC32-4D96-A78F-672752EA1D5A}" type="pres">
      <dgm:prSet presAssocID="{A1DC0CF4-F7FE-4FFB-8070-24DEC087A8FD}" presName="sibTrans" presStyleCnt="0"/>
      <dgm:spPr/>
    </dgm:pt>
    <dgm:pt modelId="{F88B9480-5321-4356-89FC-821B14621CF9}" type="pres">
      <dgm:prSet presAssocID="{EB4510B1-8B42-4099-B3D4-0EE7D15F38B8}" presName="node" presStyleLbl="node1" presStyleIdx="1" presStyleCnt="6">
        <dgm:presLayoutVars>
          <dgm:bulletEnabled val="1"/>
        </dgm:presLayoutVars>
      </dgm:prSet>
      <dgm:spPr/>
    </dgm:pt>
    <dgm:pt modelId="{5AA23EF2-B4DE-4E95-914C-B092698EF456}" type="pres">
      <dgm:prSet presAssocID="{2E654493-9199-4DCD-AF11-839D8F5F0429}" presName="sibTrans" presStyleCnt="0"/>
      <dgm:spPr/>
    </dgm:pt>
    <dgm:pt modelId="{3C20A380-95A5-457E-AF6A-13CA077CA74C}" type="pres">
      <dgm:prSet presAssocID="{1CA82B28-2369-4275-AB2B-C844A5349073}" presName="node" presStyleLbl="node1" presStyleIdx="2" presStyleCnt="6">
        <dgm:presLayoutVars>
          <dgm:bulletEnabled val="1"/>
        </dgm:presLayoutVars>
      </dgm:prSet>
      <dgm:spPr/>
    </dgm:pt>
    <dgm:pt modelId="{C3CFE6DE-F256-4547-9696-9876E0631C65}" type="pres">
      <dgm:prSet presAssocID="{06828A47-A5A0-42B1-AA41-C3A14ED020DD}" presName="sibTrans" presStyleCnt="0"/>
      <dgm:spPr/>
    </dgm:pt>
    <dgm:pt modelId="{72EB9A82-9DE8-4953-89F3-8D5C6E4A64CE}" type="pres">
      <dgm:prSet presAssocID="{50B6EAE1-0293-4923-B4F8-12AF5460AE9A}" presName="node" presStyleLbl="node1" presStyleIdx="3" presStyleCnt="6">
        <dgm:presLayoutVars>
          <dgm:bulletEnabled val="1"/>
        </dgm:presLayoutVars>
      </dgm:prSet>
      <dgm:spPr/>
    </dgm:pt>
    <dgm:pt modelId="{519B444A-7CA8-4966-9D6F-DE98E13FC715}" type="pres">
      <dgm:prSet presAssocID="{D26AFAA7-B001-46C3-80E7-D503B5D94CAE}" presName="sibTrans" presStyleCnt="0"/>
      <dgm:spPr/>
    </dgm:pt>
    <dgm:pt modelId="{4515037D-1F81-4F80-B9D5-5D2091D70C70}" type="pres">
      <dgm:prSet presAssocID="{A6606AA8-E043-43DC-8E01-64F30112D473}" presName="node" presStyleLbl="node1" presStyleIdx="4" presStyleCnt="6">
        <dgm:presLayoutVars>
          <dgm:bulletEnabled val="1"/>
        </dgm:presLayoutVars>
      </dgm:prSet>
      <dgm:spPr/>
    </dgm:pt>
    <dgm:pt modelId="{9FBF7B61-1358-4437-B2D8-E7FA445CB2D9}" type="pres">
      <dgm:prSet presAssocID="{BF02546D-0ECB-42D1-802F-90DB5F05E9CB}" presName="sibTrans" presStyleCnt="0"/>
      <dgm:spPr/>
    </dgm:pt>
    <dgm:pt modelId="{DF0F8D7B-242A-43B7-BB6E-D6B0F18AAAEF}" type="pres">
      <dgm:prSet presAssocID="{04C3B5C7-D130-4E9A-986E-B34D37D22994}" presName="node" presStyleLbl="node1" presStyleIdx="5" presStyleCnt="6">
        <dgm:presLayoutVars>
          <dgm:bulletEnabled val="1"/>
        </dgm:presLayoutVars>
      </dgm:prSet>
      <dgm:spPr/>
    </dgm:pt>
  </dgm:ptLst>
  <dgm:cxnLst>
    <dgm:cxn modelId="{DBEC4F10-76B2-4E39-AAFA-1A4FF88509A1}" srcId="{3CAD3D5A-FB1E-40DF-B0B4-27C33CCE3390}" destId="{5209D8AE-8F46-42BD-ACFE-BD2A6E6ABF85}" srcOrd="0" destOrd="0" parTransId="{DA114B4C-4A36-4C96-8F0B-A3654E09EA80}" sibTransId="{A1DC0CF4-F7FE-4FFB-8070-24DEC087A8FD}"/>
    <dgm:cxn modelId="{821F1F28-2DC8-40BE-9BF5-5AA36310128E}" srcId="{3CAD3D5A-FB1E-40DF-B0B4-27C33CCE3390}" destId="{04C3B5C7-D130-4E9A-986E-B34D37D22994}" srcOrd="5" destOrd="0" parTransId="{E235E414-8E95-4091-B2DA-F7464B7839EE}" sibTransId="{35762A9A-B2D8-4854-BE62-FD62124D7253}"/>
    <dgm:cxn modelId="{A1F6413B-BCE1-45DE-A89D-D25959A6E63E}" type="presOf" srcId="{5209D8AE-8F46-42BD-ACFE-BD2A6E6ABF85}" destId="{27A53A83-F749-4234-BC1E-1EB937D47322}" srcOrd="0" destOrd="0" presId="urn:microsoft.com/office/officeart/2005/8/layout/default"/>
    <dgm:cxn modelId="{E580E566-2D09-4A98-8C75-43A07FFFF0CA}" type="presOf" srcId="{3CAD3D5A-FB1E-40DF-B0B4-27C33CCE3390}" destId="{F5BD9BF2-7343-41AD-B7CE-F1BEAE5A23F5}" srcOrd="0" destOrd="0" presId="urn:microsoft.com/office/officeart/2005/8/layout/default"/>
    <dgm:cxn modelId="{0E1C104C-D5D8-40BE-870E-5C37E4EB83B6}" type="presOf" srcId="{EB4510B1-8B42-4099-B3D4-0EE7D15F38B8}" destId="{F88B9480-5321-4356-89FC-821B14621CF9}" srcOrd="0" destOrd="0" presId="urn:microsoft.com/office/officeart/2005/8/layout/default"/>
    <dgm:cxn modelId="{9CCE454C-CC2C-4947-BCA7-0E0B9ABCE634}" type="presOf" srcId="{04C3B5C7-D130-4E9A-986E-B34D37D22994}" destId="{DF0F8D7B-242A-43B7-BB6E-D6B0F18AAAEF}" srcOrd="0" destOrd="0" presId="urn:microsoft.com/office/officeart/2005/8/layout/default"/>
    <dgm:cxn modelId="{52CE9C4E-6F89-483A-9AE6-73D1800E0CE5}" srcId="{3CAD3D5A-FB1E-40DF-B0B4-27C33CCE3390}" destId="{1CA82B28-2369-4275-AB2B-C844A5349073}" srcOrd="2" destOrd="0" parTransId="{8FA3DF9C-90EC-4C6F-8AD4-E63DD52B82B0}" sibTransId="{06828A47-A5A0-42B1-AA41-C3A14ED020DD}"/>
    <dgm:cxn modelId="{AF7F5E94-752C-4945-89A4-1AAA76623AB5}" srcId="{3CAD3D5A-FB1E-40DF-B0B4-27C33CCE3390}" destId="{EB4510B1-8B42-4099-B3D4-0EE7D15F38B8}" srcOrd="1" destOrd="0" parTransId="{2C0FB63A-075F-45AE-85A8-FCB459E93F5D}" sibTransId="{2E654493-9199-4DCD-AF11-839D8F5F0429}"/>
    <dgm:cxn modelId="{A7CFA5A3-6BD5-4CD9-B8CB-D48A749CBC06}" type="presOf" srcId="{A6606AA8-E043-43DC-8E01-64F30112D473}" destId="{4515037D-1F81-4F80-B9D5-5D2091D70C70}" srcOrd="0" destOrd="0" presId="urn:microsoft.com/office/officeart/2005/8/layout/default"/>
    <dgm:cxn modelId="{3D89EDA4-0DF3-439F-96C1-A20F3BFB0235}" srcId="{3CAD3D5A-FB1E-40DF-B0B4-27C33CCE3390}" destId="{A6606AA8-E043-43DC-8E01-64F30112D473}" srcOrd="4" destOrd="0" parTransId="{E7EB58E6-370B-45E5-BFC8-25CA4EFFDCD0}" sibTransId="{BF02546D-0ECB-42D1-802F-90DB5F05E9CB}"/>
    <dgm:cxn modelId="{C7E51CC8-7D56-4929-AD6A-D6562348CDAE}" type="presOf" srcId="{50B6EAE1-0293-4923-B4F8-12AF5460AE9A}" destId="{72EB9A82-9DE8-4953-89F3-8D5C6E4A64CE}" srcOrd="0" destOrd="0" presId="urn:microsoft.com/office/officeart/2005/8/layout/default"/>
    <dgm:cxn modelId="{AE9C27C8-09E7-48F8-A804-0E1E2D94D74C}" type="presOf" srcId="{1CA82B28-2369-4275-AB2B-C844A5349073}" destId="{3C20A380-95A5-457E-AF6A-13CA077CA74C}" srcOrd="0" destOrd="0" presId="urn:microsoft.com/office/officeart/2005/8/layout/default"/>
    <dgm:cxn modelId="{429DB3F8-FE3A-440A-935F-28A081486633}" srcId="{3CAD3D5A-FB1E-40DF-B0B4-27C33CCE3390}" destId="{50B6EAE1-0293-4923-B4F8-12AF5460AE9A}" srcOrd="3" destOrd="0" parTransId="{A0F1404D-3279-441B-92D2-FE56552A3824}" sibTransId="{D26AFAA7-B001-46C3-80E7-D503B5D94CAE}"/>
    <dgm:cxn modelId="{A2B0C676-DF1A-434D-810E-4DB602620929}" type="presParOf" srcId="{F5BD9BF2-7343-41AD-B7CE-F1BEAE5A23F5}" destId="{27A53A83-F749-4234-BC1E-1EB937D47322}" srcOrd="0" destOrd="0" presId="urn:microsoft.com/office/officeart/2005/8/layout/default"/>
    <dgm:cxn modelId="{6C585AED-8BA6-4108-91AF-1A229E28B5BB}" type="presParOf" srcId="{F5BD9BF2-7343-41AD-B7CE-F1BEAE5A23F5}" destId="{D392E64D-EC32-4D96-A78F-672752EA1D5A}" srcOrd="1" destOrd="0" presId="urn:microsoft.com/office/officeart/2005/8/layout/default"/>
    <dgm:cxn modelId="{00B0AE64-F93F-436B-A6DE-C79CCD7D4FB1}" type="presParOf" srcId="{F5BD9BF2-7343-41AD-B7CE-F1BEAE5A23F5}" destId="{F88B9480-5321-4356-89FC-821B14621CF9}" srcOrd="2" destOrd="0" presId="urn:microsoft.com/office/officeart/2005/8/layout/default"/>
    <dgm:cxn modelId="{6DACADA7-D36C-497A-B879-A407204C8516}" type="presParOf" srcId="{F5BD9BF2-7343-41AD-B7CE-F1BEAE5A23F5}" destId="{5AA23EF2-B4DE-4E95-914C-B092698EF456}" srcOrd="3" destOrd="0" presId="urn:microsoft.com/office/officeart/2005/8/layout/default"/>
    <dgm:cxn modelId="{A138DFEB-220E-4453-8F07-AC35E75796F4}" type="presParOf" srcId="{F5BD9BF2-7343-41AD-B7CE-F1BEAE5A23F5}" destId="{3C20A380-95A5-457E-AF6A-13CA077CA74C}" srcOrd="4" destOrd="0" presId="urn:microsoft.com/office/officeart/2005/8/layout/default"/>
    <dgm:cxn modelId="{38830632-C3A1-41FA-83B0-88455B71F0D0}" type="presParOf" srcId="{F5BD9BF2-7343-41AD-B7CE-F1BEAE5A23F5}" destId="{C3CFE6DE-F256-4547-9696-9876E0631C65}" srcOrd="5" destOrd="0" presId="urn:microsoft.com/office/officeart/2005/8/layout/default"/>
    <dgm:cxn modelId="{B6424A43-FA24-40FE-8E96-7CAF66F4AF1D}" type="presParOf" srcId="{F5BD9BF2-7343-41AD-B7CE-F1BEAE5A23F5}" destId="{72EB9A82-9DE8-4953-89F3-8D5C6E4A64CE}" srcOrd="6" destOrd="0" presId="urn:microsoft.com/office/officeart/2005/8/layout/default"/>
    <dgm:cxn modelId="{192C8CAE-6F32-4D03-9222-0D44EE6BC773}" type="presParOf" srcId="{F5BD9BF2-7343-41AD-B7CE-F1BEAE5A23F5}" destId="{519B444A-7CA8-4966-9D6F-DE98E13FC715}" srcOrd="7" destOrd="0" presId="urn:microsoft.com/office/officeart/2005/8/layout/default"/>
    <dgm:cxn modelId="{797115C0-9ACE-49C8-911F-EB23DA6FB104}" type="presParOf" srcId="{F5BD9BF2-7343-41AD-B7CE-F1BEAE5A23F5}" destId="{4515037D-1F81-4F80-B9D5-5D2091D70C70}" srcOrd="8" destOrd="0" presId="urn:microsoft.com/office/officeart/2005/8/layout/default"/>
    <dgm:cxn modelId="{87028F07-66C7-4D85-A161-698051EFDD0C}" type="presParOf" srcId="{F5BD9BF2-7343-41AD-B7CE-F1BEAE5A23F5}" destId="{9FBF7B61-1358-4437-B2D8-E7FA445CB2D9}" srcOrd="9" destOrd="0" presId="urn:microsoft.com/office/officeart/2005/8/layout/default"/>
    <dgm:cxn modelId="{DDA2FCD5-8FC1-4C5C-9B33-F75710DDCEAF}" type="presParOf" srcId="{F5BD9BF2-7343-41AD-B7CE-F1BEAE5A23F5}" destId="{DF0F8D7B-242A-43B7-BB6E-D6B0F18AAAE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65C901-4D9B-4AE8-98EF-54456AD301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6C12167-1F08-407A-A046-B14D24C5E0D6}">
      <dgm:prSet/>
      <dgm:spPr/>
      <dgm:t>
        <a:bodyPr/>
        <a:lstStyle/>
        <a:p>
          <a:r>
            <a:rPr lang="en-US"/>
            <a:t>Represents individual changes to the codebase.</a:t>
          </a:r>
        </a:p>
      </dgm:t>
    </dgm:pt>
    <dgm:pt modelId="{B91FDD86-D9DE-45F9-AD8B-A08C555C0928}" type="parTrans" cxnId="{503FE3AF-7FEE-4AFB-AC1F-5D3F3CBB55BD}">
      <dgm:prSet/>
      <dgm:spPr/>
      <dgm:t>
        <a:bodyPr/>
        <a:lstStyle/>
        <a:p>
          <a:endParaRPr lang="en-US"/>
        </a:p>
      </dgm:t>
    </dgm:pt>
    <dgm:pt modelId="{E8921DCB-1C88-48D7-B5C4-5E25D274C30C}" type="sibTrans" cxnId="{503FE3AF-7FEE-4AFB-AC1F-5D3F3CBB55BD}">
      <dgm:prSet/>
      <dgm:spPr/>
      <dgm:t>
        <a:bodyPr/>
        <a:lstStyle/>
        <a:p>
          <a:endParaRPr lang="en-US"/>
        </a:p>
      </dgm:t>
    </dgm:pt>
    <dgm:pt modelId="{95584B4E-20B3-499A-86A1-9E5797BC52D8}">
      <dgm:prSet/>
      <dgm:spPr/>
      <dgm:t>
        <a:bodyPr/>
        <a:lstStyle/>
        <a:p>
          <a:r>
            <a:rPr lang="en-US"/>
            <a:t>Each commit has a unique identifier and a commit message describing the changes made.</a:t>
          </a:r>
        </a:p>
      </dgm:t>
    </dgm:pt>
    <dgm:pt modelId="{86F01AA9-10A6-4FAD-85F3-6E7C76110DBD}" type="parTrans" cxnId="{84C5B6FF-B61D-46AD-BAA8-A99FB8E804A1}">
      <dgm:prSet/>
      <dgm:spPr/>
      <dgm:t>
        <a:bodyPr/>
        <a:lstStyle/>
        <a:p>
          <a:endParaRPr lang="en-US"/>
        </a:p>
      </dgm:t>
    </dgm:pt>
    <dgm:pt modelId="{C858C4CF-4E82-46FE-95C4-0520CADE1747}" type="sibTrans" cxnId="{84C5B6FF-B61D-46AD-BAA8-A99FB8E804A1}">
      <dgm:prSet/>
      <dgm:spPr/>
      <dgm:t>
        <a:bodyPr/>
        <a:lstStyle/>
        <a:p>
          <a:endParaRPr lang="en-US"/>
        </a:p>
      </dgm:t>
    </dgm:pt>
    <dgm:pt modelId="{B411DB12-B575-44D5-A0C7-1C1DA5CBABE4}">
      <dgm:prSet/>
      <dgm:spPr/>
      <dgm:t>
        <a:bodyPr/>
        <a:lstStyle/>
        <a:p>
          <a:r>
            <a:rPr lang="en-US"/>
            <a:t>Git provides a snapshot of the code at a specific point in time.</a:t>
          </a:r>
        </a:p>
      </dgm:t>
    </dgm:pt>
    <dgm:pt modelId="{A5C4BF63-2BFF-44C5-AD6B-AB02E468F69A}" type="parTrans" cxnId="{69AED37C-B985-40CE-A05B-8E599502D17A}">
      <dgm:prSet/>
      <dgm:spPr/>
      <dgm:t>
        <a:bodyPr/>
        <a:lstStyle/>
        <a:p>
          <a:endParaRPr lang="en-US"/>
        </a:p>
      </dgm:t>
    </dgm:pt>
    <dgm:pt modelId="{A70C06BD-4525-481C-A258-ABAC73A7A44E}" type="sibTrans" cxnId="{69AED37C-B985-40CE-A05B-8E599502D17A}">
      <dgm:prSet/>
      <dgm:spPr/>
      <dgm:t>
        <a:bodyPr/>
        <a:lstStyle/>
        <a:p>
          <a:endParaRPr lang="en-US"/>
        </a:p>
      </dgm:t>
    </dgm:pt>
    <dgm:pt modelId="{B7C939A7-CA88-43A7-BB38-4CC9D9D44D0C}" type="pres">
      <dgm:prSet presAssocID="{EF65C901-4D9B-4AE8-98EF-54456AD301E7}" presName="root" presStyleCnt="0">
        <dgm:presLayoutVars>
          <dgm:dir/>
          <dgm:resizeHandles val="exact"/>
        </dgm:presLayoutVars>
      </dgm:prSet>
      <dgm:spPr/>
    </dgm:pt>
    <dgm:pt modelId="{417F9E96-CC33-4E66-84D0-D454ABC00BA5}" type="pres">
      <dgm:prSet presAssocID="{B6C12167-1F08-407A-A046-B14D24C5E0D6}" presName="compNode" presStyleCnt="0"/>
      <dgm:spPr/>
    </dgm:pt>
    <dgm:pt modelId="{56748B93-7BE2-4BDB-91F8-B1F77223C194}" type="pres">
      <dgm:prSet presAssocID="{B6C12167-1F08-407A-A046-B14D24C5E0D6}" presName="bgRect" presStyleLbl="bgShp" presStyleIdx="0" presStyleCnt="3"/>
      <dgm:spPr/>
    </dgm:pt>
    <dgm:pt modelId="{A440CE95-EB6D-4311-A6E6-DA29890BB9B3}" type="pres">
      <dgm:prSet presAssocID="{B6C12167-1F08-407A-A046-B14D24C5E0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ycle with People"/>
        </a:ext>
      </dgm:extLst>
    </dgm:pt>
    <dgm:pt modelId="{6D7F67DE-42F1-45CA-816F-758A55232BEA}" type="pres">
      <dgm:prSet presAssocID="{B6C12167-1F08-407A-A046-B14D24C5E0D6}" presName="spaceRect" presStyleCnt="0"/>
      <dgm:spPr/>
    </dgm:pt>
    <dgm:pt modelId="{88383766-21E2-4512-B223-78BD5663737A}" type="pres">
      <dgm:prSet presAssocID="{B6C12167-1F08-407A-A046-B14D24C5E0D6}" presName="parTx" presStyleLbl="revTx" presStyleIdx="0" presStyleCnt="3">
        <dgm:presLayoutVars>
          <dgm:chMax val="0"/>
          <dgm:chPref val="0"/>
        </dgm:presLayoutVars>
      </dgm:prSet>
      <dgm:spPr/>
    </dgm:pt>
    <dgm:pt modelId="{DE020D59-8A3D-4EE8-BFFF-38924219C461}" type="pres">
      <dgm:prSet presAssocID="{E8921DCB-1C88-48D7-B5C4-5E25D274C30C}" presName="sibTrans" presStyleCnt="0"/>
      <dgm:spPr/>
    </dgm:pt>
    <dgm:pt modelId="{F7E00338-D2D9-41C1-8416-6E154D839D03}" type="pres">
      <dgm:prSet presAssocID="{95584B4E-20B3-499A-86A1-9E5797BC52D8}" presName="compNode" presStyleCnt="0"/>
      <dgm:spPr/>
    </dgm:pt>
    <dgm:pt modelId="{03CCC73E-C4BE-4097-A764-6814EF1172ED}" type="pres">
      <dgm:prSet presAssocID="{95584B4E-20B3-499A-86A1-9E5797BC52D8}" presName="bgRect" presStyleLbl="bgShp" presStyleIdx="1" presStyleCnt="3"/>
      <dgm:spPr/>
    </dgm:pt>
    <dgm:pt modelId="{7CA5A374-C61C-4004-BD50-3AABBF87B70F}" type="pres">
      <dgm:prSet presAssocID="{95584B4E-20B3-499A-86A1-9E5797BC52D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792CA21-CF5B-40C8-BD07-4A1C923A4B8A}" type="pres">
      <dgm:prSet presAssocID="{95584B4E-20B3-499A-86A1-9E5797BC52D8}" presName="spaceRect" presStyleCnt="0"/>
      <dgm:spPr/>
    </dgm:pt>
    <dgm:pt modelId="{4D6C2D7F-446F-4FF7-A066-CE0F16F2981E}" type="pres">
      <dgm:prSet presAssocID="{95584B4E-20B3-499A-86A1-9E5797BC52D8}" presName="parTx" presStyleLbl="revTx" presStyleIdx="1" presStyleCnt="3">
        <dgm:presLayoutVars>
          <dgm:chMax val="0"/>
          <dgm:chPref val="0"/>
        </dgm:presLayoutVars>
      </dgm:prSet>
      <dgm:spPr/>
    </dgm:pt>
    <dgm:pt modelId="{95C823CE-36E7-4914-B303-E832CD5F59F4}" type="pres">
      <dgm:prSet presAssocID="{C858C4CF-4E82-46FE-95C4-0520CADE1747}" presName="sibTrans" presStyleCnt="0"/>
      <dgm:spPr/>
    </dgm:pt>
    <dgm:pt modelId="{A76DD9B5-52C9-4CA3-B3D3-5D398E03F634}" type="pres">
      <dgm:prSet presAssocID="{B411DB12-B575-44D5-A0C7-1C1DA5CBABE4}" presName="compNode" presStyleCnt="0"/>
      <dgm:spPr/>
    </dgm:pt>
    <dgm:pt modelId="{F65387DC-4AA9-4783-A741-441103B2D950}" type="pres">
      <dgm:prSet presAssocID="{B411DB12-B575-44D5-A0C7-1C1DA5CBABE4}" presName="bgRect" presStyleLbl="bgShp" presStyleIdx="2" presStyleCnt="3"/>
      <dgm:spPr/>
    </dgm:pt>
    <dgm:pt modelId="{9950DB43-7A21-4CA6-B03B-5AD5574BA63F}" type="pres">
      <dgm:prSet presAssocID="{B411DB12-B575-44D5-A0C7-1C1DA5CBAB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64B6D13-792B-426E-BD61-AA9D990D1F30}" type="pres">
      <dgm:prSet presAssocID="{B411DB12-B575-44D5-A0C7-1C1DA5CBABE4}" presName="spaceRect" presStyleCnt="0"/>
      <dgm:spPr/>
    </dgm:pt>
    <dgm:pt modelId="{94056ECC-DE6E-4C1D-B7D4-CA696E9C0C72}" type="pres">
      <dgm:prSet presAssocID="{B411DB12-B575-44D5-A0C7-1C1DA5CBABE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7FB322-212B-429E-80CB-C34DC9F2A28A}" type="presOf" srcId="{EF65C901-4D9B-4AE8-98EF-54456AD301E7}" destId="{B7C939A7-CA88-43A7-BB38-4CC9D9D44D0C}" srcOrd="0" destOrd="0" presId="urn:microsoft.com/office/officeart/2018/2/layout/IconVerticalSolidList"/>
    <dgm:cxn modelId="{01F18D4F-FD4F-4658-A3BA-CCF72E31C3DC}" type="presOf" srcId="{95584B4E-20B3-499A-86A1-9E5797BC52D8}" destId="{4D6C2D7F-446F-4FF7-A066-CE0F16F2981E}" srcOrd="0" destOrd="0" presId="urn:microsoft.com/office/officeart/2018/2/layout/IconVerticalSolidList"/>
    <dgm:cxn modelId="{69AED37C-B985-40CE-A05B-8E599502D17A}" srcId="{EF65C901-4D9B-4AE8-98EF-54456AD301E7}" destId="{B411DB12-B575-44D5-A0C7-1C1DA5CBABE4}" srcOrd="2" destOrd="0" parTransId="{A5C4BF63-2BFF-44C5-AD6B-AB02E468F69A}" sibTransId="{A70C06BD-4525-481C-A258-ABAC73A7A44E}"/>
    <dgm:cxn modelId="{A69F8B98-EABD-45AD-B350-696906106AC7}" type="presOf" srcId="{B411DB12-B575-44D5-A0C7-1C1DA5CBABE4}" destId="{94056ECC-DE6E-4C1D-B7D4-CA696E9C0C72}" srcOrd="0" destOrd="0" presId="urn:microsoft.com/office/officeart/2018/2/layout/IconVerticalSolidList"/>
    <dgm:cxn modelId="{503FE3AF-7FEE-4AFB-AC1F-5D3F3CBB55BD}" srcId="{EF65C901-4D9B-4AE8-98EF-54456AD301E7}" destId="{B6C12167-1F08-407A-A046-B14D24C5E0D6}" srcOrd="0" destOrd="0" parTransId="{B91FDD86-D9DE-45F9-AD8B-A08C555C0928}" sibTransId="{E8921DCB-1C88-48D7-B5C4-5E25D274C30C}"/>
    <dgm:cxn modelId="{EA5C28E2-6233-4DEF-B429-E7F4AF8BF9CF}" type="presOf" srcId="{B6C12167-1F08-407A-A046-B14D24C5E0D6}" destId="{88383766-21E2-4512-B223-78BD5663737A}" srcOrd="0" destOrd="0" presId="urn:microsoft.com/office/officeart/2018/2/layout/IconVerticalSolidList"/>
    <dgm:cxn modelId="{84C5B6FF-B61D-46AD-BAA8-A99FB8E804A1}" srcId="{EF65C901-4D9B-4AE8-98EF-54456AD301E7}" destId="{95584B4E-20B3-499A-86A1-9E5797BC52D8}" srcOrd="1" destOrd="0" parTransId="{86F01AA9-10A6-4FAD-85F3-6E7C76110DBD}" sibTransId="{C858C4CF-4E82-46FE-95C4-0520CADE1747}"/>
    <dgm:cxn modelId="{D9459D1A-134C-4012-B855-218075EA8CBD}" type="presParOf" srcId="{B7C939A7-CA88-43A7-BB38-4CC9D9D44D0C}" destId="{417F9E96-CC33-4E66-84D0-D454ABC00BA5}" srcOrd="0" destOrd="0" presId="urn:microsoft.com/office/officeart/2018/2/layout/IconVerticalSolidList"/>
    <dgm:cxn modelId="{F3B1D298-2FD4-4920-A18A-6799F35DEA5D}" type="presParOf" srcId="{417F9E96-CC33-4E66-84D0-D454ABC00BA5}" destId="{56748B93-7BE2-4BDB-91F8-B1F77223C194}" srcOrd="0" destOrd="0" presId="urn:microsoft.com/office/officeart/2018/2/layout/IconVerticalSolidList"/>
    <dgm:cxn modelId="{89B74228-CAAC-4CAF-A3B6-D9F95911E244}" type="presParOf" srcId="{417F9E96-CC33-4E66-84D0-D454ABC00BA5}" destId="{A440CE95-EB6D-4311-A6E6-DA29890BB9B3}" srcOrd="1" destOrd="0" presId="urn:microsoft.com/office/officeart/2018/2/layout/IconVerticalSolidList"/>
    <dgm:cxn modelId="{C3FDECB3-FC53-441A-A46A-BE4B8B3E1B0F}" type="presParOf" srcId="{417F9E96-CC33-4E66-84D0-D454ABC00BA5}" destId="{6D7F67DE-42F1-45CA-816F-758A55232BEA}" srcOrd="2" destOrd="0" presId="urn:microsoft.com/office/officeart/2018/2/layout/IconVerticalSolidList"/>
    <dgm:cxn modelId="{D1C9E2A9-D8A9-4829-AB7B-5A658483B493}" type="presParOf" srcId="{417F9E96-CC33-4E66-84D0-D454ABC00BA5}" destId="{88383766-21E2-4512-B223-78BD5663737A}" srcOrd="3" destOrd="0" presId="urn:microsoft.com/office/officeart/2018/2/layout/IconVerticalSolidList"/>
    <dgm:cxn modelId="{04E57611-FB48-4869-8A65-C71B22D94CB3}" type="presParOf" srcId="{B7C939A7-CA88-43A7-BB38-4CC9D9D44D0C}" destId="{DE020D59-8A3D-4EE8-BFFF-38924219C461}" srcOrd="1" destOrd="0" presId="urn:microsoft.com/office/officeart/2018/2/layout/IconVerticalSolidList"/>
    <dgm:cxn modelId="{169D71B6-A682-44AB-AE5F-7B29C8A291D8}" type="presParOf" srcId="{B7C939A7-CA88-43A7-BB38-4CC9D9D44D0C}" destId="{F7E00338-D2D9-41C1-8416-6E154D839D03}" srcOrd="2" destOrd="0" presId="urn:microsoft.com/office/officeart/2018/2/layout/IconVerticalSolidList"/>
    <dgm:cxn modelId="{9BF4E20C-B90E-43AB-A277-310C65505464}" type="presParOf" srcId="{F7E00338-D2D9-41C1-8416-6E154D839D03}" destId="{03CCC73E-C4BE-4097-A764-6814EF1172ED}" srcOrd="0" destOrd="0" presId="urn:microsoft.com/office/officeart/2018/2/layout/IconVerticalSolidList"/>
    <dgm:cxn modelId="{E9C28D04-7400-4C91-B143-F64BA5752F77}" type="presParOf" srcId="{F7E00338-D2D9-41C1-8416-6E154D839D03}" destId="{7CA5A374-C61C-4004-BD50-3AABBF87B70F}" srcOrd="1" destOrd="0" presId="urn:microsoft.com/office/officeart/2018/2/layout/IconVerticalSolidList"/>
    <dgm:cxn modelId="{D52FED94-ECFA-42F0-8BCF-8B6FB2D50526}" type="presParOf" srcId="{F7E00338-D2D9-41C1-8416-6E154D839D03}" destId="{4792CA21-CF5B-40C8-BD07-4A1C923A4B8A}" srcOrd="2" destOrd="0" presId="urn:microsoft.com/office/officeart/2018/2/layout/IconVerticalSolidList"/>
    <dgm:cxn modelId="{D5CDD609-11FF-4959-9529-A05ED748DDF2}" type="presParOf" srcId="{F7E00338-D2D9-41C1-8416-6E154D839D03}" destId="{4D6C2D7F-446F-4FF7-A066-CE0F16F2981E}" srcOrd="3" destOrd="0" presId="urn:microsoft.com/office/officeart/2018/2/layout/IconVerticalSolidList"/>
    <dgm:cxn modelId="{6E197C57-1825-41FE-BF2B-E0371EC8482C}" type="presParOf" srcId="{B7C939A7-CA88-43A7-BB38-4CC9D9D44D0C}" destId="{95C823CE-36E7-4914-B303-E832CD5F59F4}" srcOrd="3" destOrd="0" presId="urn:microsoft.com/office/officeart/2018/2/layout/IconVerticalSolidList"/>
    <dgm:cxn modelId="{860C8676-29B4-4753-AEEE-C45D15367761}" type="presParOf" srcId="{B7C939A7-CA88-43A7-BB38-4CC9D9D44D0C}" destId="{A76DD9B5-52C9-4CA3-B3D3-5D398E03F634}" srcOrd="4" destOrd="0" presId="urn:microsoft.com/office/officeart/2018/2/layout/IconVerticalSolidList"/>
    <dgm:cxn modelId="{ABCB5F26-7622-4070-991B-0E3C0D08C3FA}" type="presParOf" srcId="{A76DD9B5-52C9-4CA3-B3D3-5D398E03F634}" destId="{F65387DC-4AA9-4783-A741-441103B2D950}" srcOrd="0" destOrd="0" presId="urn:microsoft.com/office/officeart/2018/2/layout/IconVerticalSolidList"/>
    <dgm:cxn modelId="{D3872A65-DF45-4271-B412-7CFF9A95E840}" type="presParOf" srcId="{A76DD9B5-52C9-4CA3-B3D3-5D398E03F634}" destId="{9950DB43-7A21-4CA6-B03B-5AD5574BA63F}" srcOrd="1" destOrd="0" presId="urn:microsoft.com/office/officeart/2018/2/layout/IconVerticalSolidList"/>
    <dgm:cxn modelId="{A3108682-A8F3-4544-9BA5-AA86B118CFDC}" type="presParOf" srcId="{A76DD9B5-52C9-4CA3-B3D3-5D398E03F634}" destId="{C64B6D13-792B-426E-BD61-AA9D990D1F30}" srcOrd="2" destOrd="0" presId="urn:microsoft.com/office/officeart/2018/2/layout/IconVerticalSolidList"/>
    <dgm:cxn modelId="{A5AB18F1-2895-45F5-9DEC-B808C41DA9A6}" type="presParOf" srcId="{A76DD9B5-52C9-4CA3-B3D3-5D398E03F634}" destId="{94056ECC-DE6E-4C1D-B7D4-CA696E9C0C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CD36CB-97F4-4DC4-B7CD-2A6EA0A6019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5F64E96-A61C-414B-A2D1-E6F4D9D56ED3}">
      <dgm:prSet/>
      <dgm:spPr/>
      <dgm:t>
        <a:bodyPr/>
        <a:lstStyle/>
        <a:p>
          <a:r>
            <a:rPr lang="en-US"/>
            <a:t>Create branches to work on features or fixes independently.</a:t>
          </a:r>
        </a:p>
      </dgm:t>
    </dgm:pt>
    <dgm:pt modelId="{C3179ECB-4709-47FD-A948-1735601C8B6F}" type="parTrans" cxnId="{69129D2E-2B0B-4145-9ECA-9D09A0667BB4}">
      <dgm:prSet/>
      <dgm:spPr/>
      <dgm:t>
        <a:bodyPr/>
        <a:lstStyle/>
        <a:p>
          <a:endParaRPr lang="en-US"/>
        </a:p>
      </dgm:t>
    </dgm:pt>
    <dgm:pt modelId="{F31390CA-0633-4578-91D3-B2E1A6E6A94A}" type="sibTrans" cxnId="{69129D2E-2B0B-4145-9ECA-9D09A0667BB4}">
      <dgm:prSet/>
      <dgm:spPr/>
      <dgm:t>
        <a:bodyPr/>
        <a:lstStyle/>
        <a:p>
          <a:endParaRPr lang="en-US"/>
        </a:p>
      </dgm:t>
    </dgm:pt>
    <dgm:pt modelId="{CC03DCE7-23F0-41A1-AE9E-E62D94FDA4C5}">
      <dgm:prSet/>
      <dgm:spPr/>
      <dgm:t>
        <a:bodyPr/>
        <a:lstStyle/>
        <a:p>
          <a:r>
            <a:rPr lang="en-US"/>
            <a:t>Enables parallel development without affecting the main codebase.</a:t>
          </a:r>
        </a:p>
      </dgm:t>
    </dgm:pt>
    <dgm:pt modelId="{1F144109-6DBA-465A-A66B-30E93572A4A1}" type="parTrans" cxnId="{948A0799-4ED3-4A74-942E-77619F6C228F}">
      <dgm:prSet/>
      <dgm:spPr/>
      <dgm:t>
        <a:bodyPr/>
        <a:lstStyle/>
        <a:p>
          <a:endParaRPr lang="en-US"/>
        </a:p>
      </dgm:t>
    </dgm:pt>
    <dgm:pt modelId="{421B5310-59E6-4254-BF3C-36E738E573D2}" type="sibTrans" cxnId="{948A0799-4ED3-4A74-942E-77619F6C228F}">
      <dgm:prSet/>
      <dgm:spPr/>
      <dgm:t>
        <a:bodyPr/>
        <a:lstStyle/>
        <a:p>
          <a:endParaRPr lang="en-US"/>
        </a:p>
      </dgm:t>
    </dgm:pt>
    <dgm:pt modelId="{0BD0E39B-7A61-450C-916A-4FE42065BDC5}">
      <dgm:prSet/>
      <dgm:spPr/>
      <dgm:t>
        <a:bodyPr/>
        <a:lstStyle/>
        <a:p>
          <a:r>
            <a:rPr lang="en-US"/>
            <a:t>Common operations include creating, switching, and merging branches.</a:t>
          </a:r>
        </a:p>
      </dgm:t>
    </dgm:pt>
    <dgm:pt modelId="{E3BB460E-3330-4F62-B28B-48EA721703F4}" type="parTrans" cxnId="{4DB27C89-F7B1-4F65-AF54-93C01CAAF44C}">
      <dgm:prSet/>
      <dgm:spPr/>
      <dgm:t>
        <a:bodyPr/>
        <a:lstStyle/>
        <a:p>
          <a:endParaRPr lang="en-US"/>
        </a:p>
      </dgm:t>
    </dgm:pt>
    <dgm:pt modelId="{B3497400-697A-4EBA-921A-178F0BD8EA58}" type="sibTrans" cxnId="{4DB27C89-F7B1-4F65-AF54-93C01CAAF44C}">
      <dgm:prSet/>
      <dgm:spPr/>
      <dgm:t>
        <a:bodyPr/>
        <a:lstStyle/>
        <a:p>
          <a:endParaRPr lang="en-US"/>
        </a:p>
      </dgm:t>
    </dgm:pt>
    <dgm:pt modelId="{35A47A8F-61FD-4F89-A0E5-154D4CF2E0D3}" type="pres">
      <dgm:prSet presAssocID="{05CD36CB-97F4-4DC4-B7CD-2A6EA0A6019C}" presName="root" presStyleCnt="0">
        <dgm:presLayoutVars>
          <dgm:dir/>
          <dgm:resizeHandles val="exact"/>
        </dgm:presLayoutVars>
      </dgm:prSet>
      <dgm:spPr/>
    </dgm:pt>
    <dgm:pt modelId="{F93B6401-2ACF-4C85-AC02-5BF3D7F908F3}" type="pres">
      <dgm:prSet presAssocID="{45F64E96-A61C-414B-A2D1-E6F4D9D56ED3}" presName="compNode" presStyleCnt="0"/>
      <dgm:spPr/>
    </dgm:pt>
    <dgm:pt modelId="{6EEC5411-A35B-42FE-B2BC-D4901DE25747}" type="pres">
      <dgm:prSet presAssocID="{45F64E96-A61C-414B-A2D1-E6F4D9D56ED3}" presName="bgRect" presStyleLbl="bgShp" presStyleIdx="0" presStyleCnt="3"/>
      <dgm:spPr/>
    </dgm:pt>
    <dgm:pt modelId="{E5DA555C-3562-4505-A7CA-34AC170B3A6B}" type="pres">
      <dgm:prSet presAssocID="{45F64E96-A61C-414B-A2D1-E6F4D9D56E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44469AE-48D6-44E8-A259-3115C681CA35}" type="pres">
      <dgm:prSet presAssocID="{45F64E96-A61C-414B-A2D1-E6F4D9D56ED3}" presName="spaceRect" presStyleCnt="0"/>
      <dgm:spPr/>
    </dgm:pt>
    <dgm:pt modelId="{93BE4D23-1E26-47D7-9E62-9128E88DDF6B}" type="pres">
      <dgm:prSet presAssocID="{45F64E96-A61C-414B-A2D1-E6F4D9D56ED3}" presName="parTx" presStyleLbl="revTx" presStyleIdx="0" presStyleCnt="3">
        <dgm:presLayoutVars>
          <dgm:chMax val="0"/>
          <dgm:chPref val="0"/>
        </dgm:presLayoutVars>
      </dgm:prSet>
      <dgm:spPr/>
    </dgm:pt>
    <dgm:pt modelId="{F4958C9D-4682-4555-95BC-47CF03090764}" type="pres">
      <dgm:prSet presAssocID="{F31390CA-0633-4578-91D3-B2E1A6E6A94A}" presName="sibTrans" presStyleCnt="0"/>
      <dgm:spPr/>
    </dgm:pt>
    <dgm:pt modelId="{87F35F2D-3C94-415A-83D7-7EFCE7C32EBB}" type="pres">
      <dgm:prSet presAssocID="{CC03DCE7-23F0-41A1-AE9E-E62D94FDA4C5}" presName="compNode" presStyleCnt="0"/>
      <dgm:spPr/>
    </dgm:pt>
    <dgm:pt modelId="{876C933A-4C82-4E53-B80E-33A9EE6105AA}" type="pres">
      <dgm:prSet presAssocID="{CC03DCE7-23F0-41A1-AE9E-E62D94FDA4C5}" presName="bgRect" presStyleLbl="bgShp" presStyleIdx="1" presStyleCnt="3"/>
      <dgm:spPr/>
    </dgm:pt>
    <dgm:pt modelId="{99A7FB2B-02D5-46CD-9E94-71AC18AD4616}" type="pres">
      <dgm:prSet presAssocID="{CC03DCE7-23F0-41A1-AE9E-E62D94FDA4C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AB51A882-AD8B-47AD-8176-978DDBDEBBDB}" type="pres">
      <dgm:prSet presAssocID="{CC03DCE7-23F0-41A1-AE9E-E62D94FDA4C5}" presName="spaceRect" presStyleCnt="0"/>
      <dgm:spPr/>
    </dgm:pt>
    <dgm:pt modelId="{7504990C-E634-474D-A3FE-4A7BB50FAEF1}" type="pres">
      <dgm:prSet presAssocID="{CC03DCE7-23F0-41A1-AE9E-E62D94FDA4C5}" presName="parTx" presStyleLbl="revTx" presStyleIdx="1" presStyleCnt="3">
        <dgm:presLayoutVars>
          <dgm:chMax val="0"/>
          <dgm:chPref val="0"/>
        </dgm:presLayoutVars>
      </dgm:prSet>
      <dgm:spPr/>
    </dgm:pt>
    <dgm:pt modelId="{DF5AC240-183F-4F2C-80AF-31A38EF4FD29}" type="pres">
      <dgm:prSet presAssocID="{421B5310-59E6-4254-BF3C-36E738E573D2}" presName="sibTrans" presStyleCnt="0"/>
      <dgm:spPr/>
    </dgm:pt>
    <dgm:pt modelId="{5ADEE5CA-B811-46CA-A4EF-4DCC41AFC8CB}" type="pres">
      <dgm:prSet presAssocID="{0BD0E39B-7A61-450C-916A-4FE42065BDC5}" presName="compNode" presStyleCnt="0"/>
      <dgm:spPr/>
    </dgm:pt>
    <dgm:pt modelId="{A93DF821-A27C-4C60-AA8E-70707E442A90}" type="pres">
      <dgm:prSet presAssocID="{0BD0E39B-7A61-450C-916A-4FE42065BDC5}" presName="bgRect" presStyleLbl="bgShp" presStyleIdx="2" presStyleCnt="3"/>
      <dgm:spPr/>
    </dgm:pt>
    <dgm:pt modelId="{43D60998-C3CB-4E59-AB1B-946FD5DCF8CF}" type="pres">
      <dgm:prSet presAssocID="{0BD0E39B-7A61-450C-916A-4FE42065BD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9312BAC-C619-4A04-B8AE-72FC93A5C238}" type="pres">
      <dgm:prSet presAssocID="{0BD0E39B-7A61-450C-916A-4FE42065BDC5}" presName="spaceRect" presStyleCnt="0"/>
      <dgm:spPr/>
    </dgm:pt>
    <dgm:pt modelId="{624E7ED8-169B-4FE0-AFAE-D2E59F3A43B1}" type="pres">
      <dgm:prSet presAssocID="{0BD0E39B-7A61-450C-916A-4FE42065BD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129D2E-2B0B-4145-9ECA-9D09A0667BB4}" srcId="{05CD36CB-97F4-4DC4-B7CD-2A6EA0A6019C}" destId="{45F64E96-A61C-414B-A2D1-E6F4D9D56ED3}" srcOrd="0" destOrd="0" parTransId="{C3179ECB-4709-47FD-A948-1735601C8B6F}" sibTransId="{F31390CA-0633-4578-91D3-B2E1A6E6A94A}"/>
    <dgm:cxn modelId="{BD719760-7F80-45A3-AF64-B280BD17357E}" type="presOf" srcId="{45F64E96-A61C-414B-A2D1-E6F4D9D56ED3}" destId="{93BE4D23-1E26-47D7-9E62-9128E88DDF6B}" srcOrd="0" destOrd="0" presId="urn:microsoft.com/office/officeart/2018/2/layout/IconVerticalSolidList"/>
    <dgm:cxn modelId="{4DB27C89-F7B1-4F65-AF54-93C01CAAF44C}" srcId="{05CD36CB-97F4-4DC4-B7CD-2A6EA0A6019C}" destId="{0BD0E39B-7A61-450C-916A-4FE42065BDC5}" srcOrd="2" destOrd="0" parTransId="{E3BB460E-3330-4F62-B28B-48EA721703F4}" sibTransId="{B3497400-697A-4EBA-921A-178F0BD8EA58}"/>
    <dgm:cxn modelId="{948A0799-4ED3-4A74-942E-77619F6C228F}" srcId="{05CD36CB-97F4-4DC4-B7CD-2A6EA0A6019C}" destId="{CC03DCE7-23F0-41A1-AE9E-E62D94FDA4C5}" srcOrd="1" destOrd="0" parTransId="{1F144109-6DBA-465A-A66B-30E93572A4A1}" sibTransId="{421B5310-59E6-4254-BF3C-36E738E573D2}"/>
    <dgm:cxn modelId="{70BCF6A6-0000-42FE-B6BE-61B4D537F773}" type="presOf" srcId="{0BD0E39B-7A61-450C-916A-4FE42065BDC5}" destId="{624E7ED8-169B-4FE0-AFAE-D2E59F3A43B1}" srcOrd="0" destOrd="0" presId="urn:microsoft.com/office/officeart/2018/2/layout/IconVerticalSolidList"/>
    <dgm:cxn modelId="{AFD514B7-4BB4-4567-B820-C531C2DCBBE3}" type="presOf" srcId="{05CD36CB-97F4-4DC4-B7CD-2A6EA0A6019C}" destId="{35A47A8F-61FD-4F89-A0E5-154D4CF2E0D3}" srcOrd="0" destOrd="0" presId="urn:microsoft.com/office/officeart/2018/2/layout/IconVerticalSolidList"/>
    <dgm:cxn modelId="{46A242EB-B07B-4D0F-83EF-EAE752BCD964}" type="presOf" srcId="{CC03DCE7-23F0-41A1-AE9E-E62D94FDA4C5}" destId="{7504990C-E634-474D-A3FE-4A7BB50FAEF1}" srcOrd="0" destOrd="0" presId="urn:microsoft.com/office/officeart/2018/2/layout/IconVerticalSolidList"/>
    <dgm:cxn modelId="{B69D23F8-424E-46EA-9F5F-D5DB447AAB52}" type="presParOf" srcId="{35A47A8F-61FD-4F89-A0E5-154D4CF2E0D3}" destId="{F93B6401-2ACF-4C85-AC02-5BF3D7F908F3}" srcOrd="0" destOrd="0" presId="urn:microsoft.com/office/officeart/2018/2/layout/IconVerticalSolidList"/>
    <dgm:cxn modelId="{F095D393-7449-4805-9F8D-46A74DADA989}" type="presParOf" srcId="{F93B6401-2ACF-4C85-AC02-5BF3D7F908F3}" destId="{6EEC5411-A35B-42FE-B2BC-D4901DE25747}" srcOrd="0" destOrd="0" presId="urn:microsoft.com/office/officeart/2018/2/layout/IconVerticalSolidList"/>
    <dgm:cxn modelId="{5A505B8E-C377-4BA0-951E-2B3EE1E29DEF}" type="presParOf" srcId="{F93B6401-2ACF-4C85-AC02-5BF3D7F908F3}" destId="{E5DA555C-3562-4505-A7CA-34AC170B3A6B}" srcOrd="1" destOrd="0" presId="urn:microsoft.com/office/officeart/2018/2/layout/IconVerticalSolidList"/>
    <dgm:cxn modelId="{FAF6E178-0087-4425-B769-055E1A048A6D}" type="presParOf" srcId="{F93B6401-2ACF-4C85-AC02-5BF3D7F908F3}" destId="{144469AE-48D6-44E8-A259-3115C681CA35}" srcOrd="2" destOrd="0" presId="urn:microsoft.com/office/officeart/2018/2/layout/IconVerticalSolidList"/>
    <dgm:cxn modelId="{77AA278B-1A02-41F9-9B02-9066F51860CE}" type="presParOf" srcId="{F93B6401-2ACF-4C85-AC02-5BF3D7F908F3}" destId="{93BE4D23-1E26-47D7-9E62-9128E88DDF6B}" srcOrd="3" destOrd="0" presId="urn:microsoft.com/office/officeart/2018/2/layout/IconVerticalSolidList"/>
    <dgm:cxn modelId="{63E5BB51-5ABA-4761-AD5F-07C5AA2C64AC}" type="presParOf" srcId="{35A47A8F-61FD-4F89-A0E5-154D4CF2E0D3}" destId="{F4958C9D-4682-4555-95BC-47CF03090764}" srcOrd="1" destOrd="0" presId="urn:microsoft.com/office/officeart/2018/2/layout/IconVerticalSolidList"/>
    <dgm:cxn modelId="{13CA7582-BE22-4EF4-8C4D-748ED7B50A8D}" type="presParOf" srcId="{35A47A8F-61FD-4F89-A0E5-154D4CF2E0D3}" destId="{87F35F2D-3C94-415A-83D7-7EFCE7C32EBB}" srcOrd="2" destOrd="0" presId="urn:microsoft.com/office/officeart/2018/2/layout/IconVerticalSolidList"/>
    <dgm:cxn modelId="{8CE6A50D-7498-442B-A112-55EA0FBE24FB}" type="presParOf" srcId="{87F35F2D-3C94-415A-83D7-7EFCE7C32EBB}" destId="{876C933A-4C82-4E53-B80E-33A9EE6105AA}" srcOrd="0" destOrd="0" presId="urn:microsoft.com/office/officeart/2018/2/layout/IconVerticalSolidList"/>
    <dgm:cxn modelId="{B783B646-12B2-41EB-BC92-0E003FCA6719}" type="presParOf" srcId="{87F35F2D-3C94-415A-83D7-7EFCE7C32EBB}" destId="{99A7FB2B-02D5-46CD-9E94-71AC18AD4616}" srcOrd="1" destOrd="0" presId="urn:microsoft.com/office/officeart/2018/2/layout/IconVerticalSolidList"/>
    <dgm:cxn modelId="{B36FEFC4-8F02-4527-9EBF-2AA7B28599BC}" type="presParOf" srcId="{87F35F2D-3C94-415A-83D7-7EFCE7C32EBB}" destId="{AB51A882-AD8B-47AD-8176-978DDBDEBBDB}" srcOrd="2" destOrd="0" presId="urn:microsoft.com/office/officeart/2018/2/layout/IconVerticalSolidList"/>
    <dgm:cxn modelId="{DDACC7FC-A894-4334-9856-DBC0C080C374}" type="presParOf" srcId="{87F35F2D-3C94-415A-83D7-7EFCE7C32EBB}" destId="{7504990C-E634-474D-A3FE-4A7BB50FAEF1}" srcOrd="3" destOrd="0" presId="urn:microsoft.com/office/officeart/2018/2/layout/IconVerticalSolidList"/>
    <dgm:cxn modelId="{81D85A3F-F173-4731-A693-A28AB6D9540E}" type="presParOf" srcId="{35A47A8F-61FD-4F89-A0E5-154D4CF2E0D3}" destId="{DF5AC240-183F-4F2C-80AF-31A38EF4FD29}" srcOrd="3" destOrd="0" presId="urn:microsoft.com/office/officeart/2018/2/layout/IconVerticalSolidList"/>
    <dgm:cxn modelId="{EDD0E1B4-8E34-4818-B707-AE4F93FBF98A}" type="presParOf" srcId="{35A47A8F-61FD-4F89-A0E5-154D4CF2E0D3}" destId="{5ADEE5CA-B811-46CA-A4EF-4DCC41AFC8CB}" srcOrd="4" destOrd="0" presId="urn:microsoft.com/office/officeart/2018/2/layout/IconVerticalSolidList"/>
    <dgm:cxn modelId="{672E9587-66F9-4402-9B52-8B57F6D3562B}" type="presParOf" srcId="{5ADEE5CA-B811-46CA-A4EF-4DCC41AFC8CB}" destId="{A93DF821-A27C-4C60-AA8E-70707E442A90}" srcOrd="0" destOrd="0" presId="urn:microsoft.com/office/officeart/2018/2/layout/IconVerticalSolidList"/>
    <dgm:cxn modelId="{275FC4AA-77B5-4463-A01B-0D8F963F31F3}" type="presParOf" srcId="{5ADEE5CA-B811-46CA-A4EF-4DCC41AFC8CB}" destId="{43D60998-C3CB-4E59-AB1B-946FD5DCF8CF}" srcOrd="1" destOrd="0" presId="urn:microsoft.com/office/officeart/2018/2/layout/IconVerticalSolidList"/>
    <dgm:cxn modelId="{AA8C771B-5C4F-4283-9048-9D7E3EE6B844}" type="presParOf" srcId="{5ADEE5CA-B811-46CA-A4EF-4DCC41AFC8CB}" destId="{69312BAC-C619-4A04-B8AE-72FC93A5C238}" srcOrd="2" destOrd="0" presId="urn:microsoft.com/office/officeart/2018/2/layout/IconVerticalSolidList"/>
    <dgm:cxn modelId="{C756A5D3-12E7-425B-9C1E-5DE66A25B0B4}" type="presParOf" srcId="{5ADEE5CA-B811-46CA-A4EF-4DCC41AFC8CB}" destId="{624E7ED8-169B-4FE0-AFAE-D2E59F3A43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DCD2F5-1877-4208-B9D5-5D09F8D9642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5473914-2EB4-4BA1-9301-95574FC5771D}">
      <dgm:prSet/>
      <dgm:spPr/>
      <dgm:t>
        <a:bodyPr/>
        <a:lstStyle/>
        <a:p>
          <a:r>
            <a:rPr lang="en-US"/>
            <a:t>The process of combining changes from one branch into another.</a:t>
          </a:r>
        </a:p>
      </dgm:t>
    </dgm:pt>
    <dgm:pt modelId="{91A5C73A-1C40-431A-B758-4A69DFC10DC2}" type="parTrans" cxnId="{FF57AB7D-8C96-48F7-B4A9-89ABFE0FBADF}">
      <dgm:prSet/>
      <dgm:spPr/>
      <dgm:t>
        <a:bodyPr/>
        <a:lstStyle/>
        <a:p>
          <a:endParaRPr lang="en-US"/>
        </a:p>
      </dgm:t>
    </dgm:pt>
    <dgm:pt modelId="{103B2C44-A5D6-4E6E-A5BC-D1EDCE316874}" type="sibTrans" cxnId="{FF57AB7D-8C96-48F7-B4A9-89ABFE0FBADF}">
      <dgm:prSet/>
      <dgm:spPr/>
      <dgm:t>
        <a:bodyPr/>
        <a:lstStyle/>
        <a:p>
          <a:endParaRPr lang="en-US"/>
        </a:p>
      </dgm:t>
    </dgm:pt>
    <dgm:pt modelId="{A37EA1FA-49C9-4873-AA40-328B6619F0D7}">
      <dgm:prSet/>
      <dgm:spPr/>
      <dgm:t>
        <a:bodyPr/>
        <a:lstStyle/>
        <a:p>
          <a:r>
            <a:rPr lang="en-US"/>
            <a:t>Git automatically handles simple merges, but conflicts may arise in complex scenarios.</a:t>
          </a:r>
        </a:p>
      </dgm:t>
    </dgm:pt>
    <dgm:pt modelId="{D5057E0A-0068-4141-8630-8A3FBEFBA2C1}" type="parTrans" cxnId="{CF88C434-5DFA-4F8D-9855-3A01F5E6C882}">
      <dgm:prSet/>
      <dgm:spPr/>
      <dgm:t>
        <a:bodyPr/>
        <a:lstStyle/>
        <a:p>
          <a:endParaRPr lang="en-US"/>
        </a:p>
      </dgm:t>
    </dgm:pt>
    <dgm:pt modelId="{8DBD6069-5229-4575-8D5A-526D1D9F74B2}" type="sibTrans" cxnId="{CF88C434-5DFA-4F8D-9855-3A01F5E6C882}">
      <dgm:prSet/>
      <dgm:spPr/>
      <dgm:t>
        <a:bodyPr/>
        <a:lstStyle/>
        <a:p>
          <a:endParaRPr lang="en-US"/>
        </a:p>
      </dgm:t>
    </dgm:pt>
    <dgm:pt modelId="{2732EFF4-E7C6-4879-B68E-62AFDA7BAC32}" type="pres">
      <dgm:prSet presAssocID="{96DCD2F5-1877-4208-B9D5-5D09F8D96423}" presName="root" presStyleCnt="0">
        <dgm:presLayoutVars>
          <dgm:dir/>
          <dgm:resizeHandles val="exact"/>
        </dgm:presLayoutVars>
      </dgm:prSet>
      <dgm:spPr/>
    </dgm:pt>
    <dgm:pt modelId="{A98FA81A-D5AB-4F4F-8737-6D9EAF7BCCA3}" type="pres">
      <dgm:prSet presAssocID="{85473914-2EB4-4BA1-9301-95574FC5771D}" presName="compNode" presStyleCnt="0"/>
      <dgm:spPr/>
    </dgm:pt>
    <dgm:pt modelId="{30917B5B-7B5A-40C4-A423-C831AA574FD8}" type="pres">
      <dgm:prSet presAssocID="{85473914-2EB4-4BA1-9301-95574FC5771D}" presName="bgRect" presStyleLbl="bgShp" presStyleIdx="0" presStyleCnt="2"/>
      <dgm:spPr/>
    </dgm:pt>
    <dgm:pt modelId="{B00E3671-91C1-457D-881D-0762ACA4D669}" type="pres">
      <dgm:prSet presAssocID="{85473914-2EB4-4BA1-9301-95574FC577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3A9D957-F59E-41B3-9EA5-3A0BB3F651B6}" type="pres">
      <dgm:prSet presAssocID="{85473914-2EB4-4BA1-9301-95574FC5771D}" presName="spaceRect" presStyleCnt="0"/>
      <dgm:spPr/>
    </dgm:pt>
    <dgm:pt modelId="{1C87810D-7370-4257-A5B4-814BC78ED425}" type="pres">
      <dgm:prSet presAssocID="{85473914-2EB4-4BA1-9301-95574FC5771D}" presName="parTx" presStyleLbl="revTx" presStyleIdx="0" presStyleCnt="2">
        <dgm:presLayoutVars>
          <dgm:chMax val="0"/>
          <dgm:chPref val="0"/>
        </dgm:presLayoutVars>
      </dgm:prSet>
      <dgm:spPr/>
    </dgm:pt>
    <dgm:pt modelId="{CA24672A-AD9E-40E4-9C12-D22A4C35DE29}" type="pres">
      <dgm:prSet presAssocID="{103B2C44-A5D6-4E6E-A5BC-D1EDCE316874}" presName="sibTrans" presStyleCnt="0"/>
      <dgm:spPr/>
    </dgm:pt>
    <dgm:pt modelId="{0785EE44-2799-4D3E-8F69-2BDF59573673}" type="pres">
      <dgm:prSet presAssocID="{A37EA1FA-49C9-4873-AA40-328B6619F0D7}" presName="compNode" presStyleCnt="0"/>
      <dgm:spPr/>
    </dgm:pt>
    <dgm:pt modelId="{4F3F82CE-815A-4926-95C5-34FF1FC9C0C1}" type="pres">
      <dgm:prSet presAssocID="{A37EA1FA-49C9-4873-AA40-328B6619F0D7}" presName="bgRect" presStyleLbl="bgShp" presStyleIdx="1" presStyleCnt="2"/>
      <dgm:spPr/>
    </dgm:pt>
    <dgm:pt modelId="{E6B32EE7-3FFA-4B24-A176-AEC024461A54}" type="pres">
      <dgm:prSet presAssocID="{A37EA1FA-49C9-4873-AA40-328B6619F0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FDC2062-93D8-43ED-993E-88C81E37972B}" type="pres">
      <dgm:prSet presAssocID="{A37EA1FA-49C9-4873-AA40-328B6619F0D7}" presName="spaceRect" presStyleCnt="0"/>
      <dgm:spPr/>
    </dgm:pt>
    <dgm:pt modelId="{BBE22F67-39A8-4530-AF23-894EA82965C9}" type="pres">
      <dgm:prSet presAssocID="{A37EA1FA-49C9-4873-AA40-328B6619F0D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56EF127-A132-4665-8814-8C7211D8E648}" type="presOf" srcId="{85473914-2EB4-4BA1-9301-95574FC5771D}" destId="{1C87810D-7370-4257-A5B4-814BC78ED425}" srcOrd="0" destOrd="0" presId="urn:microsoft.com/office/officeart/2018/2/layout/IconVerticalSolidList"/>
    <dgm:cxn modelId="{CF88C434-5DFA-4F8D-9855-3A01F5E6C882}" srcId="{96DCD2F5-1877-4208-B9D5-5D09F8D96423}" destId="{A37EA1FA-49C9-4873-AA40-328B6619F0D7}" srcOrd="1" destOrd="0" parTransId="{D5057E0A-0068-4141-8630-8A3FBEFBA2C1}" sibTransId="{8DBD6069-5229-4575-8D5A-526D1D9F74B2}"/>
    <dgm:cxn modelId="{C81E404A-9836-440F-8A9E-AD81EEAA27B4}" type="presOf" srcId="{96DCD2F5-1877-4208-B9D5-5D09F8D96423}" destId="{2732EFF4-E7C6-4879-B68E-62AFDA7BAC32}" srcOrd="0" destOrd="0" presId="urn:microsoft.com/office/officeart/2018/2/layout/IconVerticalSolidList"/>
    <dgm:cxn modelId="{FF57AB7D-8C96-48F7-B4A9-89ABFE0FBADF}" srcId="{96DCD2F5-1877-4208-B9D5-5D09F8D96423}" destId="{85473914-2EB4-4BA1-9301-95574FC5771D}" srcOrd="0" destOrd="0" parTransId="{91A5C73A-1C40-431A-B758-4A69DFC10DC2}" sibTransId="{103B2C44-A5D6-4E6E-A5BC-D1EDCE316874}"/>
    <dgm:cxn modelId="{6CAF8DB1-AA6B-401D-BC2D-C7EDA98281FE}" type="presOf" srcId="{A37EA1FA-49C9-4873-AA40-328B6619F0D7}" destId="{BBE22F67-39A8-4530-AF23-894EA82965C9}" srcOrd="0" destOrd="0" presId="urn:microsoft.com/office/officeart/2018/2/layout/IconVerticalSolidList"/>
    <dgm:cxn modelId="{099A045C-9EC9-43FB-887B-28910EBBD2E1}" type="presParOf" srcId="{2732EFF4-E7C6-4879-B68E-62AFDA7BAC32}" destId="{A98FA81A-D5AB-4F4F-8737-6D9EAF7BCCA3}" srcOrd="0" destOrd="0" presId="urn:microsoft.com/office/officeart/2018/2/layout/IconVerticalSolidList"/>
    <dgm:cxn modelId="{5E525D49-F71B-4964-A321-064CFA506A16}" type="presParOf" srcId="{A98FA81A-D5AB-4F4F-8737-6D9EAF7BCCA3}" destId="{30917B5B-7B5A-40C4-A423-C831AA574FD8}" srcOrd="0" destOrd="0" presId="urn:microsoft.com/office/officeart/2018/2/layout/IconVerticalSolidList"/>
    <dgm:cxn modelId="{361B1891-AE06-45A4-981C-1A4A9049DAAF}" type="presParOf" srcId="{A98FA81A-D5AB-4F4F-8737-6D9EAF7BCCA3}" destId="{B00E3671-91C1-457D-881D-0762ACA4D669}" srcOrd="1" destOrd="0" presId="urn:microsoft.com/office/officeart/2018/2/layout/IconVerticalSolidList"/>
    <dgm:cxn modelId="{63F05A3F-BC89-4836-98B1-EE7E143D789B}" type="presParOf" srcId="{A98FA81A-D5AB-4F4F-8737-6D9EAF7BCCA3}" destId="{33A9D957-F59E-41B3-9EA5-3A0BB3F651B6}" srcOrd="2" destOrd="0" presId="urn:microsoft.com/office/officeart/2018/2/layout/IconVerticalSolidList"/>
    <dgm:cxn modelId="{E97DD05C-5151-41AC-8509-FE3E7A124C17}" type="presParOf" srcId="{A98FA81A-D5AB-4F4F-8737-6D9EAF7BCCA3}" destId="{1C87810D-7370-4257-A5B4-814BC78ED425}" srcOrd="3" destOrd="0" presId="urn:microsoft.com/office/officeart/2018/2/layout/IconVerticalSolidList"/>
    <dgm:cxn modelId="{8E282D48-0525-4940-8ED6-7DD5F18B8E51}" type="presParOf" srcId="{2732EFF4-E7C6-4879-B68E-62AFDA7BAC32}" destId="{CA24672A-AD9E-40E4-9C12-D22A4C35DE29}" srcOrd="1" destOrd="0" presId="urn:microsoft.com/office/officeart/2018/2/layout/IconVerticalSolidList"/>
    <dgm:cxn modelId="{33ADBCE4-2B40-4B39-B542-DF2EC7D05701}" type="presParOf" srcId="{2732EFF4-E7C6-4879-B68E-62AFDA7BAC32}" destId="{0785EE44-2799-4D3E-8F69-2BDF59573673}" srcOrd="2" destOrd="0" presId="urn:microsoft.com/office/officeart/2018/2/layout/IconVerticalSolidList"/>
    <dgm:cxn modelId="{2904FD19-CEC8-4E64-A147-101B8716D12C}" type="presParOf" srcId="{0785EE44-2799-4D3E-8F69-2BDF59573673}" destId="{4F3F82CE-815A-4926-95C5-34FF1FC9C0C1}" srcOrd="0" destOrd="0" presId="urn:microsoft.com/office/officeart/2018/2/layout/IconVerticalSolidList"/>
    <dgm:cxn modelId="{774D9AD7-43C2-41BF-B260-341F4CE0C4F6}" type="presParOf" srcId="{0785EE44-2799-4D3E-8F69-2BDF59573673}" destId="{E6B32EE7-3FFA-4B24-A176-AEC024461A54}" srcOrd="1" destOrd="0" presId="urn:microsoft.com/office/officeart/2018/2/layout/IconVerticalSolidList"/>
    <dgm:cxn modelId="{9460D67A-28AB-43AD-A7DB-C43E799E32E5}" type="presParOf" srcId="{0785EE44-2799-4D3E-8F69-2BDF59573673}" destId="{8FDC2062-93D8-43ED-993E-88C81E37972B}" srcOrd="2" destOrd="0" presId="urn:microsoft.com/office/officeart/2018/2/layout/IconVerticalSolidList"/>
    <dgm:cxn modelId="{9E7063D3-428D-4EE8-9BDB-9D89BD470009}" type="presParOf" srcId="{0785EE44-2799-4D3E-8F69-2BDF59573673}" destId="{BBE22F67-39A8-4530-AF23-894EA82965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CA9B955-CABC-47F3-B843-8E105FC96C3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146FBAA-D36C-427E-987B-00A5CB7ACE59}">
      <dgm:prSet/>
      <dgm:spPr/>
      <dgm:t>
        <a:bodyPr/>
        <a:lstStyle/>
        <a:p>
          <a:r>
            <a:rPr lang="en-US"/>
            <a:t>A copy of a repository</a:t>
          </a:r>
        </a:p>
      </dgm:t>
    </dgm:pt>
    <dgm:pt modelId="{D9AB75B3-03B5-4A57-ABAE-699D2E161158}" type="parTrans" cxnId="{B3C920B1-8B97-444D-87EF-F20DED866067}">
      <dgm:prSet/>
      <dgm:spPr/>
      <dgm:t>
        <a:bodyPr/>
        <a:lstStyle/>
        <a:p>
          <a:endParaRPr lang="en-US"/>
        </a:p>
      </dgm:t>
    </dgm:pt>
    <dgm:pt modelId="{DA2D439B-E951-4D39-94C3-194984E6A1E7}" type="sibTrans" cxnId="{B3C920B1-8B97-444D-87EF-F20DED866067}">
      <dgm:prSet/>
      <dgm:spPr/>
      <dgm:t>
        <a:bodyPr/>
        <a:lstStyle/>
        <a:p>
          <a:endParaRPr lang="en-US"/>
        </a:p>
      </dgm:t>
    </dgm:pt>
    <dgm:pt modelId="{CCF1D391-4377-48C7-8D91-397EC0FB0D2D}">
      <dgm:prSet/>
      <dgm:spPr/>
      <dgm:t>
        <a:bodyPr/>
        <a:lstStyle/>
        <a:p>
          <a:r>
            <a:rPr lang="en-US"/>
            <a:t>Freely make changes to the code without affecting the original project.</a:t>
          </a:r>
        </a:p>
      </dgm:t>
    </dgm:pt>
    <dgm:pt modelId="{97912005-D8BE-4169-B394-B98FF3BA682C}" type="parTrans" cxnId="{B2BF9740-6739-42DD-8768-126DC5CF5169}">
      <dgm:prSet/>
      <dgm:spPr/>
      <dgm:t>
        <a:bodyPr/>
        <a:lstStyle/>
        <a:p>
          <a:endParaRPr lang="en-US"/>
        </a:p>
      </dgm:t>
    </dgm:pt>
    <dgm:pt modelId="{7C3259D3-2E53-4CC8-A6E5-15276CCB88A6}" type="sibTrans" cxnId="{B2BF9740-6739-42DD-8768-126DC5CF5169}">
      <dgm:prSet/>
      <dgm:spPr/>
      <dgm:t>
        <a:bodyPr/>
        <a:lstStyle/>
        <a:p>
          <a:endParaRPr lang="en-US"/>
        </a:p>
      </dgm:t>
    </dgm:pt>
    <dgm:pt modelId="{599AE3FC-CC47-4BAD-8BDC-B4ED58DAD180}">
      <dgm:prSet/>
      <dgm:spPr/>
      <dgm:t>
        <a:bodyPr/>
        <a:lstStyle/>
        <a:p>
          <a:r>
            <a:rPr lang="en-US"/>
            <a:t>Key part of open-source collaboration because it gives you the freedom to experiment, modify, and improve a project without altering the original repository.</a:t>
          </a:r>
        </a:p>
      </dgm:t>
    </dgm:pt>
    <dgm:pt modelId="{F238D1AE-15BB-4DA3-895D-34C216EB573C}" type="parTrans" cxnId="{B78D0F39-8046-4260-824C-7FEAD7A595C0}">
      <dgm:prSet/>
      <dgm:spPr/>
      <dgm:t>
        <a:bodyPr/>
        <a:lstStyle/>
        <a:p>
          <a:endParaRPr lang="en-US"/>
        </a:p>
      </dgm:t>
    </dgm:pt>
    <dgm:pt modelId="{5B4F90F0-29BC-465A-BB59-55040AFF1EFD}" type="sibTrans" cxnId="{B78D0F39-8046-4260-824C-7FEAD7A595C0}">
      <dgm:prSet/>
      <dgm:spPr/>
      <dgm:t>
        <a:bodyPr/>
        <a:lstStyle/>
        <a:p>
          <a:endParaRPr lang="en-US"/>
        </a:p>
      </dgm:t>
    </dgm:pt>
    <dgm:pt modelId="{2C238B56-4B36-4212-93D3-DEC7DBE0A3AC}" type="pres">
      <dgm:prSet presAssocID="{1CA9B955-CABC-47F3-B843-8E105FC96C36}" presName="root" presStyleCnt="0">
        <dgm:presLayoutVars>
          <dgm:dir/>
          <dgm:resizeHandles val="exact"/>
        </dgm:presLayoutVars>
      </dgm:prSet>
      <dgm:spPr/>
    </dgm:pt>
    <dgm:pt modelId="{63C4EC55-5006-46F6-9772-0ECA351E18E6}" type="pres">
      <dgm:prSet presAssocID="{4146FBAA-D36C-427E-987B-00A5CB7ACE59}" presName="compNode" presStyleCnt="0"/>
      <dgm:spPr/>
    </dgm:pt>
    <dgm:pt modelId="{99CB8C3A-311E-46C5-BF93-96DFE00BEDDD}" type="pres">
      <dgm:prSet presAssocID="{4146FBAA-D36C-427E-987B-00A5CB7ACE59}" presName="bgRect" presStyleLbl="bgShp" presStyleIdx="0" presStyleCnt="3"/>
      <dgm:spPr/>
    </dgm:pt>
    <dgm:pt modelId="{B163EFD0-9FE3-4A98-B7ED-C4109C3D9344}" type="pres">
      <dgm:prSet presAssocID="{4146FBAA-D36C-427E-987B-00A5CB7ACE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CC13ECB-BD3A-42F8-91CC-A6367B401666}" type="pres">
      <dgm:prSet presAssocID="{4146FBAA-D36C-427E-987B-00A5CB7ACE59}" presName="spaceRect" presStyleCnt="0"/>
      <dgm:spPr/>
    </dgm:pt>
    <dgm:pt modelId="{8E1463DB-CEB7-4460-B6B7-CD46B792E371}" type="pres">
      <dgm:prSet presAssocID="{4146FBAA-D36C-427E-987B-00A5CB7ACE59}" presName="parTx" presStyleLbl="revTx" presStyleIdx="0" presStyleCnt="3">
        <dgm:presLayoutVars>
          <dgm:chMax val="0"/>
          <dgm:chPref val="0"/>
        </dgm:presLayoutVars>
      </dgm:prSet>
      <dgm:spPr/>
    </dgm:pt>
    <dgm:pt modelId="{78DF8891-8E59-4DCC-A8F8-64D57BEEEC03}" type="pres">
      <dgm:prSet presAssocID="{DA2D439B-E951-4D39-94C3-194984E6A1E7}" presName="sibTrans" presStyleCnt="0"/>
      <dgm:spPr/>
    </dgm:pt>
    <dgm:pt modelId="{6A922967-2C3E-4DDE-9A53-915444F53405}" type="pres">
      <dgm:prSet presAssocID="{CCF1D391-4377-48C7-8D91-397EC0FB0D2D}" presName="compNode" presStyleCnt="0"/>
      <dgm:spPr/>
    </dgm:pt>
    <dgm:pt modelId="{1FBC08BB-3D12-407C-8F3B-6D06131E109D}" type="pres">
      <dgm:prSet presAssocID="{CCF1D391-4377-48C7-8D91-397EC0FB0D2D}" presName="bgRect" presStyleLbl="bgShp" presStyleIdx="1" presStyleCnt="3"/>
      <dgm:spPr/>
    </dgm:pt>
    <dgm:pt modelId="{53E71C72-A0A2-4E2F-9E1E-980EA1797D84}" type="pres">
      <dgm:prSet presAssocID="{CCF1D391-4377-48C7-8D91-397EC0FB0D2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1E0895F-3647-4EAD-9BDA-5A8551FF07E6}" type="pres">
      <dgm:prSet presAssocID="{CCF1D391-4377-48C7-8D91-397EC0FB0D2D}" presName="spaceRect" presStyleCnt="0"/>
      <dgm:spPr/>
    </dgm:pt>
    <dgm:pt modelId="{8AC5C2FE-8C83-4594-B317-0F1903D7F60B}" type="pres">
      <dgm:prSet presAssocID="{CCF1D391-4377-48C7-8D91-397EC0FB0D2D}" presName="parTx" presStyleLbl="revTx" presStyleIdx="1" presStyleCnt="3">
        <dgm:presLayoutVars>
          <dgm:chMax val="0"/>
          <dgm:chPref val="0"/>
        </dgm:presLayoutVars>
      </dgm:prSet>
      <dgm:spPr/>
    </dgm:pt>
    <dgm:pt modelId="{04109993-4784-4B36-B718-8EDAEDC20402}" type="pres">
      <dgm:prSet presAssocID="{7C3259D3-2E53-4CC8-A6E5-15276CCB88A6}" presName="sibTrans" presStyleCnt="0"/>
      <dgm:spPr/>
    </dgm:pt>
    <dgm:pt modelId="{54EA0C17-833C-44AC-8C10-A77D025E4988}" type="pres">
      <dgm:prSet presAssocID="{599AE3FC-CC47-4BAD-8BDC-B4ED58DAD180}" presName="compNode" presStyleCnt="0"/>
      <dgm:spPr/>
    </dgm:pt>
    <dgm:pt modelId="{B47482BD-C887-4184-B692-8B23D49E65C4}" type="pres">
      <dgm:prSet presAssocID="{599AE3FC-CC47-4BAD-8BDC-B4ED58DAD180}" presName="bgRect" presStyleLbl="bgShp" presStyleIdx="2" presStyleCnt="3"/>
      <dgm:spPr/>
    </dgm:pt>
    <dgm:pt modelId="{E9F822AB-E21F-4885-9974-55582F245ABE}" type="pres">
      <dgm:prSet presAssocID="{599AE3FC-CC47-4BAD-8BDC-B4ED58DAD18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6FFDF081-17F7-4E20-9187-A4E0D8FB012C}" type="pres">
      <dgm:prSet presAssocID="{599AE3FC-CC47-4BAD-8BDC-B4ED58DAD180}" presName="spaceRect" presStyleCnt="0"/>
      <dgm:spPr/>
    </dgm:pt>
    <dgm:pt modelId="{CD3006AD-2814-46FA-A4CC-3B3147F7D041}" type="pres">
      <dgm:prSet presAssocID="{599AE3FC-CC47-4BAD-8BDC-B4ED58DAD18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21FA29-CD6D-4A5C-BFFB-14130B36F921}" type="presOf" srcId="{CCF1D391-4377-48C7-8D91-397EC0FB0D2D}" destId="{8AC5C2FE-8C83-4594-B317-0F1903D7F60B}" srcOrd="0" destOrd="0" presId="urn:microsoft.com/office/officeart/2018/2/layout/IconVerticalSolidList"/>
    <dgm:cxn modelId="{0F850231-D5AC-4AE1-93E5-7B5D4708EB7B}" type="presOf" srcId="{1CA9B955-CABC-47F3-B843-8E105FC96C36}" destId="{2C238B56-4B36-4212-93D3-DEC7DBE0A3AC}" srcOrd="0" destOrd="0" presId="urn:microsoft.com/office/officeart/2018/2/layout/IconVerticalSolidList"/>
    <dgm:cxn modelId="{B78D0F39-8046-4260-824C-7FEAD7A595C0}" srcId="{1CA9B955-CABC-47F3-B843-8E105FC96C36}" destId="{599AE3FC-CC47-4BAD-8BDC-B4ED58DAD180}" srcOrd="2" destOrd="0" parTransId="{F238D1AE-15BB-4DA3-895D-34C216EB573C}" sibTransId="{5B4F90F0-29BC-465A-BB59-55040AFF1EFD}"/>
    <dgm:cxn modelId="{B2BF9740-6739-42DD-8768-126DC5CF5169}" srcId="{1CA9B955-CABC-47F3-B843-8E105FC96C36}" destId="{CCF1D391-4377-48C7-8D91-397EC0FB0D2D}" srcOrd="1" destOrd="0" parTransId="{97912005-D8BE-4169-B394-B98FF3BA682C}" sibTransId="{7C3259D3-2E53-4CC8-A6E5-15276CCB88A6}"/>
    <dgm:cxn modelId="{05B75350-67B6-4225-952D-284050A94846}" type="presOf" srcId="{599AE3FC-CC47-4BAD-8BDC-B4ED58DAD180}" destId="{CD3006AD-2814-46FA-A4CC-3B3147F7D041}" srcOrd="0" destOrd="0" presId="urn:microsoft.com/office/officeart/2018/2/layout/IconVerticalSolidList"/>
    <dgm:cxn modelId="{075BAE7C-D768-4D43-8E15-120C75C50EC9}" type="presOf" srcId="{4146FBAA-D36C-427E-987B-00A5CB7ACE59}" destId="{8E1463DB-CEB7-4460-B6B7-CD46B792E371}" srcOrd="0" destOrd="0" presId="urn:microsoft.com/office/officeart/2018/2/layout/IconVerticalSolidList"/>
    <dgm:cxn modelId="{B3C920B1-8B97-444D-87EF-F20DED866067}" srcId="{1CA9B955-CABC-47F3-B843-8E105FC96C36}" destId="{4146FBAA-D36C-427E-987B-00A5CB7ACE59}" srcOrd="0" destOrd="0" parTransId="{D9AB75B3-03B5-4A57-ABAE-699D2E161158}" sibTransId="{DA2D439B-E951-4D39-94C3-194984E6A1E7}"/>
    <dgm:cxn modelId="{B3F66E8F-308C-4A3D-B111-2CEE03B49CBE}" type="presParOf" srcId="{2C238B56-4B36-4212-93D3-DEC7DBE0A3AC}" destId="{63C4EC55-5006-46F6-9772-0ECA351E18E6}" srcOrd="0" destOrd="0" presId="urn:microsoft.com/office/officeart/2018/2/layout/IconVerticalSolidList"/>
    <dgm:cxn modelId="{DDE8E5D6-EB2E-4E2E-9F49-13B1DE0BB7F5}" type="presParOf" srcId="{63C4EC55-5006-46F6-9772-0ECA351E18E6}" destId="{99CB8C3A-311E-46C5-BF93-96DFE00BEDDD}" srcOrd="0" destOrd="0" presId="urn:microsoft.com/office/officeart/2018/2/layout/IconVerticalSolidList"/>
    <dgm:cxn modelId="{92EB8FFE-578D-4A02-9FB5-138E2FCD1DC8}" type="presParOf" srcId="{63C4EC55-5006-46F6-9772-0ECA351E18E6}" destId="{B163EFD0-9FE3-4A98-B7ED-C4109C3D9344}" srcOrd="1" destOrd="0" presId="urn:microsoft.com/office/officeart/2018/2/layout/IconVerticalSolidList"/>
    <dgm:cxn modelId="{4D5A4E15-5347-4483-BA85-89DAE3E4D920}" type="presParOf" srcId="{63C4EC55-5006-46F6-9772-0ECA351E18E6}" destId="{8CC13ECB-BD3A-42F8-91CC-A6367B401666}" srcOrd="2" destOrd="0" presId="urn:microsoft.com/office/officeart/2018/2/layout/IconVerticalSolidList"/>
    <dgm:cxn modelId="{C7FE39B9-A2F4-4E30-BAE3-A01463197E88}" type="presParOf" srcId="{63C4EC55-5006-46F6-9772-0ECA351E18E6}" destId="{8E1463DB-CEB7-4460-B6B7-CD46B792E371}" srcOrd="3" destOrd="0" presId="urn:microsoft.com/office/officeart/2018/2/layout/IconVerticalSolidList"/>
    <dgm:cxn modelId="{EE669D7F-FE66-496F-922D-85A6FB1B4A6B}" type="presParOf" srcId="{2C238B56-4B36-4212-93D3-DEC7DBE0A3AC}" destId="{78DF8891-8E59-4DCC-A8F8-64D57BEEEC03}" srcOrd="1" destOrd="0" presId="urn:microsoft.com/office/officeart/2018/2/layout/IconVerticalSolidList"/>
    <dgm:cxn modelId="{5BD391FD-A8F9-4C99-96BD-A4EDCD954B9B}" type="presParOf" srcId="{2C238B56-4B36-4212-93D3-DEC7DBE0A3AC}" destId="{6A922967-2C3E-4DDE-9A53-915444F53405}" srcOrd="2" destOrd="0" presId="urn:microsoft.com/office/officeart/2018/2/layout/IconVerticalSolidList"/>
    <dgm:cxn modelId="{74BBC8A8-7762-40EF-AFDF-B9AE2C100CD3}" type="presParOf" srcId="{6A922967-2C3E-4DDE-9A53-915444F53405}" destId="{1FBC08BB-3D12-407C-8F3B-6D06131E109D}" srcOrd="0" destOrd="0" presId="urn:microsoft.com/office/officeart/2018/2/layout/IconVerticalSolidList"/>
    <dgm:cxn modelId="{3646E244-D801-4B91-894D-88B3A83A8791}" type="presParOf" srcId="{6A922967-2C3E-4DDE-9A53-915444F53405}" destId="{53E71C72-A0A2-4E2F-9E1E-980EA1797D84}" srcOrd="1" destOrd="0" presId="urn:microsoft.com/office/officeart/2018/2/layout/IconVerticalSolidList"/>
    <dgm:cxn modelId="{BA7C0E6F-9CBA-415E-9340-99E65B85A2E9}" type="presParOf" srcId="{6A922967-2C3E-4DDE-9A53-915444F53405}" destId="{21E0895F-3647-4EAD-9BDA-5A8551FF07E6}" srcOrd="2" destOrd="0" presId="urn:microsoft.com/office/officeart/2018/2/layout/IconVerticalSolidList"/>
    <dgm:cxn modelId="{A993A55A-DA3F-438E-9607-9C8377A7B7BF}" type="presParOf" srcId="{6A922967-2C3E-4DDE-9A53-915444F53405}" destId="{8AC5C2FE-8C83-4594-B317-0F1903D7F60B}" srcOrd="3" destOrd="0" presId="urn:microsoft.com/office/officeart/2018/2/layout/IconVerticalSolidList"/>
    <dgm:cxn modelId="{16CB7A5E-70CA-4C61-80C8-8BBEB038EAED}" type="presParOf" srcId="{2C238B56-4B36-4212-93D3-DEC7DBE0A3AC}" destId="{04109993-4784-4B36-B718-8EDAEDC20402}" srcOrd="3" destOrd="0" presId="urn:microsoft.com/office/officeart/2018/2/layout/IconVerticalSolidList"/>
    <dgm:cxn modelId="{7C71F7A7-0DFA-482A-ADBF-7C5E509F6007}" type="presParOf" srcId="{2C238B56-4B36-4212-93D3-DEC7DBE0A3AC}" destId="{54EA0C17-833C-44AC-8C10-A77D025E4988}" srcOrd="4" destOrd="0" presId="urn:microsoft.com/office/officeart/2018/2/layout/IconVerticalSolidList"/>
    <dgm:cxn modelId="{B37DAA00-2B41-4408-8414-1AFE947A61BA}" type="presParOf" srcId="{54EA0C17-833C-44AC-8C10-A77D025E4988}" destId="{B47482BD-C887-4184-B692-8B23D49E65C4}" srcOrd="0" destOrd="0" presId="urn:microsoft.com/office/officeart/2018/2/layout/IconVerticalSolidList"/>
    <dgm:cxn modelId="{5973948A-6DCD-474B-9351-058C470A2A02}" type="presParOf" srcId="{54EA0C17-833C-44AC-8C10-A77D025E4988}" destId="{E9F822AB-E21F-4885-9974-55582F245ABE}" srcOrd="1" destOrd="0" presId="urn:microsoft.com/office/officeart/2018/2/layout/IconVerticalSolidList"/>
    <dgm:cxn modelId="{976EE15D-196F-4AE5-83E9-98F85B6465E4}" type="presParOf" srcId="{54EA0C17-833C-44AC-8C10-A77D025E4988}" destId="{6FFDF081-17F7-4E20-9187-A4E0D8FB012C}" srcOrd="2" destOrd="0" presId="urn:microsoft.com/office/officeart/2018/2/layout/IconVerticalSolidList"/>
    <dgm:cxn modelId="{223B3E49-B219-49BE-B95B-14D5E0BCC32B}" type="presParOf" srcId="{54EA0C17-833C-44AC-8C10-A77D025E4988}" destId="{CD3006AD-2814-46FA-A4CC-3B3147F7D0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000686-E004-4DD5-B34F-8A897C192773}">
      <dsp:nvSpPr>
        <dsp:cNvPr id="0" name=""/>
        <dsp:cNvSpPr/>
      </dsp:nvSpPr>
      <dsp:spPr>
        <a:xfrm>
          <a:off x="1762" y="299324"/>
          <a:ext cx="2173214" cy="869285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</a:t>
          </a:r>
          <a:endParaRPr lang="en-SG" sz="1800" kern="1200" dirty="0"/>
        </a:p>
      </dsp:txBody>
      <dsp:txXfrm>
        <a:off x="1762" y="299324"/>
        <a:ext cx="1955893" cy="869285"/>
      </dsp:txXfrm>
    </dsp:sp>
    <dsp:sp modelId="{CD5A32F4-390A-46A1-8DA8-6C893376618A}">
      <dsp:nvSpPr>
        <dsp:cNvPr id="0" name=""/>
        <dsp:cNvSpPr/>
      </dsp:nvSpPr>
      <dsp:spPr>
        <a:xfrm>
          <a:off x="1740334" y="299324"/>
          <a:ext cx="2173214" cy="869285"/>
        </a:xfrm>
        <a:prstGeom prst="chevron">
          <a:avLst/>
        </a:prstGeom>
        <a:solidFill>
          <a:schemeClr val="tx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Design</a:t>
          </a:r>
          <a:endParaRPr lang="en-SG" sz="1800" kern="1200" dirty="0"/>
        </a:p>
      </dsp:txBody>
      <dsp:txXfrm>
        <a:off x="2174977" y="299324"/>
        <a:ext cx="1303929" cy="869285"/>
      </dsp:txXfrm>
    </dsp:sp>
    <dsp:sp modelId="{BAFA5555-7ECD-4A39-8DAB-C2B985FCB5A7}">
      <dsp:nvSpPr>
        <dsp:cNvPr id="0" name=""/>
        <dsp:cNvSpPr/>
      </dsp:nvSpPr>
      <dsp:spPr>
        <a:xfrm>
          <a:off x="3478906" y="299324"/>
          <a:ext cx="2472357" cy="869285"/>
        </a:xfrm>
        <a:prstGeom prst="chevron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Development</a:t>
          </a:r>
          <a:endParaRPr lang="en-SG" sz="1800" kern="1200" dirty="0"/>
        </a:p>
      </dsp:txBody>
      <dsp:txXfrm>
        <a:off x="3913549" y="299324"/>
        <a:ext cx="1603072" cy="869285"/>
      </dsp:txXfrm>
    </dsp:sp>
    <dsp:sp modelId="{1E605B27-FA46-42AA-AC84-69DEA6947725}">
      <dsp:nvSpPr>
        <dsp:cNvPr id="0" name=""/>
        <dsp:cNvSpPr/>
      </dsp:nvSpPr>
      <dsp:spPr>
        <a:xfrm>
          <a:off x="5516621" y="299324"/>
          <a:ext cx="2173214" cy="869285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Testing</a:t>
          </a:r>
          <a:endParaRPr lang="en-SG" sz="1800" kern="1200" dirty="0"/>
        </a:p>
      </dsp:txBody>
      <dsp:txXfrm>
        <a:off x="5951264" y="299324"/>
        <a:ext cx="1303929" cy="869285"/>
      </dsp:txXfrm>
    </dsp:sp>
    <dsp:sp modelId="{719DC0B4-6945-4F33-8624-57E719B84E70}">
      <dsp:nvSpPr>
        <dsp:cNvPr id="0" name=""/>
        <dsp:cNvSpPr/>
      </dsp:nvSpPr>
      <dsp:spPr>
        <a:xfrm>
          <a:off x="7255192" y="299324"/>
          <a:ext cx="2173214" cy="869285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Deployment</a:t>
          </a:r>
          <a:endParaRPr lang="en-SG" sz="1800" kern="1200" dirty="0"/>
        </a:p>
      </dsp:txBody>
      <dsp:txXfrm>
        <a:off x="7689835" y="299324"/>
        <a:ext cx="1303929" cy="869285"/>
      </dsp:txXfrm>
    </dsp:sp>
    <dsp:sp modelId="{4B8F51EE-65F2-45C7-BF11-F3676BD1D8A9}">
      <dsp:nvSpPr>
        <dsp:cNvPr id="0" name=""/>
        <dsp:cNvSpPr/>
      </dsp:nvSpPr>
      <dsp:spPr>
        <a:xfrm>
          <a:off x="8993764" y="299324"/>
          <a:ext cx="2173214" cy="869285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Maintenance</a:t>
          </a:r>
          <a:endParaRPr lang="en-SG" sz="1800" kern="1200" dirty="0"/>
        </a:p>
      </dsp:txBody>
      <dsp:txXfrm>
        <a:off x="9428407" y="299324"/>
        <a:ext cx="1303929" cy="8692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B8C3A-311E-46C5-BF93-96DFE00BEDD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3EFD0-9FE3-4A98-B7ED-C4109C3D934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463DB-CEB7-4460-B6B7-CD46B792E37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request to merge changes from one branch into another</a:t>
          </a:r>
        </a:p>
      </dsp:txBody>
      <dsp:txXfrm>
        <a:off x="1435590" y="531"/>
        <a:ext cx="9080009" cy="1242935"/>
      </dsp:txXfrm>
    </dsp:sp>
    <dsp:sp modelId="{1FBC08BB-3D12-407C-8F3B-6D06131E109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71C72-A0A2-4E2F-9E1E-980EA1797D8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5C2FE-8C83-4594-B317-0F1903D7F60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Allows repository maintainers to review your changes and decide if they should be incorporated into the main project.</a:t>
          </a:r>
          <a:endParaRPr lang="en-SG" sz="2400" kern="1200" dirty="0"/>
        </a:p>
      </dsp:txBody>
      <dsp:txXfrm>
        <a:off x="1435590" y="1554201"/>
        <a:ext cx="9080009" cy="1242935"/>
      </dsp:txXfrm>
    </dsp:sp>
    <dsp:sp modelId="{B47482BD-C887-4184-B692-8B23D49E65C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822AB-E21F-4885-9974-55582F245AB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006AD-2814-46FA-A4CC-3B3147F7D04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Example: After adding a new feature, you submit a pull request to the main repository, asking the project maintainers to merge your feature into their project.</a:t>
          </a:r>
          <a:endParaRPr lang="en-SG" sz="2400" kern="1200" dirty="0"/>
        </a:p>
      </dsp:txBody>
      <dsp:txXfrm>
        <a:off x="1435590" y="3107870"/>
        <a:ext cx="9080009" cy="12429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93CD0F-C29F-4272-BAA7-F15119FD85F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EB21D-B945-4D20-BFB8-F5DAFBF8B27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647D8-E9F3-4B19-B523-F1B1ED65791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Systematically examining code changes before merging.</a:t>
          </a:r>
        </a:p>
      </dsp:txBody>
      <dsp:txXfrm>
        <a:off x="1435590" y="531"/>
        <a:ext cx="9080009" cy="1242935"/>
      </dsp:txXfrm>
    </dsp:sp>
    <dsp:sp modelId="{DC48C506-D12D-4BED-B80F-95774EC62950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5EB30-D0F7-4C65-B256-DE98E5CC51A7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5D8FB-B5F0-44E3-9555-5DD48B76C614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Reviewers provide feedback on style, logic, and potential issues.</a:t>
          </a:r>
        </a:p>
      </dsp:txBody>
      <dsp:txXfrm>
        <a:off x="1435590" y="1554201"/>
        <a:ext cx="9080009" cy="1242935"/>
      </dsp:txXfrm>
    </dsp:sp>
    <dsp:sp modelId="{AC1F92C9-3F56-4B3E-8587-38A8A57FAC28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784B3-4DD3-4D0A-90EB-977BB4C9D87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6ECFB-504D-4431-9083-BAB4B99A7DD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GitHub's interface supports inline comments, making it easy to discuss specific lines of code.</a:t>
          </a:r>
        </a:p>
      </dsp:txBody>
      <dsp:txXfrm>
        <a:off x="1435590" y="3107870"/>
        <a:ext cx="9080009" cy="12429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DCD29-F42D-4CA9-BABD-876B1F800E04}">
      <dsp:nvSpPr>
        <dsp:cNvPr id="0" name=""/>
        <dsp:cNvSpPr/>
      </dsp:nvSpPr>
      <dsp:spPr>
        <a:xfrm>
          <a:off x="1282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2D48-0DE3-4B54-AE5A-B9DB7C39048F}">
      <dsp:nvSpPr>
        <dsp:cNvPr id="0" name=""/>
        <dsp:cNvSpPr/>
      </dsp:nvSpPr>
      <dsp:spPr>
        <a:xfrm>
          <a:off x="501467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1B345E"/>
              </a:solidFill>
              <a:ea typeface="+mn-ea"/>
              <a:cs typeface="+mn-cs"/>
            </a:rPr>
            <a:t>Containerization is a lightweight, portable, and efficient packaging of applications and their dependencies.</a:t>
          </a:r>
        </a:p>
      </dsp:txBody>
      <dsp:txXfrm>
        <a:off x="585191" y="830506"/>
        <a:ext cx="4334219" cy="2691110"/>
      </dsp:txXfrm>
    </dsp:sp>
    <dsp:sp modelId="{5D7E67B5-3812-47C6-9045-542FF47AF0F2}">
      <dsp:nvSpPr>
        <dsp:cNvPr id="0" name=""/>
        <dsp:cNvSpPr/>
      </dsp:nvSpPr>
      <dsp:spPr>
        <a:xfrm>
          <a:off x="5503320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7F4C-6E58-45B5-93CB-1888C113801B}">
      <dsp:nvSpPr>
        <dsp:cNvPr id="0" name=""/>
        <dsp:cNvSpPr/>
      </dsp:nvSpPr>
      <dsp:spPr>
        <a:xfrm>
          <a:off x="6003505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rgbClr val="1B345E"/>
              </a:solidFill>
              <a:ea typeface="+mn-ea"/>
              <a:cs typeface="+mn-cs"/>
            </a:rPr>
            <a:t>Containerization encapsulates an application and its runtime environment, ensuring consistency across different environments</a:t>
          </a:r>
        </a:p>
      </dsp:txBody>
      <dsp:txXfrm>
        <a:off x="6087229" y="830506"/>
        <a:ext cx="4334219" cy="269111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DCD29-F42D-4CA9-BABD-876B1F800E04}">
      <dsp:nvSpPr>
        <dsp:cNvPr id="0" name=""/>
        <dsp:cNvSpPr/>
      </dsp:nvSpPr>
      <dsp:spPr>
        <a:xfrm>
          <a:off x="1282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2D48-0DE3-4B54-AE5A-B9DB7C39048F}">
      <dsp:nvSpPr>
        <dsp:cNvPr id="0" name=""/>
        <dsp:cNvSpPr/>
      </dsp:nvSpPr>
      <dsp:spPr>
        <a:xfrm>
          <a:off x="501467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 err="1"/>
            <a:t>Dockerfiles</a:t>
          </a:r>
          <a:r>
            <a:rPr lang="en-US" sz="3600" kern="1200" dirty="0"/>
            <a:t>: scripts that define how a Docker image should be built </a:t>
          </a:r>
        </a:p>
      </dsp:txBody>
      <dsp:txXfrm>
        <a:off x="585191" y="830506"/>
        <a:ext cx="4334219" cy="2691110"/>
      </dsp:txXfrm>
    </dsp:sp>
    <dsp:sp modelId="{5D7E67B5-3812-47C6-9045-542FF47AF0F2}">
      <dsp:nvSpPr>
        <dsp:cNvPr id="0" name=""/>
        <dsp:cNvSpPr/>
      </dsp:nvSpPr>
      <dsp:spPr>
        <a:xfrm>
          <a:off x="5503320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7F4C-6E58-45B5-93CB-1888C113801B}">
      <dsp:nvSpPr>
        <dsp:cNvPr id="0" name=""/>
        <dsp:cNvSpPr/>
      </dsp:nvSpPr>
      <dsp:spPr>
        <a:xfrm>
          <a:off x="6003505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Image Layers: Docker images are composed of layers, each representing a set of file changes.</a:t>
          </a:r>
        </a:p>
      </dsp:txBody>
      <dsp:txXfrm>
        <a:off x="6087229" y="830506"/>
        <a:ext cx="4334219" cy="269111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27956-9559-4541-8136-CD0B7FDD1C39}">
      <dsp:nvSpPr>
        <dsp:cNvPr id="0" name=""/>
        <dsp:cNvSpPr/>
      </dsp:nvSpPr>
      <dsp:spPr>
        <a:xfrm>
          <a:off x="3286" y="100562"/>
          <a:ext cx="3203971" cy="95084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Multi-stage Builds</a:t>
          </a:r>
          <a:endParaRPr lang="en-US" sz="2700" kern="1200" dirty="0"/>
        </a:p>
      </dsp:txBody>
      <dsp:txXfrm>
        <a:off x="3286" y="100562"/>
        <a:ext cx="3203971" cy="950846"/>
      </dsp:txXfrm>
    </dsp:sp>
    <dsp:sp modelId="{79824057-C972-4887-8C22-7E5A9BB5C87B}">
      <dsp:nvSpPr>
        <dsp:cNvPr id="0" name=""/>
        <dsp:cNvSpPr/>
      </dsp:nvSpPr>
      <dsp:spPr>
        <a:xfrm>
          <a:off x="3286" y="1051409"/>
          <a:ext cx="3203971" cy="259402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SG" sz="2700" kern="1200" dirty="0"/>
            <a:t>Reduce the size of the final image by discarding unnecessary build artifacts.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</dsp:txBody>
      <dsp:txXfrm>
        <a:off x="3286" y="1051409"/>
        <a:ext cx="3203971" cy="2594025"/>
      </dsp:txXfrm>
    </dsp:sp>
    <dsp:sp modelId="{692A8239-BE29-4CF1-B33B-91D24522854D}">
      <dsp:nvSpPr>
        <dsp:cNvPr id="0" name=""/>
        <dsp:cNvSpPr/>
      </dsp:nvSpPr>
      <dsp:spPr>
        <a:xfrm>
          <a:off x="3655814" y="100562"/>
          <a:ext cx="3203971" cy="95084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 dirty="0"/>
            <a:t>Alpine Images</a:t>
          </a:r>
          <a:endParaRPr lang="en-US" sz="2700" kern="1200" dirty="0"/>
        </a:p>
      </dsp:txBody>
      <dsp:txXfrm>
        <a:off x="3655814" y="100562"/>
        <a:ext cx="3203971" cy="950846"/>
      </dsp:txXfrm>
    </dsp:sp>
    <dsp:sp modelId="{D5586252-FC2D-4D5E-A0CE-A7F1985D51E8}">
      <dsp:nvSpPr>
        <dsp:cNvPr id="0" name=""/>
        <dsp:cNvSpPr/>
      </dsp:nvSpPr>
      <dsp:spPr>
        <a:xfrm>
          <a:off x="3655814" y="1051409"/>
          <a:ext cx="3203971" cy="259402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SG" sz="2700" kern="1200" dirty="0"/>
            <a:t>Choose lightweight base images like Alpine Linux to minimize the image size.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</dsp:txBody>
      <dsp:txXfrm>
        <a:off x="3655814" y="1051409"/>
        <a:ext cx="3203971" cy="2594025"/>
      </dsp:txXfrm>
    </dsp:sp>
    <dsp:sp modelId="{0371FB4C-1DE8-45E9-9CF4-29F533054D39}">
      <dsp:nvSpPr>
        <dsp:cNvPr id="0" name=""/>
        <dsp:cNvSpPr/>
      </dsp:nvSpPr>
      <dsp:spPr>
        <a:xfrm>
          <a:off x="7308342" y="100562"/>
          <a:ext cx="3203971" cy="950846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Caching</a:t>
          </a:r>
        </a:p>
      </dsp:txBody>
      <dsp:txXfrm>
        <a:off x="7308342" y="100562"/>
        <a:ext cx="3203971" cy="950846"/>
      </dsp:txXfrm>
    </dsp:sp>
    <dsp:sp modelId="{517BE61B-3721-4494-9986-DBE1A3DA54C1}">
      <dsp:nvSpPr>
        <dsp:cNvPr id="0" name=""/>
        <dsp:cNvSpPr/>
      </dsp:nvSpPr>
      <dsp:spPr>
        <a:xfrm>
          <a:off x="7308342" y="1051409"/>
          <a:ext cx="3203971" cy="259402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US" sz="2700" kern="1200" dirty="0"/>
            <a:t>Leverage caching strategically to speed up image builds</a:t>
          </a:r>
          <a:r>
            <a:rPr lang="en-SG" sz="2700" kern="1200" dirty="0"/>
            <a:t>.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 dirty="0"/>
        </a:p>
      </dsp:txBody>
      <dsp:txXfrm>
        <a:off x="7308342" y="1051409"/>
        <a:ext cx="3203971" cy="25940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DCD29-F42D-4CA9-BABD-876B1F800E04}">
      <dsp:nvSpPr>
        <dsp:cNvPr id="0" name=""/>
        <dsp:cNvSpPr/>
      </dsp:nvSpPr>
      <dsp:spPr>
        <a:xfrm>
          <a:off x="1282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2D48-0DE3-4B54-AE5A-B9DB7C39048F}">
      <dsp:nvSpPr>
        <dsp:cNvPr id="0" name=""/>
        <dsp:cNvSpPr/>
      </dsp:nvSpPr>
      <dsp:spPr>
        <a:xfrm>
          <a:off x="501467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Swagger is a framework for describing, producing, consuming, and visualizing RESTful web services. </a:t>
          </a:r>
          <a:endParaRPr lang="en-US" sz="3300" kern="1200" dirty="0"/>
        </a:p>
      </dsp:txBody>
      <dsp:txXfrm>
        <a:off x="585191" y="830506"/>
        <a:ext cx="4334219" cy="2691110"/>
      </dsp:txXfrm>
    </dsp:sp>
    <dsp:sp modelId="{5D7E67B5-3812-47C6-9045-542FF47AF0F2}">
      <dsp:nvSpPr>
        <dsp:cNvPr id="0" name=""/>
        <dsp:cNvSpPr/>
      </dsp:nvSpPr>
      <dsp:spPr>
        <a:xfrm>
          <a:off x="5503320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7F4C-6E58-45B5-93CB-1888C113801B}">
      <dsp:nvSpPr>
        <dsp:cNvPr id="0" name=""/>
        <dsp:cNvSpPr/>
      </dsp:nvSpPr>
      <dsp:spPr>
        <a:xfrm>
          <a:off x="6003505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300" kern="1200" dirty="0"/>
            <a:t>Swagger offers a standardized approach to documenting and defining APIs. </a:t>
          </a:r>
          <a:endParaRPr lang="en-US" sz="3300" kern="1200" dirty="0"/>
        </a:p>
      </dsp:txBody>
      <dsp:txXfrm>
        <a:off x="6087229" y="830506"/>
        <a:ext cx="4334219" cy="269111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7B739-7C6D-466E-BFAB-378F23976133}">
      <dsp:nvSpPr>
        <dsp:cNvPr id="0" name=""/>
        <dsp:cNvSpPr/>
      </dsp:nvSpPr>
      <dsp:spPr>
        <a:xfrm>
          <a:off x="420988" y="0"/>
          <a:ext cx="3933222" cy="393322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76D87-BBFF-41C1-8762-7725F7F11241}">
      <dsp:nvSpPr>
        <dsp:cNvPr id="0" name=""/>
        <dsp:cNvSpPr/>
      </dsp:nvSpPr>
      <dsp:spPr>
        <a:xfrm>
          <a:off x="794645" y="373656"/>
          <a:ext cx="1533956" cy="1533956"/>
        </a:xfrm>
        <a:prstGeom prst="round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Improved Developer Experience</a:t>
          </a:r>
        </a:p>
      </dsp:txBody>
      <dsp:txXfrm>
        <a:off x="869527" y="448538"/>
        <a:ext cx="1384192" cy="1384192"/>
      </dsp:txXfrm>
    </dsp:sp>
    <dsp:sp modelId="{FC5FD958-269E-4951-9D12-7004E6A87883}">
      <dsp:nvSpPr>
        <dsp:cNvPr id="0" name=""/>
        <dsp:cNvSpPr/>
      </dsp:nvSpPr>
      <dsp:spPr>
        <a:xfrm>
          <a:off x="2446598" y="373656"/>
          <a:ext cx="1533956" cy="153395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Enhanced Communication</a:t>
          </a:r>
        </a:p>
      </dsp:txBody>
      <dsp:txXfrm>
        <a:off x="2521480" y="448538"/>
        <a:ext cx="1384192" cy="1384192"/>
      </dsp:txXfrm>
    </dsp:sp>
    <dsp:sp modelId="{57E5FCE0-FA5B-4AB9-AED3-DBC256A4BFB0}">
      <dsp:nvSpPr>
        <dsp:cNvPr id="0" name=""/>
        <dsp:cNvSpPr/>
      </dsp:nvSpPr>
      <dsp:spPr>
        <a:xfrm>
          <a:off x="794645" y="2025609"/>
          <a:ext cx="1533956" cy="1533956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Easier Adoption</a:t>
          </a:r>
        </a:p>
      </dsp:txBody>
      <dsp:txXfrm>
        <a:off x="869527" y="2100491"/>
        <a:ext cx="1384192" cy="1384192"/>
      </dsp:txXfrm>
    </dsp:sp>
    <dsp:sp modelId="{151E8B6E-52DD-420F-A586-71FE220262EC}">
      <dsp:nvSpPr>
        <dsp:cNvPr id="0" name=""/>
        <dsp:cNvSpPr/>
      </dsp:nvSpPr>
      <dsp:spPr>
        <a:xfrm>
          <a:off x="2446598" y="2025609"/>
          <a:ext cx="1533956" cy="15339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Quality Assurance</a:t>
          </a:r>
        </a:p>
      </dsp:txBody>
      <dsp:txXfrm>
        <a:off x="2521480" y="2100491"/>
        <a:ext cx="1384192" cy="138419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27956-9559-4541-8136-CD0B7FDD1C39}">
      <dsp:nvSpPr>
        <dsp:cNvPr id="0" name=""/>
        <dsp:cNvSpPr/>
      </dsp:nvSpPr>
      <dsp:spPr>
        <a:xfrm>
          <a:off x="3286" y="62310"/>
          <a:ext cx="3203971" cy="83520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Version Control</a:t>
          </a:r>
        </a:p>
      </dsp:txBody>
      <dsp:txXfrm>
        <a:off x="3286" y="62310"/>
        <a:ext cx="3203971" cy="835200"/>
      </dsp:txXfrm>
    </dsp:sp>
    <dsp:sp modelId="{79824057-C972-4887-8C22-7E5A9BB5C87B}">
      <dsp:nvSpPr>
        <dsp:cNvPr id="0" name=""/>
        <dsp:cNvSpPr/>
      </dsp:nvSpPr>
      <dsp:spPr>
        <a:xfrm>
          <a:off x="3286" y="897510"/>
          <a:ext cx="3203971" cy="278617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2900" kern="1200" dirty="0"/>
            <a:t>Use Git for version control to manage and track changes in your codebase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3286" y="897510"/>
        <a:ext cx="3203971" cy="2786175"/>
      </dsp:txXfrm>
    </dsp:sp>
    <dsp:sp modelId="{692A8239-BE29-4CF1-B33B-91D24522854D}">
      <dsp:nvSpPr>
        <dsp:cNvPr id="0" name=""/>
        <dsp:cNvSpPr/>
      </dsp:nvSpPr>
      <dsp:spPr>
        <a:xfrm>
          <a:off x="3655814" y="62310"/>
          <a:ext cx="3203971" cy="83520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b="1" kern="1200" dirty="0"/>
            <a:t>Image Building</a:t>
          </a:r>
          <a:endParaRPr lang="en-US" sz="2900" kern="1200" dirty="0"/>
        </a:p>
      </dsp:txBody>
      <dsp:txXfrm>
        <a:off x="3655814" y="62310"/>
        <a:ext cx="3203971" cy="835200"/>
      </dsp:txXfrm>
    </dsp:sp>
    <dsp:sp modelId="{D5586252-FC2D-4D5E-A0CE-A7F1985D51E8}">
      <dsp:nvSpPr>
        <dsp:cNvPr id="0" name=""/>
        <dsp:cNvSpPr/>
      </dsp:nvSpPr>
      <dsp:spPr>
        <a:xfrm>
          <a:off x="3655814" y="897510"/>
          <a:ext cx="3203971" cy="278617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2900" kern="1200" dirty="0"/>
            <a:t>Use Docker to create container images of your application</a:t>
          </a:r>
          <a:r>
            <a:rPr lang="en-SG" sz="2900" kern="1200" dirty="0"/>
            <a:t>.</a:t>
          </a:r>
          <a:endParaRPr lang="en-US" sz="2900" kern="1200" dirty="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3655814" y="897510"/>
        <a:ext cx="3203971" cy="2786175"/>
      </dsp:txXfrm>
    </dsp:sp>
    <dsp:sp modelId="{0371FB4C-1DE8-45E9-9CF4-29F533054D39}">
      <dsp:nvSpPr>
        <dsp:cNvPr id="0" name=""/>
        <dsp:cNvSpPr/>
      </dsp:nvSpPr>
      <dsp:spPr>
        <a:xfrm>
          <a:off x="7308342" y="62310"/>
          <a:ext cx="3203971" cy="83520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API Design</a:t>
          </a:r>
        </a:p>
      </dsp:txBody>
      <dsp:txXfrm>
        <a:off x="7308342" y="62310"/>
        <a:ext cx="3203971" cy="835200"/>
      </dsp:txXfrm>
    </dsp:sp>
    <dsp:sp modelId="{517BE61B-3721-4494-9986-DBE1A3DA54C1}">
      <dsp:nvSpPr>
        <dsp:cNvPr id="0" name=""/>
        <dsp:cNvSpPr/>
      </dsp:nvSpPr>
      <dsp:spPr>
        <a:xfrm>
          <a:off x="7308342" y="897510"/>
          <a:ext cx="3203971" cy="2786175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"/>
          </a:pPr>
          <a:r>
            <a:rPr lang="en-GB" sz="2900" kern="1200" dirty="0"/>
            <a:t>Design your API using Swagger (</a:t>
          </a:r>
          <a:r>
            <a:rPr lang="en-GB" sz="2900" kern="1200" dirty="0" err="1"/>
            <a:t>OpenAPI</a:t>
          </a:r>
          <a:r>
            <a:rPr lang="en-GB" sz="2900" kern="1200" dirty="0"/>
            <a:t>) specifications</a:t>
          </a:r>
          <a:r>
            <a:rPr lang="en-SG" sz="2900" kern="1200" dirty="0"/>
            <a:t>.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900" kern="1200" dirty="0"/>
        </a:p>
      </dsp:txBody>
      <dsp:txXfrm>
        <a:off x="7308342" y="897510"/>
        <a:ext cx="3203971" cy="278617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E473B-7EC3-46A3-9D7F-BC6CB18A2B99}">
      <dsp:nvSpPr>
        <dsp:cNvPr id="0" name=""/>
        <dsp:cNvSpPr/>
      </dsp:nvSpPr>
      <dsp:spPr>
        <a:xfrm>
          <a:off x="679050" y="27574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91056-4487-4CC2-A411-CA33C4F9A61E}">
      <dsp:nvSpPr>
        <dsp:cNvPr id="0" name=""/>
        <dsp:cNvSpPr/>
      </dsp:nvSpPr>
      <dsp:spPr>
        <a:xfrm>
          <a:off x="1081237" y="677937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33728-CFE4-4B3B-BA3F-B050BDC8465E}">
      <dsp:nvSpPr>
        <dsp:cNvPr id="0" name=""/>
        <dsp:cNvSpPr/>
      </dsp:nvSpPr>
      <dsp:spPr>
        <a:xfrm>
          <a:off x="75768" y="275075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Setting Up a CI/CD Tool</a:t>
          </a:r>
        </a:p>
      </dsp:txBody>
      <dsp:txXfrm>
        <a:off x="75768" y="2750750"/>
        <a:ext cx="3093750" cy="720000"/>
      </dsp:txXfrm>
    </dsp:sp>
    <dsp:sp modelId="{202F1E32-0125-493B-83B9-E0DD8DD8A529}">
      <dsp:nvSpPr>
        <dsp:cNvPr id="0" name=""/>
        <dsp:cNvSpPr/>
      </dsp:nvSpPr>
      <dsp:spPr>
        <a:xfrm>
          <a:off x="4314206" y="27574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0D3BB-6F57-4197-B6E7-5868C8B6A7DD}">
      <dsp:nvSpPr>
        <dsp:cNvPr id="0" name=""/>
        <dsp:cNvSpPr/>
      </dsp:nvSpPr>
      <dsp:spPr>
        <a:xfrm>
          <a:off x="4716393" y="677937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43633-8931-4C85-8C09-EFF22F2CF9C7}">
      <dsp:nvSpPr>
        <dsp:cNvPr id="0" name=""/>
        <dsp:cNvSpPr/>
      </dsp:nvSpPr>
      <dsp:spPr>
        <a:xfrm>
          <a:off x="3710925" y="275075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it-IT" sz="2400" kern="1200"/>
            <a:t>Creating a CI/CD Pipeline</a:t>
          </a:r>
          <a:endParaRPr lang="en-US" sz="2400" kern="1200"/>
        </a:p>
      </dsp:txBody>
      <dsp:txXfrm>
        <a:off x="3710925" y="2750750"/>
        <a:ext cx="3093750" cy="720000"/>
      </dsp:txXfrm>
    </dsp:sp>
    <dsp:sp modelId="{15826156-172D-4511-B2E8-BD9DBAA5EE1D}">
      <dsp:nvSpPr>
        <dsp:cNvPr id="0" name=""/>
        <dsp:cNvSpPr/>
      </dsp:nvSpPr>
      <dsp:spPr>
        <a:xfrm>
          <a:off x="7949362" y="275749"/>
          <a:ext cx="1887187" cy="188718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109CA-0C1E-4A22-A9F6-F72041953B4C}">
      <dsp:nvSpPr>
        <dsp:cNvPr id="0" name=""/>
        <dsp:cNvSpPr/>
      </dsp:nvSpPr>
      <dsp:spPr>
        <a:xfrm>
          <a:off x="8351550" y="677937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506E-FCDC-4A45-B199-26F77C0361A9}">
      <dsp:nvSpPr>
        <dsp:cNvPr id="0" name=""/>
        <dsp:cNvSpPr/>
      </dsp:nvSpPr>
      <dsp:spPr>
        <a:xfrm>
          <a:off x="7346081" y="2750750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SG" sz="2400" kern="1200"/>
            <a:t>Integrating Automated Testing</a:t>
          </a:r>
          <a:endParaRPr lang="en-US" sz="2400" kern="1200"/>
        </a:p>
      </dsp:txBody>
      <dsp:txXfrm>
        <a:off x="7346081" y="2750750"/>
        <a:ext cx="3093750" cy="72000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7CFD2E-1135-466D-906E-A0A97BF27F53}">
      <dsp:nvSpPr>
        <dsp:cNvPr id="0" name=""/>
        <dsp:cNvSpPr/>
      </dsp:nvSpPr>
      <dsp:spPr>
        <a:xfrm>
          <a:off x="0" y="457"/>
          <a:ext cx="10515600" cy="10701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9DB1EC-E5E2-4288-8224-8A4DD8C24819}">
      <dsp:nvSpPr>
        <dsp:cNvPr id="0" name=""/>
        <dsp:cNvSpPr/>
      </dsp:nvSpPr>
      <dsp:spPr>
        <a:xfrm>
          <a:off x="323725" y="241244"/>
          <a:ext cx="588591" cy="5885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4D78F-F6AE-477A-B288-5ED4E06E68B7}">
      <dsp:nvSpPr>
        <dsp:cNvPr id="0" name=""/>
        <dsp:cNvSpPr/>
      </dsp:nvSpPr>
      <dsp:spPr>
        <a:xfrm>
          <a:off x="1236043" y="457"/>
          <a:ext cx="9279556" cy="107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9" tIns="113259" rIns="113259" bIns="113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 up your CI/CD pipeline to automatically build Docker images from your codebase.</a:t>
          </a:r>
        </a:p>
      </dsp:txBody>
      <dsp:txXfrm>
        <a:off x="1236043" y="457"/>
        <a:ext cx="9279556" cy="1070167"/>
      </dsp:txXfrm>
    </dsp:sp>
    <dsp:sp modelId="{0C783F48-9DE8-4D5B-97BB-7D9004A724CD}">
      <dsp:nvSpPr>
        <dsp:cNvPr id="0" name=""/>
        <dsp:cNvSpPr/>
      </dsp:nvSpPr>
      <dsp:spPr>
        <a:xfrm>
          <a:off x="0" y="1338166"/>
          <a:ext cx="10515600" cy="10701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9D0BB-0333-4AFF-88AE-80340414EC5F}">
      <dsp:nvSpPr>
        <dsp:cNvPr id="0" name=""/>
        <dsp:cNvSpPr/>
      </dsp:nvSpPr>
      <dsp:spPr>
        <a:xfrm>
          <a:off x="323725" y="1578954"/>
          <a:ext cx="588591" cy="5885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E7F34-637A-4BCA-B6F2-08B2B3CB03DF}">
      <dsp:nvSpPr>
        <dsp:cNvPr id="0" name=""/>
        <dsp:cNvSpPr/>
      </dsp:nvSpPr>
      <dsp:spPr>
        <a:xfrm>
          <a:off x="1236043" y="1338166"/>
          <a:ext cx="9279556" cy="107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9" tIns="113259" rIns="113259" bIns="113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tags to manage different versions of the images.</a:t>
          </a:r>
        </a:p>
      </dsp:txBody>
      <dsp:txXfrm>
        <a:off x="1236043" y="1338166"/>
        <a:ext cx="9279556" cy="1070167"/>
      </dsp:txXfrm>
    </dsp:sp>
    <dsp:sp modelId="{C20DBEBF-0C5E-4A92-B899-C2A7710E6AD5}">
      <dsp:nvSpPr>
        <dsp:cNvPr id="0" name=""/>
        <dsp:cNvSpPr/>
      </dsp:nvSpPr>
      <dsp:spPr>
        <a:xfrm>
          <a:off x="0" y="2675875"/>
          <a:ext cx="10515600" cy="10701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D85291-DBC6-4A01-B684-229E509642CB}">
      <dsp:nvSpPr>
        <dsp:cNvPr id="0" name=""/>
        <dsp:cNvSpPr/>
      </dsp:nvSpPr>
      <dsp:spPr>
        <a:xfrm>
          <a:off x="323725" y="2916663"/>
          <a:ext cx="588591" cy="5885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1941F-C4E9-47BD-82F5-097E070B3E13}">
      <dsp:nvSpPr>
        <dsp:cNvPr id="0" name=""/>
        <dsp:cNvSpPr/>
      </dsp:nvSpPr>
      <dsp:spPr>
        <a:xfrm>
          <a:off x="1236043" y="2675875"/>
          <a:ext cx="9279556" cy="1070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259" tIns="113259" rIns="113259" bIns="11325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Push built images to a container registry.</a:t>
          </a:r>
        </a:p>
      </dsp:txBody>
      <dsp:txXfrm>
        <a:off x="1236043" y="2675875"/>
        <a:ext cx="9279556" cy="10701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7B739-7C6D-466E-BFAB-378F23976133}">
      <dsp:nvSpPr>
        <dsp:cNvPr id="0" name=""/>
        <dsp:cNvSpPr/>
      </dsp:nvSpPr>
      <dsp:spPr>
        <a:xfrm>
          <a:off x="439165" y="0"/>
          <a:ext cx="4054856" cy="405485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76D87-BBFF-41C1-8762-7725F7F11241}">
      <dsp:nvSpPr>
        <dsp:cNvPr id="0" name=""/>
        <dsp:cNvSpPr/>
      </dsp:nvSpPr>
      <dsp:spPr>
        <a:xfrm>
          <a:off x="824377" y="385211"/>
          <a:ext cx="1581393" cy="15813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Agile Methodology</a:t>
          </a:r>
        </a:p>
      </dsp:txBody>
      <dsp:txXfrm>
        <a:off x="901574" y="462408"/>
        <a:ext cx="1426999" cy="1426999"/>
      </dsp:txXfrm>
    </dsp:sp>
    <dsp:sp modelId="{FC5FD958-269E-4951-9D12-7004E6A87883}">
      <dsp:nvSpPr>
        <dsp:cNvPr id="0" name=""/>
        <dsp:cNvSpPr/>
      </dsp:nvSpPr>
      <dsp:spPr>
        <a:xfrm>
          <a:off x="2527416" y="385211"/>
          <a:ext cx="1581393" cy="15813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CI/CD</a:t>
          </a:r>
        </a:p>
      </dsp:txBody>
      <dsp:txXfrm>
        <a:off x="2604613" y="462408"/>
        <a:ext cx="1426999" cy="1426999"/>
      </dsp:txXfrm>
    </dsp:sp>
    <dsp:sp modelId="{57E5FCE0-FA5B-4AB9-AED3-DBC256A4BFB0}">
      <dsp:nvSpPr>
        <dsp:cNvPr id="0" name=""/>
        <dsp:cNvSpPr/>
      </dsp:nvSpPr>
      <dsp:spPr>
        <a:xfrm>
          <a:off x="824377" y="2088250"/>
          <a:ext cx="1581393" cy="15813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Automated Testing</a:t>
          </a:r>
        </a:p>
      </dsp:txBody>
      <dsp:txXfrm>
        <a:off x="901574" y="2165447"/>
        <a:ext cx="1426999" cy="1426999"/>
      </dsp:txXfrm>
    </dsp:sp>
    <dsp:sp modelId="{151E8B6E-52DD-420F-A586-71FE220262EC}">
      <dsp:nvSpPr>
        <dsp:cNvPr id="0" name=""/>
        <dsp:cNvSpPr/>
      </dsp:nvSpPr>
      <dsp:spPr>
        <a:xfrm>
          <a:off x="2527416" y="2088250"/>
          <a:ext cx="1581393" cy="15813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Code Reviews</a:t>
          </a:r>
        </a:p>
      </dsp:txBody>
      <dsp:txXfrm>
        <a:off x="2604613" y="2165447"/>
        <a:ext cx="1426999" cy="142699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69562-E318-4056-8EAB-867323A0C052}">
      <dsp:nvSpPr>
        <dsp:cNvPr id="0" name=""/>
        <dsp:cNvSpPr/>
      </dsp:nvSpPr>
      <dsp:spPr>
        <a:xfrm>
          <a:off x="2103120" y="1170"/>
          <a:ext cx="8412480" cy="11998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04772" rIns="163225" bIns="30477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Using Swagger Codegen</a:t>
          </a:r>
        </a:p>
      </dsp:txBody>
      <dsp:txXfrm>
        <a:off x="2103120" y="1170"/>
        <a:ext cx="8412480" cy="1199889"/>
      </dsp:txXfrm>
    </dsp:sp>
    <dsp:sp modelId="{1EC5F0C4-4185-46C3-84BA-1F954793F15E}">
      <dsp:nvSpPr>
        <dsp:cNvPr id="0" name=""/>
        <dsp:cNvSpPr/>
      </dsp:nvSpPr>
      <dsp:spPr>
        <a:xfrm>
          <a:off x="0" y="1170"/>
          <a:ext cx="2103120" cy="119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18522" rIns="111290" bIns="11852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Using</a:t>
          </a:r>
        </a:p>
      </dsp:txBody>
      <dsp:txXfrm>
        <a:off x="0" y="1170"/>
        <a:ext cx="2103120" cy="1199889"/>
      </dsp:txXfrm>
    </dsp:sp>
    <dsp:sp modelId="{2E7F36BA-CC7E-4453-99C0-47F74EF53B0A}">
      <dsp:nvSpPr>
        <dsp:cNvPr id="0" name=""/>
        <dsp:cNvSpPr/>
      </dsp:nvSpPr>
      <dsp:spPr>
        <a:xfrm>
          <a:off x="2103120" y="1273053"/>
          <a:ext cx="8412480" cy="11998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04772" rIns="163225" bIns="30477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Generating Documentation</a:t>
          </a:r>
        </a:p>
      </dsp:txBody>
      <dsp:txXfrm>
        <a:off x="2103120" y="1273053"/>
        <a:ext cx="8412480" cy="1199889"/>
      </dsp:txXfrm>
    </dsp:sp>
    <dsp:sp modelId="{B34167B0-5DA6-426E-B6EE-8A7B0B46D2A6}">
      <dsp:nvSpPr>
        <dsp:cNvPr id="0" name=""/>
        <dsp:cNvSpPr/>
      </dsp:nvSpPr>
      <dsp:spPr>
        <a:xfrm>
          <a:off x="0" y="1273053"/>
          <a:ext cx="2103120" cy="119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18522" rIns="111290" bIns="11852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Generating</a:t>
          </a:r>
        </a:p>
      </dsp:txBody>
      <dsp:txXfrm>
        <a:off x="0" y="1273053"/>
        <a:ext cx="2103120" cy="1199889"/>
      </dsp:txXfrm>
    </dsp:sp>
    <dsp:sp modelId="{D4FE0873-F903-40A8-9976-B29A9DF6A3A9}">
      <dsp:nvSpPr>
        <dsp:cNvPr id="0" name=""/>
        <dsp:cNvSpPr/>
      </dsp:nvSpPr>
      <dsp:spPr>
        <a:xfrm>
          <a:off x="2103120" y="2544936"/>
          <a:ext cx="8412480" cy="119988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225" tIns="304772" rIns="163225" bIns="30477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Integrating Documentation Generation into CI/CD</a:t>
          </a:r>
        </a:p>
      </dsp:txBody>
      <dsp:txXfrm>
        <a:off x="2103120" y="2544936"/>
        <a:ext cx="8412480" cy="1199889"/>
      </dsp:txXfrm>
    </dsp:sp>
    <dsp:sp modelId="{E975BBC6-9FAC-45BB-86FE-5835CABF7A30}">
      <dsp:nvSpPr>
        <dsp:cNvPr id="0" name=""/>
        <dsp:cNvSpPr/>
      </dsp:nvSpPr>
      <dsp:spPr>
        <a:xfrm>
          <a:off x="0" y="2544936"/>
          <a:ext cx="2103120" cy="11998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18522" rIns="111290" bIns="11852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Integrating</a:t>
          </a:r>
        </a:p>
      </dsp:txBody>
      <dsp:txXfrm>
        <a:off x="0" y="2544936"/>
        <a:ext cx="2103120" cy="1199889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A2E584-6359-4FA1-9E94-36F92B4794EB}">
      <dsp:nvSpPr>
        <dsp:cNvPr id="0" name=""/>
        <dsp:cNvSpPr/>
      </dsp:nvSpPr>
      <dsp:spPr>
        <a:xfrm>
          <a:off x="0" y="1189831"/>
          <a:ext cx="1643062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Setting Up a Version Control System with Git</a:t>
          </a:r>
        </a:p>
      </dsp:txBody>
      <dsp:txXfrm>
        <a:off x="0" y="1978501"/>
        <a:ext cx="1643062" cy="1183005"/>
      </dsp:txXfrm>
    </dsp:sp>
    <dsp:sp modelId="{FA69D5B7-707A-4BBB-B3C7-5CA9ABCB227A}">
      <dsp:nvSpPr>
        <dsp:cNvPr id="0" name=""/>
        <dsp:cNvSpPr/>
      </dsp:nvSpPr>
      <dsp:spPr>
        <a:xfrm>
          <a:off x="0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01</a:t>
          </a:r>
        </a:p>
      </dsp:txBody>
      <dsp:txXfrm>
        <a:off x="0" y="1189831"/>
        <a:ext cx="1643062" cy="788670"/>
      </dsp:txXfrm>
    </dsp:sp>
    <dsp:sp modelId="{AE6802A5-E4F5-4467-A1B4-71FF1050D8E5}">
      <dsp:nvSpPr>
        <dsp:cNvPr id="0" name=""/>
        <dsp:cNvSpPr/>
      </dsp:nvSpPr>
      <dsp:spPr>
        <a:xfrm>
          <a:off x="1774507" y="1189831"/>
          <a:ext cx="1643062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Setting Up the React Project</a:t>
          </a:r>
        </a:p>
      </dsp:txBody>
      <dsp:txXfrm>
        <a:off x="1774507" y="1978501"/>
        <a:ext cx="1643062" cy="1183005"/>
      </dsp:txXfrm>
    </dsp:sp>
    <dsp:sp modelId="{C352379B-3A8B-4184-9AA4-F93870B43656}">
      <dsp:nvSpPr>
        <dsp:cNvPr id="0" name=""/>
        <dsp:cNvSpPr/>
      </dsp:nvSpPr>
      <dsp:spPr>
        <a:xfrm>
          <a:off x="1774507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02</a:t>
          </a:r>
        </a:p>
      </dsp:txBody>
      <dsp:txXfrm>
        <a:off x="1774507" y="1189831"/>
        <a:ext cx="1643062" cy="788670"/>
      </dsp:txXfrm>
    </dsp:sp>
    <dsp:sp modelId="{968370FD-AAB3-40D7-8590-C06B133DF5BA}">
      <dsp:nvSpPr>
        <dsp:cNvPr id="0" name=""/>
        <dsp:cNvSpPr/>
      </dsp:nvSpPr>
      <dsp:spPr>
        <a:xfrm>
          <a:off x="3549015" y="1189831"/>
          <a:ext cx="1643062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/>
            <a:t>Writing and Reviewing Code</a:t>
          </a:r>
          <a:endParaRPr lang="en-US" sz="1500" kern="1200"/>
        </a:p>
      </dsp:txBody>
      <dsp:txXfrm>
        <a:off x="3549015" y="1978501"/>
        <a:ext cx="1643062" cy="1183005"/>
      </dsp:txXfrm>
    </dsp:sp>
    <dsp:sp modelId="{9454C874-4218-45F8-99E9-2F4A509A1885}">
      <dsp:nvSpPr>
        <dsp:cNvPr id="0" name=""/>
        <dsp:cNvSpPr/>
      </dsp:nvSpPr>
      <dsp:spPr>
        <a:xfrm>
          <a:off x="3549015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03</a:t>
          </a:r>
        </a:p>
      </dsp:txBody>
      <dsp:txXfrm>
        <a:off x="3549015" y="1189831"/>
        <a:ext cx="1643062" cy="788670"/>
      </dsp:txXfrm>
    </dsp:sp>
    <dsp:sp modelId="{F92A0163-F3E6-4AEC-BCAA-14053137A8A8}">
      <dsp:nvSpPr>
        <dsp:cNvPr id="0" name=""/>
        <dsp:cNvSpPr/>
      </dsp:nvSpPr>
      <dsp:spPr>
        <a:xfrm>
          <a:off x="5323522" y="1189831"/>
          <a:ext cx="1643062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Automating Testing and Deployment with CI/CD</a:t>
          </a:r>
        </a:p>
      </dsp:txBody>
      <dsp:txXfrm>
        <a:off x="5323522" y="1978501"/>
        <a:ext cx="1643062" cy="1183005"/>
      </dsp:txXfrm>
    </dsp:sp>
    <dsp:sp modelId="{1F5EB00D-F741-4142-B0A6-2B07753C91F4}">
      <dsp:nvSpPr>
        <dsp:cNvPr id="0" name=""/>
        <dsp:cNvSpPr/>
      </dsp:nvSpPr>
      <dsp:spPr>
        <a:xfrm>
          <a:off x="5323522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04</a:t>
          </a:r>
        </a:p>
      </dsp:txBody>
      <dsp:txXfrm>
        <a:off x="5323522" y="1189831"/>
        <a:ext cx="1643062" cy="788670"/>
      </dsp:txXfrm>
    </dsp:sp>
    <dsp:sp modelId="{2E6F6B47-90EB-49E6-8949-AE6DA69BB97D}">
      <dsp:nvSpPr>
        <dsp:cNvPr id="0" name=""/>
        <dsp:cNvSpPr/>
      </dsp:nvSpPr>
      <dsp:spPr>
        <a:xfrm>
          <a:off x="7098030" y="1189831"/>
          <a:ext cx="1643062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/>
            <a:t>Utilizing Containerization with Docker </a:t>
          </a:r>
          <a:endParaRPr lang="en-US" sz="1500" kern="1200"/>
        </a:p>
      </dsp:txBody>
      <dsp:txXfrm>
        <a:off x="7098030" y="1978501"/>
        <a:ext cx="1643062" cy="1183005"/>
      </dsp:txXfrm>
    </dsp:sp>
    <dsp:sp modelId="{4024F2B5-9AE4-48BF-A53D-C7576CEBBF53}">
      <dsp:nvSpPr>
        <dsp:cNvPr id="0" name=""/>
        <dsp:cNvSpPr/>
      </dsp:nvSpPr>
      <dsp:spPr>
        <a:xfrm>
          <a:off x="7098030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05</a:t>
          </a:r>
        </a:p>
      </dsp:txBody>
      <dsp:txXfrm>
        <a:off x="7098030" y="1189831"/>
        <a:ext cx="1643062" cy="788670"/>
      </dsp:txXfrm>
    </dsp:sp>
    <dsp:sp modelId="{722C6D29-15BD-4284-9DDA-750EC148608C}">
      <dsp:nvSpPr>
        <dsp:cNvPr id="0" name=""/>
        <dsp:cNvSpPr/>
      </dsp:nvSpPr>
      <dsp:spPr>
        <a:xfrm>
          <a:off x="8872537" y="1189831"/>
          <a:ext cx="1643062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0" rIns="16229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500" kern="1200"/>
            <a:t>Monitoring and Feedback</a:t>
          </a:r>
          <a:endParaRPr lang="en-US" sz="1500" kern="1200"/>
        </a:p>
      </dsp:txBody>
      <dsp:txXfrm>
        <a:off x="8872537" y="1978501"/>
        <a:ext cx="1643062" cy="1183005"/>
      </dsp:txXfrm>
    </dsp:sp>
    <dsp:sp modelId="{B94DCA10-4042-422F-A96C-39B5E441B7F4}">
      <dsp:nvSpPr>
        <dsp:cNvPr id="0" name=""/>
        <dsp:cNvSpPr/>
      </dsp:nvSpPr>
      <dsp:spPr>
        <a:xfrm>
          <a:off x="8872537" y="1189831"/>
          <a:ext cx="1643062" cy="7886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2298" tIns="165100" rIns="162298" bIns="16510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06</a:t>
          </a:r>
        </a:p>
      </dsp:txBody>
      <dsp:txXfrm>
        <a:off x="8872537" y="1189831"/>
        <a:ext cx="1643062" cy="78867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000AB-969B-4861-A28C-305D411FA8D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EBD91-E56C-4635-9E69-36FDB97A4D8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5BD53-BFC5-46EF-8396-9419CBB1224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Continuous Integration (CI):  </a:t>
          </a:r>
          <a:r>
            <a:rPr lang="en-US" sz="2500" kern="1200"/>
            <a:t>automatically testing code changes in a shared repository</a:t>
          </a:r>
        </a:p>
      </dsp:txBody>
      <dsp:txXfrm>
        <a:off x="1435590" y="531"/>
        <a:ext cx="9080009" cy="1242935"/>
      </dsp:txXfrm>
    </dsp:sp>
    <dsp:sp modelId="{44B63C36-5253-4F73-9A17-CA8C21AD9475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269827-A29A-4603-916E-8F5C832CF83C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024349-8D11-4736-B676-353CAE7E6A19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kern="1200"/>
            <a:t>Continuous Deployment (CD):  </a:t>
          </a:r>
          <a:r>
            <a:rPr lang="en-US" sz="2500" kern="1200"/>
            <a:t>automatically deploying all code changes to a production or staging environment after the build stage</a:t>
          </a:r>
        </a:p>
      </dsp:txBody>
      <dsp:txXfrm>
        <a:off x="1435590" y="1554201"/>
        <a:ext cx="9080009" cy="1242935"/>
      </dsp:txXfrm>
    </dsp:sp>
    <dsp:sp modelId="{81FD75BD-2B1B-4187-A413-3E8FA61B702C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0512E-BBEC-49AF-9E9F-D4F7914A225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31785-F0B0-4949-ADCE-C4C833059069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Version Control Systems (VCS): manage and track changes to the codebase</a:t>
          </a:r>
        </a:p>
      </dsp:txBody>
      <dsp:txXfrm>
        <a:off x="1435590" y="3107870"/>
        <a:ext cx="9080009" cy="124293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FA5B47-3376-4512-BCE6-A67E42F17544}">
      <dsp:nvSpPr>
        <dsp:cNvPr id="0" name=""/>
        <dsp:cNvSpPr/>
      </dsp:nvSpPr>
      <dsp:spPr>
        <a:xfrm>
          <a:off x="478800" y="39254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80C00-E07E-40D6-A822-F778AC0B27B0}">
      <dsp:nvSpPr>
        <dsp:cNvPr id="0" name=""/>
        <dsp:cNvSpPr/>
      </dsp:nvSpPr>
      <dsp:spPr>
        <a:xfrm>
          <a:off x="712800" y="62654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0CE12-57E6-4689-959A-ABD16A912E52}">
      <dsp:nvSpPr>
        <dsp:cNvPr id="0" name=""/>
        <dsp:cNvSpPr/>
      </dsp:nvSpPr>
      <dsp:spPr>
        <a:xfrm>
          <a:off x="127800" y="1832544"/>
          <a:ext cx="1800000" cy="21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Maintain a Clean Codebase: Ensure that the main branch is always deployable.</a:t>
          </a:r>
        </a:p>
      </dsp:txBody>
      <dsp:txXfrm>
        <a:off x="127800" y="1832544"/>
        <a:ext cx="1800000" cy="2126250"/>
      </dsp:txXfrm>
    </dsp:sp>
    <dsp:sp modelId="{62D584AB-9319-4657-ACFE-67E23C1E68DE}">
      <dsp:nvSpPr>
        <dsp:cNvPr id="0" name=""/>
        <dsp:cNvSpPr/>
      </dsp:nvSpPr>
      <dsp:spPr>
        <a:xfrm>
          <a:off x="2593800" y="39254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708BD5-69D0-44E3-84D1-A530645592B1}">
      <dsp:nvSpPr>
        <dsp:cNvPr id="0" name=""/>
        <dsp:cNvSpPr/>
      </dsp:nvSpPr>
      <dsp:spPr>
        <a:xfrm>
          <a:off x="2827800" y="62654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A28C3-E705-4019-B72D-902E0519FF4D}">
      <dsp:nvSpPr>
        <dsp:cNvPr id="0" name=""/>
        <dsp:cNvSpPr/>
      </dsp:nvSpPr>
      <dsp:spPr>
        <a:xfrm>
          <a:off x="2242800" y="1832544"/>
          <a:ext cx="1800000" cy="21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Feature Branch Workflow: Use feature branches for new features or fixes and merge them into the main branch after testing.</a:t>
          </a:r>
        </a:p>
      </dsp:txBody>
      <dsp:txXfrm>
        <a:off x="2242800" y="1832544"/>
        <a:ext cx="1800000" cy="2126250"/>
      </dsp:txXfrm>
    </dsp:sp>
    <dsp:sp modelId="{FCB9879A-081E-4494-B4D3-85F5B88F0FBB}">
      <dsp:nvSpPr>
        <dsp:cNvPr id="0" name=""/>
        <dsp:cNvSpPr/>
      </dsp:nvSpPr>
      <dsp:spPr>
        <a:xfrm>
          <a:off x="4708800" y="39254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749FD-E23B-4646-AA13-EEA7583AE23C}">
      <dsp:nvSpPr>
        <dsp:cNvPr id="0" name=""/>
        <dsp:cNvSpPr/>
      </dsp:nvSpPr>
      <dsp:spPr>
        <a:xfrm>
          <a:off x="4942800" y="62654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41BAD-305E-48B4-85F3-545558A47AC5}">
      <dsp:nvSpPr>
        <dsp:cNvPr id="0" name=""/>
        <dsp:cNvSpPr/>
      </dsp:nvSpPr>
      <dsp:spPr>
        <a:xfrm>
          <a:off x="4357800" y="1832544"/>
          <a:ext cx="1800000" cy="21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Automate as Much as Possible: Aim for full automation </a:t>
          </a:r>
        </a:p>
      </dsp:txBody>
      <dsp:txXfrm>
        <a:off x="4357800" y="1832544"/>
        <a:ext cx="1800000" cy="2126250"/>
      </dsp:txXfrm>
    </dsp:sp>
    <dsp:sp modelId="{72B4E688-C904-419D-9BA1-00191967999F}">
      <dsp:nvSpPr>
        <dsp:cNvPr id="0" name=""/>
        <dsp:cNvSpPr/>
      </dsp:nvSpPr>
      <dsp:spPr>
        <a:xfrm>
          <a:off x="6823800" y="39254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2ECD5-B870-422A-A518-02D787B67992}">
      <dsp:nvSpPr>
        <dsp:cNvPr id="0" name=""/>
        <dsp:cNvSpPr/>
      </dsp:nvSpPr>
      <dsp:spPr>
        <a:xfrm>
          <a:off x="7057800" y="62654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26862-E21C-4552-8956-AE1E5E5FB49F}">
      <dsp:nvSpPr>
        <dsp:cNvPr id="0" name=""/>
        <dsp:cNvSpPr/>
      </dsp:nvSpPr>
      <dsp:spPr>
        <a:xfrm>
          <a:off x="6472800" y="1832544"/>
          <a:ext cx="1800000" cy="21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Security: Always keep security in mind, especially with dependencies and during deployment.</a:t>
          </a:r>
        </a:p>
      </dsp:txBody>
      <dsp:txXfrm>
        <a:off x="6472800" y="1832544"/>
        <a:ext cx="1800000" cy="2126250"/>
      </dsp:txXfrm>
    </dsp:sp>
    <dsp:sp modelId="{F4BA215D-C115-4F53-B116-CC969DCDCE65}">
      <dsp:nvSpPr>
        <dsp:cNvPr id="0" name=""/>
        <dsp:cNvSpPr/>
      </dsp:nvSpPr>
      <dsp:spPr>
        <a:xfrm>
          <a:off x="8938800" y="392544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09A892-71D6-4F2A-A87D-EB302E3DA615}">
      <dsp:nvSpPr>
        <dsp:cNvPr id="0" name=""/>
        <dsp:cNvSpPr/>
      </dsp:nvSpPr>
      <dsp:spPr>
        <a:xfrm>
          <a:off x="9172800" y="62654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935BCA-64B3-4D72-A9D1-6EB1563360E2}">
      <dsp:nvSpPr>
        <dsp:cNvPr id="0" name=""/>
        <dsp:cNvSpPr/>
      </dsp:nvSpPr>
      <dsp:spPr>
        <a:xfrm>
          <a:off x="8587800" y="1832544"/>
          <a:ext cx="1800000" cy="212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Documentation: Keep your documentation up to date.</a:t>
          </a:r>
        </a:p>
      </dsp:txBody>
      <dsp:txXfrm>
        <a:off x="8587800" y="1832544"/>
        <a:ext cx="1800000" cy="212625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D89DF-0567-466F-8B42-CBE98B31600F}">
      <dsp:nvSpPr>
        <dsp:cNvPr id="0" name=""/>
        <dsp:cNvSpPr/>
      </dsp:nvSpPr>
      <dsp:spPr>
        <a:xfrm rot="10800000">
          <a:off x="1851141" y="1822"/>
          <a:ext cx="6898766" cy="453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7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Microservices Architecture</a:t>
          </a:r>
          <a:endParaRPr lang="en-SG" sz="2100" b="1" kern="1200" dirty="0"/>
        </a:p>
      </dsp:txBody>
      <dsp:txXfrm rot="10800000">
        <a:off x="1964623" y="1822"/>
        <a:ext cx="6785284" cy="453929"/>
      </dsp:txXfrm>
    </dsp:sp>
    <dsp:sp modelId="{004D33AB-6176-4E2F-A87D-748BBB205EF5}">
      <dsp:nvSpPr>
        <dsp:cNvPr id="0" name=""/>
        <dsp:cNvSpPr/>
      </dsp:nvSpPr>
      <dsp:spPr>
        <a:xfrm>
          <a:off x="1624176" y="1822"/>
          <a:ext cx="453929" cy="45392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0C3FB-8C17-4B82-8799-E16A4068B8A2}">
      <dsp:nvSpPr>
        <dsp:cNvPr id="0" name=""/>
        <dsp:cNvSpPr/>
      </dsp:nvSpPr>
      <dsp:spPr>
        <a:xfrm rot="10800000">
          <a:off x="1851141" y="584939"/>
          <a:ext cx="6898766" cy="453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7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Serverless Computing</a:t>
          </a:r>
          <a:endParaRPr lang="en-SG" sz="2100" b="1" kern="1200" dirty="0"/>
        </a:p>
      </dsp:txBody>
      <dsp:txXfrm rot="10800000">
        <a:off x="1964623" y="584939"/>
        <a:ext cx="6785284" cy="453929"/>
      </dsp:txXfrm>
    </dsp:sp>
    <dsp:sp modelId="{EB55AEC4-B837-4BB4-A0BA-75C956DA6F33}">
      <dsp:nvSpPr>
        <dsp:cNvPr id="0" name=""/>
        <dsp:cNvSpPr/>
      </dsp:nvSpPr>
      <dsp:spPr>
        <a:xfrm>
          <a:off x="1624176" y="584939"/>
          <a:ext cx="453929" cy="45392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1BF93-3D50-43C3-85B2-64F99BB71FD5}">
      <dsp:nvSpPr>
        <dsp:cNvPr id="0" name=""/>
        <dsp:cNvSpPr/>
      </dsp:nvSpPr>
      <dsp:spPr>
        <a:xfrm rot="10800000">
          <a:off x="1851141" y="1168056"/>
          <a:ext cx="6898766" cy="453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7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b="1" i="0" kern="1200" dirty="0"/>
            <a:t>AI-powered Development</a:t>
          </a:r>
          <a:endParaRPr lang="en-SG" sz="2100" kern="1200" dirty="0"/>
        </a:p>
      </dsp:txBody>
      <dsp:txXfrm rot="10800000">
        <a:off x="1964623" y="1168056"/>
        <a:ext cx="6785284" cy="453929"/>
      </dsp:txXfrm>
    </dsp:sp>
    <dsp:sp modelId="{8D327EBA-20D2-4E1C-961C-60C5E08033CC}">
      <dsp:nvSpPr>
        <dsp:cNvPr id="0" name=""/>
        <dsp:cNvSpPr/>
      </dsp:nvSpPr>
      <dsp:spPr>
        <a:xfrm>
          <a:off x="1624176" y="1168056"/>
          <a:ext cx="453929" cy="45392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3228A-1F34-406A-9FF6-26506B47578B}">
      <dsp:nvSpPr>
        <dsp:cNvPr id="0" name=""/>
        <dsp:cNvSpPr/>
      </dsp:nvSpPr>
      <dsp:spPr>
        <a:xfrm rot="10800000">
          <a:off x="1851141" y="1751173"/>
          <a:ext cx="6898766" cy="453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7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b="1" i="0" kern="1200" dirty="0"/>
            <a:t>AI-ML Integration</a:t>
          </a:r>
          <a:endParaRPr lang="en-SG" sz="2100" kern="1200" dirty="0"/>
        </a:p>
      </dsp:txBody>
      <dsp:txXfrm rot="10800000">
        <a:off x="1964623" y="1751173"/>
        <a:ext cx="6785284" cy="453929"/>
      </dsp:txXfrm>
    </dsp:sp>
    <dsp:sp modelId="{0D57A0AB-4E02-42DF-85FD-9584F98E7453}">
      <dsp:nvSpPr>
        <dsp:cNvPr id="0" name=""/>
        <dsp:cNvSpPr/>
      </dsp:nvSpPr>
      <dsp:spPr>
        <a:xfrm>
          <a:off x="1624176" y="1751173"/>
          <a:ext cx="453929" cy="45392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618B4B-F32E-43A3-8EC4-1D83A08A2D15}">
      <dsp:nvSpPr>
        <dsp:cNvPr id="0" name=""/>
        <dsp:cNvSpPr/>
      </dsp:nvSpPr>
      <dsp:spPr>
        <a:xfrm rot="10800000">
          <a:off x="1851141" y="2334290"/>
          <a:ext cx="6898766" cy="453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7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b="1" i="0" kern="1200" dirty="0"/>
            <a:t>Low-code/No code Development</a:t>
          </a:r>
          <a:endParaRPr lang="en-SG" sz="2100" kern="1200" dirty="0"/>
        </a:p>
      </dsp:txBody>
      <dsp:txXfrm rot="10800000">
        <a:off x="1964623" y="2334290"/>
        <a:ext cx="6785284" cy="453929"/>
      </dsp:txXfrm>
    </dsp:sp>
    <dsp:sp modelId="{CE576D14-853C-407E-8ACF-F2783B603E4C}">
      <dsp:nvSpPr>
        <dsp:cNvPr id="0" name=""/>
        <dsp:cNvSpPr/>
      </dsp:nvSpPr>
      <dsp:spPr>
        <a:xfrm>
          <a:off x="1624176" y="2334290"/>
          <a:ext cx="453929" cy="45392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DBE3DE-0863-4F12-8848-99604EF7AC76}">
      <dsp:nvSpPr>
        <dsp:cNvPr id="0" name=""/>
        <dsp:cNvSpPr/>
      </dsp:nvSpPr>
      <dsp:spPr>
        <a:xfrm rot="10800000">
          <a:off x="1851141" y="2917407"/>
          <a:ext cx="6898766" cy="453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7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b="1" i="0" kern="1200" dirty="0"/>
            <a:t>Blockchain Integration</a:t>
          </a:r>
          <a:endParaRPr lang="en-SG" sz="2100" kern="1200" dirty="0"/>
        </a:p>
      </dsp:txBody>
      <dsp:txXfrm rot="10800000">
        <a:off x="1964623" y="2917407"/>
        <a:ext cx="6785284" cy="453929"/>
      </dsp:txXfrm>
    </dsp:sp>
    <dsp:sp modelId="{28459D8C-269D-4094-9952-3031513B2798}">
      <dsp:nvSpPr>
        <dsp:cNvPr id="0" name=""/>
        <dsp:cNvSpPr/>
      </dsp:nvSpPr>
      <dsp:spPr>
        <a:xfrm>
          <a:off x="1624176" y="2917407"/>
          <a:ext cx="453929" cy="45392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AFE6FA-E5C4-4B1A-B6BA-AF08CB63488C}">
      <dsp:nvSpPr>
        <dsp:cNvPr id="0" name=""/>
        <dsp:cNvSpPr/>
      </dsp:nvSpPr>
      <dsp:spPr>
        <a:xfrm rot="10800000">
          <a:off x="1851141" y="3500524"/>
          <a:ext cx="6898766" cy="453929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0170" tIns="80010" rIns="149352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100" b="1" i="0" kern="1200" dirty="0"/>
            <a:t>Containerization and </a:t>
          </a:r>
          <a:r>
            <a:rPr lang="en-SG" sz="2100" b="1" i="0" kern="1200" dirty="0" err="1"/>
            <a:t>Kubernettes</a:t>
          </a:r>
          <a:endParaRPr lang="en-SG" sz="2100" kern="1200" dirty="0"/>
        </a:p>
      </dsp:txBody>
      <dsp:txXfrm rot="10800000">
        <a:off x="1964623" y="3500524"/>
        <a:ext cx="6785284" cy="453929"/>
      </dsp:txXfrm>
    </dsp:sp>
    <dsp:sp modelId="{4260CAD7-0101-418A-A15C-8AC3E5F4E50B}">
      <dsp:nvSpPr>
        <dsp:cNvPr id="0" name=""/>
        <dsp:cNvSpPr/>
      </dsp:nvSpPr>
      <dsp:spPr>
        <a:xfrm>
          <a:off x="1624176" y="3500524"/>
          <a:ext cx="453929" cy="45392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DCD29-F42D-4CA9-BABD-876B1F800E04}">
      <dsp:nvSpPr>
        <dsp:cNvPr id="0" name=""/>
        <dsp:cNvSpPr/>
      </dsp:nvSpPr>
      <dsp:spPr>
        <a:xfrm>
          <a:off x="1282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2D48-0DE3-4B54-AE5A-B9DB7C39048F}">
      <dsp:nvSpPr>
        <dsp:cNvPr id="0" name=""/>
        <dsp:cNvSpPr/>
      </dsp:nvSpPr>
      <dsp:spPr>
        <a:xfrm>
          <a:off x="501467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DevOps approach fosters closer collaboration and accelerates software delivery. </a:t>
          </a:r>
        </a:p>
      </dsp:txBody>
      <dsp:txXfrm>
        <a:off x="585191" y="830506"/>
        <a:ext cx="4334219" cy="2691110"/>
      </dsp:txXfrm>
    </dsp:sp>
    <dsp:sp modelId="{5D7E67B5-3812-47C6-9045-542FF47AF0F2}">
      <dsp:nvSpPr>
        <dsp:cNvPr id="0" name=""/>
        <dsp:cNvSpPr/>
      </dsp:nvSpPr>
      <dsp:spPr>
        <a:xfrm>
          <a:off x="5503320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7F4C-6E58-45B5-93CB-1888C113801B}">
      <dsp:nvSpPr>
        <dsp:cNvPr id="0" name=""/>
        <dsp:cNvSpPr/>
      </dsp:nvSpPr>
      <dsp:spPr>
        <a:xfrm>
          <a:off x="6003505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The fusion of Agile and DevOps practices focuses on improving collaboration between development and operations teams, speeding up the delivery process, and enhancing software quality. </a:t>
          </a:r>
          <a:endParaRPr lang="en-US" sz="2600" kern="1200" dirty="0"/>
        </a:p>
      </dsp:txBody>
      <dsp:txXfrm>
        <a:off x="6087229" y="830506"/>
        <a:ext cx="4334219" cy="2691110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DCD29-F42D-4CA9-BABD-876B1F800E04}">
      <dsp:nvSpPr>
        <dsp:cNvPr id="0" name=""/>
        <dsp:cNvSpPr/>
      </dsp:nvSpPr>
      <dsp:spPr>
        <a:xfrm>
          <a:off x="1282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2D48-0DE3-4B54-AE5A-B9DB7C39048F}">
      <dsp:nvSpPr>
        <dsp:cNvPr id="0" name=""/>
        <dsp:cNvSpPr/>
      </dsp:nvSpPr>
      <dsp:spPr>
        <a:xfrm>
          <a:off x="501467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Increased Emphasis on CI/CD Pipelines automation leads to faster release cycles.</a:t>
          </a:r>
          <a:endParaRPr lang="en-US" sz="3600" kern="1200" dirty="0"/>
        </a:p>
      </dsp:txBody>
      <dsp:txXfrm>
        <a:off x="585191" y="830506"/>
        <a:ext cx="4334219" cy="2691110"/>
      </dsp:txXfrm>
    </dsp:sp>
    <dsp:sp modelId="{5D7E67B5-3812-47C6-9045-542FF47AF0F2}">
      <dsp:nvSpPr>
        <dsp:cNvPr id="0" name=""/>
        <dsp:cNvSpPr/>
      </dsp:nvSpPr>
      <dsp:spPr>
        <a:xfrm>
          <a:off x="5503320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7F4C-6E58-45B5-93CB-1888C113801B}">
      <dsp:nvSpPr>
        <dsp:cNvPr id="0" name=""/>
        <dsp:cNvSpPr/>
      </dsp:nvSpPr>
      <dsp:spPr>
        <a:xfrm>
          <a:off x="6003505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 dirty="0"/>
            <a:t>Managing infrastructure through code rather than manual processes.</a:t>
          </a:r>
          <a:endParaRPr lang="en-US" sz="3600" kern="1200" dirty="0"/>
        </a:p>
      </dsp:txBody>
      <dsp:txXfrm>
        <a:off x="6087229" y="830506"/>
        <a:ext cx="4334219" cy="269111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DCD29-F42D-4CA9-BABD-876B1F800E04}">
      <dsp:nvSpPr>
        <dsp:cNvPr id="0" name=""/>
        <dsp:cNvSpPr/>
      </dsp:nvSpPr>
      <dsp:spPr>
        <a:xfrm>
          <a:off x="1282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82D48-0DE3-4B54-AE5A-B9DB7C39048F}">
      <dsp:nvSpPr>
        <dsp:cNvPr id="0" name=""/>
        <dsp:cNvSpPr/>
      </dsp:nvSpPr>
      <dsp:spPr>
        <a:xfrm>
          <a:off x="501467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Embracing cloud-native technologies for building and running applications to leverage the cloud computing delivery model's full potential</a:t>
          </a:r>
          <a:r>
            <a:rPr lang="en-US" sz="3000" kern="1200" dirty="0"/>
            <a:t>. </a:t>
          </a:r>
        </a:p>
      </dsp:txBody>
      <dsp:txXfrm>
        <a:off x="585191" y="830506"/>
        <a:ext cx="4334219" cy="2691110"/>
      </dsp:txXfrm>
    </dsp:sp>
    <dsp:sp modelId="{5D7E67B5-3812-47C6-9045-542FF47AF0F2}">
      <dsp:nvSpPr>
        <dsp:cNvPr id="0" name=""/>
        <dsp:cNvSpPr/>
      </dsp:nvSpPr>
      <dsp:spPr>
        <a:xfrm>
          <a:off x="5503320" y="271606"/>
          <a:ext cx="4501667" cy="2858558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D7F4C-6E58-45B5-93CB-1888C113801B}">
      <dsp:nvSpPr>
        <dsp:cNvPr id="0" name=""/>
        <dsp:cNvSpPr/>
      </dsp:nvSpPr>
      <dsp:spPr>
        <a:xfrm>
          <a:off x="6003505" y="746782"/>
          <a:ext cx="4501667" cy="285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Increased the use of microservices, containers, Kubernetes, and serverless architectures</a:t>
          </a:r>
          <a:endParaRPr lang="en-US" sz="3000" kern="1200" dirty="0"/>
        </a:p>
      </dsp:txBody>
      <dsp:txXfrm>
        <a:off x="6087229" y="830506"/>
        <a:ext cx="4334219" cy="2691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34C6B-A6D2-4535-9B8E-832A20654D6B}">
      <dsp:nvSpPr>
        <dsp:cNvPr id="0" name=""/>
        <dsp:cNvSpPr/>
      </dsp:nvSpPr>
      <dsp:spPr>
        <a:xfrm>
          <a:off x="0" y="813"/>
          <a:ext cx="6812280" cy="1131521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9EC7E-05D9-486F-B273-288BCAD18A08}">
      <dsp:nvSpPr>
        <dsp:cNvPr id="0" name=""/>
        <dsp:cNvSpPr/>
      </dsp:nvSpPr>
      <dsp:spPr>
        <a:xfrm>
          <a:off x="342285" y="255406"/>
          <a:ext cx="622336" cy="6223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C3759-83FE-490A-9392-0EA618D28615}">
      <dsp:nvSpPr>
        <dsp:cNvPr id="0" name=""/>
        <dsp:cNvSpPr/>
      </dsp:nvSpPr>
      <dsp:spPr>
        <a:xfrm>
          <a:off x="1306907" y="813"/>
          <a:ext cx="5505372" cy="11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53" tIns="119753" rIns="119753" bIns="11975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Version Control: track changes, easy rollback</a:t>
          </a:r>
        </a:p>
      </dsp:txBody>
      <dsp:txXfrm>
        <a:off x="1306907" y="813"/>
        <a:ext cx="5505372" cy="1131521"/>
      </dsp:txXfrm>
    </dsp:sp>
    <dsp:sp modelId="{6409E962-B942-4A54-8867-0295E2CBF9C4}">
      <dsp:nvSpPr>
        <dsp:cNvPr id="0" name=""/>
        <dsp:cNvSpPr/>
      </dsp:nvSpPr>
      <dsp:spPr>
        <a:xfrm>
          <a:off x="0" y="1415216"/>
          <a:ext cx="6812280" cy="1131521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DCCD4-4400-468E-9FFD-362771847CAB}">
      <dsp:nvSpPr>
        <dsp:cNvPr id="0" name=""/>
        <dsp:cNvSpPr/>
      </dsp:nvSpPr>
      <dsp:spPr>
        <a:xfrm>
          <a:off x="342285" y="1669808"/>
          <a:ext cx="622336" cy="6223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05E82-D036-47D8-AA6E-7BE09C78F3E9}">
      <dsp:nvSpPr>
        <dsp:cNvPr id="0" name=""/>
        <dsp:cNvSpPr/>
      </dsp:nvSpPr>
      <dsp:spPr>
        <a:xfrm>
          <a:off x="1306907" y="1415216"/>
          <a:ext cx="5505372" cy="11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53" tIns="119753" rIns="119753" bIns="11975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GitHub: collaboration tools</a:t>
          </a:r>
        </a:p>
      </dsp:txBody>
      <dsp:txXfrm>
        <a:off x="1306907" y="1415216"/>
        <a:ext cx="5505372" cy="1131521"/>
      </dsp:txXfrm>
    </dsp:sp>
    <dsp:sp modelId="{E9B8AE84-5A64-4917-8502-F5F2742C2828}">
      <dsp:nvSpPr>
        <dsp:cNvPr id="0" name=""/>
        <dsp:cNvSpPr/>
      </dsp:nvSpPr>
      <dsp:spPr>
        <a:xfrm>
          <a:off x="0" y="2829618"/>
          <a:ext cx="6812280" cy="1131521"/>
        </a:xfrm>
        <a:prstGeom prst="roundRect">
          <a:avLst>
            <a:gd name="adj" fmla="val 10000"/>
          </a:avLst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95545-E6E1-46BF-988A-07E95BBC814F}">
      <dsp:nvSpPr>
        <dsp:cNvPr id="0" name=""/>
        <dsp:cNvSpPr/>
      </dsp:nvSpPr>
      <dsp:spPr>
        <a:xfrm>
          <a:off x="342285" y="3084210"/>
          <a:ext cx="622336" cy="6223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8DACC-91E6-4235-B10C-4725F6E57D8B}">
      <dsp:nvSpPr>
        <dsp:cNvPr id="0" name=""/>
        <dsp:cNvSpPr/>
      </dsp:nvSpPr>
      <dsp:spPr>
        <a:xfrm>
          <a:off x="1306907" y="2829618"/>
          <a:ext cx="5505372" cy="113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53" tIns="119753" rIns="119753" bIns="11975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Image Building: containerization tools</a:t>
          </a:r>
        </a:p>
      </dsp:txBody>
      <dsp:txXfrm>
        <a:off x="1306907" y="2829618"/>
        <a:ext cx="5505372" cy="1131521"/>
      </dsp:txXfrm>
    </dsp:sp>
    <dsp:sp modelId="{EFE67CE6-10E8-4533-90DC-F38F22726BE4}">
      <dsp:nvSpPr>
        <dsp:cNvPr id="0" name=""/>
        <dsp:cNvSpPr/>
      </dsp:nvSpPr>
      <dsp:spPr>
        <a:xfrm>
          <a:off x="0" y="4326474"/>
          <a:ext cx="6812280" cy="11315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6B67DD-D19B-4795-AAB9-2985E5F61A1F}">
      <dsp:nvSpPr>
        <dsp:cNvPr id="0" name=""/>
        <dsp:cNvSpPr/>
      </dsp:nvSpPr>
      <dsp:spPr>
        <a:xfrm>
          <a:off x="342285" y="4581066"/>
          <a:ext cx="622336" cy="6223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00621-3F31-44C2-B69D-13ADAC1F49A6}">
      <dsp:nvSpPr>
        <dsp:cNvPr id="0" name=""/>
        <dsp:cNvSpPr/>
      </dsp:nvSpPr>
      <dsp:spPr>
        <a:xfrm>
          <a:off x="1306907" y="4244020"/>
          <a:ext cx="5505372" cy="1296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53" tIns="119753" rIns="119753" bIns="119753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API Design: effective communication between software components</a:t>
          </a:r>
        </a:p>
      </dsp:txBody>
      <dsp:txXfrm>
        <a:off x="1306907" y="4244020"/>
        <a:ext cx="5505372" cy="12964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A42B2-C9EE-4BA5-828F-84CD442698AC}">
      <dsp:nvSpPr>
        <dsp:cNvPr id="0" name=""/>
        <dsp:cNvSpPr/>
      </dsp:nvSpPr>
      <dsp:spPr>
        <a:xfrm>
          <a:off x="623" y="0"/>
          <a:ext cx="2418382" cy="2902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82" tIns="0" rIns="238882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Faster Time-to-Market</a:t>
          </a:r>
        </a:p>
      </dsp:txBody>
      <dsp:txXfrm>
        <a:off x="623" y="1160823"/>
        <a:ext cx="2418382" cy="1741235"/>
      </dsp:txXfrm>
    </dsp:sp>
    <dsp:sp modelId="{44698B7C-D840-4D0E-B0D5-17C6086B565A}">
      <dsp:nvSpPr>
        <dsp:cNvPr id="0" name=""/>
        <dsp:cNvSpPr/>
      </dsp:nvSpPr>
      <dsp:spPr>
        <a:xfrm>
          <a:off x="816" y="42827"/>
          <a:ext cx="2418382" cy="11608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82" tIns="165100" rIns="23888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1</a:t>
          </a:r>
        </a:p>
      </dsp:txBody>
      <dsp:txXfrm>
        <a:off x="816" y="42827"/>
        <a:ext cx="2418382" cy="1160823"/>
      </dsp:txXfrm>
    </dsp:sp>
    <dsp:sp modelId="{DCCB3B5D-C168-4F97-9844-6054DF1B8A54}">
      <dsp:nvSpPr>
        <dsp:cNvPr id="0" name=""/>
        <dsp:cNvSpPr/>
      </dsp:nvSpPr>
      <dsp:spPr>
        <a:xfrm>
          <a:off x="2612669" y="42827"/>
          <a:ext cx="2678407" cy="2902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82" tIns="0" rIns="238882" bIns="330200" numCol="1" spcCol="1270" anchor="t" anchorCtr="0">
          <a:noAutofit/>
        </a:bodyPr>
        <a:lstStyle/>
        <a:p>
          <a:pPr marL="0" lvl="0" indent="0" algn="just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Improved Collaboration</a:t>
          </a:r>
        </a:p>
      </dsp:txBody>
      <dsp:txXfrm>
        <a:off x="2612669" y="1203651"/>
        <a:ext cx="2678407" cy="1741235"/>
      </dsp:txXfrm>
    </dsp:sp>
    <dsp:sp modelId="{0ED830BC-8592-4D5A-8903-F739BA99E956}">
      <dsp:nvSpPr>
        <dsp:cNvPr id="0" name=""/>
        <dsp:cNvSpPr/>
      </dsp:nvSpPr>
      <dsp:spPr>
        <a:xfrm>
          <a:off x="2742682" y="42827"/>
          <a:ext cx="2418382" cy="11608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82" tIns="165100" rIns="23888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2</a:t>
          </a:r>
        </a:p>
      </dsp:txBody>
      <dsp:txXfrm>
        <a:off x="2742682" y="42827"/>
        <a:ext cx="2418382" cy="1160823"/>
      </dsp:txXfrm>
    </dsp:sp>
    <dsp:sp modelId="{5C21A475-8200-4E4F-B2E2-4BC84001494E}">
      <dsp:nvSpPr>
        <dsp:cNvPr id="0" name=""/>
        <dsp:cNvSpPr/>
      </dsp:nvSpPr>
      <dsp:spPr>
        <a:xfrm>
          <a:off x="5484547" y="42827"/>
          <a:ext cx="2418382" cy="2902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82" tIns="0" rIns="238882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Enhanced Code Quality</a:t>
          </a:r>
        </a:p>
      </dsp:txBody>
      <dsp:txXfrm>
        <a:off x="5484547" y="1203651"/>
        <a:ext cx="2418382" cy="1741235"/>
      </dsp:txXfrm>
    </dsp:sp>
    <dsp:sp modelId="{F28EF445-881E-413E-B4BE-4AD96591D60E}">
      <dsp:nvSpPr>
        <dsp:cNvPr id="0" name=""/>
        <dsp:cNvSpPr/>
      </dsp:nvSpPr>
      <dsp:spPr>
        <a:xfrm>
          <a:off x="5484547" y="42827"/>
          <a:ext cx="2418382" cy="11608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82" tIns="165100" rIns="23888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3</a:t>
          </a:r>
        </a:p>
      </dsp:txBody>
      <dsp:txXfrm>
        <a:off x="5484547" y="42827"/>
        <a:ext cx="2418382" cy="1160823"/>
      </dsp:txXfrm>
    </dsp:sp>
    <dsp:sp modelId="{15E42177-57B8-414C-BD55-09EFFFADADC1}">
      <dsp:nvSpPr>
        <dsp:cNvPr id="0" name=""/>
        <dsp:cNvSpPr/>
      </dsp:nvSpPr>
      <dsp:spPr>
        <a:xfrm>
          <a:off x="8096400" y="42827"/>
          <a:ext cx="2418382" cy="29020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82" tIns="0" rIns="238882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Scalability &amp; Maintenance</a:t>
          </a:r>
        </a:p>
      </dsp:txBody>
      <dsp:txXfrm>
        <a:off x="8096400" y="1203651"/>
        <a:ext cx="2418382" cy="1741235"/>
      </dsp:txXfrm>
    </dsp:sp>
    <dsp:sp modelId="{0E0D0B72-DE9B-41E7-973E-6D1DB87E0198}">
      <dsp:nvSpPr>
        <dsp:cNvPr id="0" name=""/>
        <dsp:cNvSpPr/>
      </dsp:nvSpPr>
      <dsp:spPr>
        <a:xfrm>
          <a:off x="8096400" y="42827"/>
          <a:ext cx="2418382" cy="116082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882" tIns="165100" rIns="238882" bIns="165100" numCol="1" spcCol="1270" anchor="ctr" anchorCtr="0">
          <a:noAutofit/>
        </a:bodyPr>
        <a:lstStyle/>
        <a:p>
          <a:pPr marL="0" lvl="0" indent="0" algn="l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/>
            <a:t>4</a:t>
          </a:r>
        </a:p>
      </dsp:txBody>
      <dsp:txXfrm>
        <a:off x="8096400" y="42827"/>
        <a:ext cx="2418382" cy="11608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A53A83-F749-4234-BC1E-1EB937D47322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Commits</a:t>
          </a:r>
        </a:p>
      </dsp:txBody>
      <dsp:txXfrm>
        <a:off x="0" y="39687"/>
        <a:ext cx="3286125" cy="1971675"/>
      </dsp:txXfrm>
    </dsp:sp>
    <dsp:sp modelId="{F88B9480-5321-4356-89FC-821B14621CF9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Merges</a:t>
          </a:r>
        </a:p>
      </dsp:txBody>
      <dsp:txXfrm>
        <a:off x="3614737" y="39687"/>
        <a:ext cx="3286125" cy="1971675"/>
      </dsp:txXfrm>
    </dsp:sp>
    <dsp:sp modelId="{3C20A380-95A5-457E-AF6A-13CA077CA74C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700" kern="1200" dirty="0"/>
            <a:t>Branches</a:t>
          </a:r>
          <a:endParaRPr lang="en-US" sz="5700" kern="1200" dirty="0"/>
        </a:p>
      </dsp:txBody>
      <dsp:txXfrm>
        <a:off x="7229475" y="39687"/>
        <a:ext cx="3286125" cy="1971675"/>
      </dsp:txXfrm>
    </dsp:sp>
    <dsp:sp modelId="{72EB9A82-9DE8-4953-89F3-8D5C6E4A64CE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700" kern="1200" dirty="0"/>
            <a:t>Forks</a:t>
          </a:r>
          <a:endParaRPr lang="en-US" sz="5700" kern="1200" dirty="0"/>
        </a:p>
      </dsp:txBody>
      <dsp:txXfrm>
        <a:off x="0" y="2339975"/>
        <a:ext cx="3286125" cy="1971675"/>
      </dsp:txXfrm>
    </dsp:sp>
    <dsp:sp modelId="{4515037D-1F81-4F80-B9D5-5D2091D70C70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700" kern="1200" dirty="0"/>
            <a:t>Pull Request</a:t>
          </a:r>
          <a:endParaRPr lang="en-US" sz="5700" kern="1200" dirty="0"/>
        </a:p>
      </dsp:txBody>
      <dsp:txXfrm>
        <a:off x="3614737" y="2339975"/>
        <a:ext cx="3286125" cy="1971675"/>
      </dsp:txXfrm>
    </dsp:sp>
    <dsp:sp modelId="{DF0F8D7B-242A-43B7-BB6E-D6B0F18AAAEF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5700" kern="1200" dirty="0"/>
            <a:t>Code Review</a:t>
          </a:r>
          <a:endParaRPr lang="en-US" sz="5700" kern="1200" dirty="0"/>
        </a:p>
      </dsp:txBody>
      <dsp:txXfrm>
        <a:off x="7229475" y="2339975"/>
        <a:ext cx="3286125" cy="1971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48B93-7BE2-4BDB-91F8-B1F77223C194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40CE95-EB6D-4311-A6E6-DA29890BB9B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83766-21E2-4512-B223-78BD5663737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Represents individual changes to the codebase.</a:t>
          </a:r>
        </a:p>
      </dsp:txBody>
      <dsp:txXfrm>
        <a:off x="1435590" y="531"/>
        <a:ext cx="9080009" cy="1242935"/>
      </dsp:txXfrm>
    </dsp:sp>
    <dsp:sp modelId="{03CCC73E-C4BE-4097-A764-6814EF1172E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5A374-C61C-4004-BD50-3AABBF87B70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C2D7F-446F-4FF7-A066-CE0F16F2981E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commit has a unique identifier and a commit message describing the changes made.</a:t>
          </a:r>
        </a:p>
      </dsp:txBody>
      <dsp:txXfrm>
        <a:off x="1435590" y="1554201"/>
        <a:ext cx="9080009" cy="1242935"/>
      </dsp:txXfrm>
    </dsp:sp>
    <dsp:sp modelId="{F65387DC-4AA9-4783-A741-441103B2D95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50DB43-7A21-4CA6-B03B-5AD5574BA63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56ECC-DE6E-4C1D-B7D4-CA696E9C0C72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provides a snapshot of the code at a specific point in time.</a:t>
          </a:r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EC5411-A35B-42FE-B2BC-D4901DE2574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DA555C-3562-4505-A7CA-34AC170B3A6B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E4D23-1E26-47D7-9E62-9128E88DDF6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branches to work on features or fixes independently.</a:t>
          </a:r>
        </a:p>
      </dsp:txBody>
      <dsp:txXfrm>
        <a:off x="1435590" y="531"/>
        <a:ext cx="9080009" cy="1242935"/>
      </dsp:txXfrm>
    </dsp:sp>
    <dsp:sp modelId="{876C933A-4C82-4E53-B80E-33A9EE6105A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A7FB2B-02D5-46CD-9E94-71AC18AD4616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4990C-E634-474D-A3FE-4A7BB50FAEF1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Enables parallel development without affecting the main codebase.</a:t>
          </a:r>
        </a:p>
      </dsp:txBody>
      <dsp:txXfrm>
        <a:off x="1435590" y="1554201"/>
        <a:ext cx="9080009" cy="1242935"/>
      </dsp:txXfrm>
    </dsp:sp>
    <dsp:sp modelId="{A93DF821-A27C-4C60-AA8E-70707E442A9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60998-C3CB-4E59-AB1B-946FD5DCF8C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E7ED8-169B-4FE0-AFAE-D2E59F3A43B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Common operations include creating, switching, and merging branches.</a:t>
          </a:r>
        </a:p>
      </dsp:txBody>
      <dsp:txXfrm>
        <a:off x="1435590" y="3107870"/>
        <a:ext cx="9080009" cy="12429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17B5B-7B5A-40C4-A423-C831AA574FD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E3671-91C1-457D-881D-0762ACA4D669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7810D-7370-4257-A5B4-814BC78ED425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process of combining changes from one branch into another.</a:t>
          </a:r>
        </a:p>
      </dsp:txBody>
      <dsp:txXfrm>
        <a:off x="1507738" y="707092"/>
        <a:ext cx="9007861" cy="1305401"/>
      </dsp:txXfrm>
    </dsp:sp>
    <dsp:sp modelId="{4F3F82CE-815A-4926-95C5-34FF1FC9C0C1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32EE7-3FFA-4B24-A176-AEC024461A5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22F67-39A8-4530-AF23-894EA82965C9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 automatically handles simple merges, but conflicts may arise in complex scenarios.</a:t>
          </a:r>
        </a:p>
      </dsp:txBody>
      <dsp:txXfrm>
        <a:off x="1507738" y="2338844"/>
        <a:ext cx="9007861" cy="130540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B8C3A-311E-46C5-BF93-96DFE00BEDDD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63EFD0-9FE3-4A98-B7ED-C4109C3D9344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463DB-CEB7-4460-B6B7-CD46B792E371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copy of a repository</a:t>
          </a:r>
        </a:p>
      </dsp:txBody>
      <dsp:txXfrm>
        <a:off x="1435590" y="531"/>
        <a:ext cx="9080009" cy="1242935"/>
      </dsp:txXfrm>
    </dsp:sp>
    <dsp:sp modelId="{1FBC08BB-3D12-407C-8F3B-6D06131E109D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71C72-A0A2-4E2F-9E1E-980EA1797D84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5C2FE-8C83-4594-B317-0F1903D7F60B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Freely make changes to the code without affecting the original project.</a:t>
          </a:r>
        </a:p>
      </dsp:txBody>
      <dsp:txXfrm>
        <a:off x="1435590" y="1554201"/>
        <a:ext cx="9080009" cy="1242935"/>
      </dsp:txXfrm>
    </dsp:sp>
    <dsp:sp modelId="{B47482BD-C887-4184-B692-8B23D49E65C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F822AB-E21F-4885-9974-55582F245ABE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006AD-2814-46FA-A4CC-3B3147F7D04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Key part of open-source collaboration because it gives you the freedom to experiment, modify, and improve a project without altering the original repository.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3F1D82B-B7B1-2548-83A6-86AA47100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4738C-5510-494F-ACBB-96B648E877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A7FD5-328C-6E4B-BE3B-4E3F3E26D7C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5037B-BA0A-4644-B969-AB837328FE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42BB2-F61C-B746-957B-76B98ED25A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F81DE-C77D-224D-A2C2-253C15309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402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26389-07D8-2B41-85C4-B2C3309918C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41E15-17B4-8841-96F5-10DD95BFC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7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clearninghub.com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Continuous Integration (CI) is the practice of automating the integration of code changes from multiple contributors into a single software project. It involves automatically testing code changes in a shared repository.</a:t>
            </a:r>
            <a:endParaRPr lang="en-SG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Continuous Deployment (CD) extends CI by automatically deploying all code changes to a production or staging environment after the build stage.</a:t>
            </a:r>
            <a:endParaRPr lang="en-SG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GB" sz="1800" b="1" u="sng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Versi</a:t>
            </a:r>
            <a:r>
              <a:rPr lang="en-GB" sz="1800" b="1" dirty="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on Control Systems (VCS) like Git help manage and track changes to the codebase, making it easier to integrate CI/CD pipelines.</a:t>
            </a:r>
            <a:endParaRPr lang="en-SG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GB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SG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41E15-17B4-8841-96F5-10DD95BFC8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41E15-17B4-8841-96F5-10DD95BFC8F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78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r>
              <a:rPr lang="en-SG" sz="1200" b="1" u="sng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Website</a:t>
            </a:r>
            <a:endParaRPr lang="en-SG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SG" sz="12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www.ntuclearninghub.com</a:t>
            </a:r>
            <a:endParaRPr lang="en-SG" sz="120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SG"/>
          </a:p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41E15-17B4-8841-96F5-10DD95BFC8F8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560-70F3-2D45-A89D-A353EC8D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7656-0D07-C840-8EB1-1914B0664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15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751F9D-3BC6-8A4F-A1F3-137F22334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37290" y="1373678"/>
            <a:ext cx="9717420" cy="411064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F0A043-F0CA-F348-999B-447C338CA8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7290" y="5674503"/>
            <a:ext cx="9717419" cy="258127"/>
          </a:xfrm>
        </p:spPr>
        <p:txBody>
          <a:bodyPr/>
          <a:lstStyle>
            <a:lvl1pPr algn="ctr">
              <a:buNone/>
              <a:defRPr sz="1200" i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9333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EE3D-B710-FA4B-9904-339F3BA0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640A8E-409F-3E49-9A6E-E771DC4F5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622DB-60E7-A043-9576-84917D15D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9237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96E-4C05-5849-B0DA-5B8ACE20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920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508EFD-5AF9-3548-97CE-5CE082435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94" y="0"/>
            <a:ext cx="1218860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FB23E-8A6E-3649-9F1E-F24E26FA576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3EEBE-FAF8-A144-9741-F1E890C92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28105"/>
            <a:ext cx="5562600" cy="72390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AF0781-6F0F-8E4F-BE3B-8B7732066642}"/>
              </a:ext>
            </a:extLst>
          </p:cNvPr>
          <p:cNvSpPr/>
          <p:nvPr userDrawn="1"/>
        </p:nvSpPr>
        <p:spPr>
          <a:xfrm>
            <a:off x="533400" y="6156808"/>
            <a:ext cx="71736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000" dirty="0">
                <a:latin typeface="Gill Sans MT" panose="020B0502020104020203" pitchFamily="34" charset="77"/>
                <a:cs typeface="Gill Sans" panose="020B0502020104020203" pitchFamily="34" charset="-79"/>
              </a:rPr>
              <a:t>Copyright © 2025 NTUC LearningHub Pte Ltd. All rights reserved.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000" dirty="0">
                <a:latin typeface="Gill Sans MT" panose="020B0502020104020203" pitchFamily="34" charset="77"/>
                <a:cs typeface="Gill Sans" panose="020B0502020104020203" pitchFamily="34" charset="-79"/>
              </a:rPr>
              <a:t>Version 1.0</a:t>
            </a:r>
          </a:p>
        </p:txBody>
      </p:sp>
    </p:spTree>
    <p:extLst>
      <p:ext uri="{BB962C8B-B14F-4D97-AF65-F5344CB8AC3E}">
        <p14:creationId xmlns:p14="http://schemas.microsoft.com/office/powerpoint/2010/main" val="1761376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553F5A-2D0C-BDCB-368D-445094B24A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C826C50-AF0C-244C-A917-602A0A9725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0" y="1742845"/>
            <a:ext cx="891622" cy="88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BAB4DD-98F8-3344-900D-8C2DD7425D31}"/>
              </a:ext>
            </a:extLst>
          </p:cNvPr>
          <p:cNvSpPr txBox="1"/>
          <p:nvPr userDrawn="1"/>
        </p:nvSpPr>
        <p:spPr>
          <a:xfrm>
            <a:off x="6894129" y="1444724"/>
            <a:ext cx="44596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Our Mission</a:t>
            </a:r>
          </a:p>
          <a:p>
            <a:endParaRPr lang="en-GB" dirty="0"/>
          </a:p>
          <a:p>
            <a:r>
              <a:rPr lang="en-US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provide learning that makes Every Worker a Better Worker, Every Job a Better Job, Every Company a Better Company</a:t>
            </a:r>
            <a:endParaRPr lang="en-SG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E204BE-C264-734C-BFE7-9A1A4B0676D6}"/>
              </a:ext>
            </a:extLst>
          </p:cNvPr>
          <p:cNvSpPr/>
          <p:nvPr userDrawn="1"/>
        </p:nvSpPr>
        <p:spPr>
          <a:xfrm>
            <a:off x="2113829" y="1455944"/>
            <a:ext cx="29412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Our Vision</a:t>
            </a:r>
          </a:p>
          <a:p>
            <a:endParaRPr lang="en-GB" dirty="0"/>
          </a:p>
          <a:p>
            <a:r>
              <a:rPr lang="en-SG" sz="1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the leader and trusted lifelong partner in Continuing Education and Training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948A03E-6720-FB42-87BA-B3AC7C9D3D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35" y="1742845"/>
            <a:ext cx="883130" cy="88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8B144E9-2AB3-994C-B391-6ABAA314B3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089" y="3684688"/>
            <a:ext cx="537647" cy="48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4CEF72B-D7D4-5342-A803-E1C5C735682B}"/>
              </a:ext>
            </a:extLst>
          </p:cNvPr>
          <p:cNvSpPr/>
          <p:nvPr userDrawn="1"/>
        </p:nvSpPr>
        <p:spPr>
          <a:xfrm>
            <a:off x="910555" y="4256314"/>
            <a:ext cx="32753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/>
              <a:t>People are our Priority</a:t>
            </a:r>
          </a:p>
          <a:p>
            <a:pPr>
              <a:lnSpc>
                <a:spcPct val="100000"/>
              </a:lnSpc>
            </a:pPr>
            <a:endParaRPr lang="en-GB" sz="140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SG"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 and teamwork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SG" sz="14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Listen to customer needs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E33AD07-A6C1-F242-B16C-30633347B3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626" y="3633471"/>
            <a:ext cx="531856" cy="53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898349A-8C01-1248-88FF-910E08564B3D}"/>
              </a:ext>
            </a:extLst>
          </p:cNvPr>
          <p:cNvSpPr/>
          <p:nvPr userDrawn="1"/>
        </p:nvSpPr>
        <p:spPr>
          <a:xfrm>
            <a:off x="4437805" y="4256314"/>
            <a:ext cx="32753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dirty="0"/>
              <a:t>Passion is our Goal</a:t>
            </a:r>
          </a:p>
          <a:p>
            <a:pPr>
              <a:lnSpc>
                <a:spcPct val="100000"/>
              </a:lnSpc>
            </a:pPr>
            <a:endParaRPr lang="en-GB" sz="14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SG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Passion for lifelong learning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lang="en-SG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Transforming people through learning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SG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Heart and hunger to serve our customers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8E2EE0C-8098-8B42-9BD9-EFCCC8E7B9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576" y="3643734"/>
            <a:ext cx="532524" cy="51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63847B8-F961-BF49-A939-3F7C5A6C8607}"/>
              </a:ext>
            </a:extLst>
          </p:cNvPr>
          <p:cNvSpPr/>
          <p:nvPr userDrawn="1"/>
        </p:nvSpPr>
        <p:spPr>
          <a:xfrm>
            <a:off x="7965055" y="4256314"/>
            <a:ext cx="32753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1" dirty="0"/>
              <a:t>Performance is our Business</a:t>
            </a:r>
          </a:p>
          <a:p>
            <a:pPr>
              <a:lnSpc>
                <a:spcPct val="100000"/>
              </a:lnSpc>
            </a:pPr>
            <a:endParaRPr lang="en-GB" sz="1400" dirty="0"/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SG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Deliver exceptional / sustainable value</a:t>
            </a:r>
          </a:p>
          <a:p>
            <a:pPr marL="285750" indent="-285750">
              <a:lnSpc>
                <a:spcPct val="100000"/>
              </a:lnSpc>
              <a:buFont typeface="Wingdings" pitchFamily="2" charset="2"/>
              <a:buChar char="ü"/>
            </a:pPr>
            <a:r>
              <a:rPr lang="en-SG" sz="1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Unmatched choice for our people and customers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149CE6-8747-C349-9D4C-0114DCE3F4D9}"/>
              </a:ext>
            </a:extLst>
          </p:cNvPr>
          <p:cNvCxnSpPr/>
          <p:nvPr userDrawn="1"/>
        </p:nvCxnSpPr>
        <p:spPr>
          <a:xfrm>
            <a:off x="687237" y="3429000"/>
            <a:ext cx="10817525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951B78-2DBF-7444-A5D4-7C639245916C}"/>
              </a:ext>
            </a:extLst>
          </p:cNvPr>
          <p:cNvCxnSpPr>
            <a:cxnSpLocks/>
          </p:cNvCxnSpPr>
          <p:nvPr userDrawn="1"/>
        </p:nvCxnSpPr>
        <p:spPr>
          <a:xfrm flipV="1">
            <a:off x="4206438" y="3429000"/>
            <a:ext cx="0" cy="252048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8D20B0-F691-8C4B-8117-EF7EC133CDA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7713184" y="3429001"/>
            <a:ext cx="20505" cy="25204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26CCF27-B663-D441-875A-8F4FFE5F3AD5}"/>
              </a:ext>
            </a:extLst>
          </p:cNvPr>
          <p:cNvSpPr/>
          <p:nvPr userDrawn="1"/>
        </p:nvSpPr>
        <p:spPr>
          <a:xfrm>
            <a:off x="4547626" y="403443"/>
            <a:ext cx="270939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04063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25BDD-522D-5F4B-ADED-92F18432F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" y="0"/>
            <a:ext cx="1218608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FFD9AE-DB93-7447-A14A-207F4D70B9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3143250"/>
            <a:ext cx="5562600" cy="5715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2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Content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9555-434F-5F4B-A6BE-8194252E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186"/>
            <a:ext cx="10515600" cy="831908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D3777-76F2-044E-9B38-B1E4D1421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buFont typeface="+mj-lt"/>
              <a:buAutoNum type="romanUcPeriod"/>
              <a:defRPr/>
            </a:lvl1pPr>
            <a:lvl2pPr algn="ctr">
              <a:lnSpc>
                <a:spcPct val="150000"/>
              </a:lnSpc>
              <a:buFont typeface="+mj-lt"/>
              <a:buAutoNum type="romanUcPeriod"/>
              <a:defRPr/>
            </a:lvl2pPr>
            <a:lvl3pPr algn="ctr">
              <a:lnSpc>
                <a:spcPct val="150000"/>
              </a:lnSpc>
              <a:buFont typeface="+mj-lt"/>
              <a:buAutoNum type="romanUcPeriod"/>
              <a:defRPr/>
            </a:lvl3pPr>
            <a:lvl4pPr algn="ctr">
              <a:lnSpc>
                <a:spcPct val="150000"/>
              </a:lnSpc>
              <a:buFont typeface="+mj-lt"/>
              <a:buAutoNum type="romanUcPeriod"/>
              <a:defRPr/>
            </a:lvl4pPr>
            <a:lvl5pPr algn="ctr">
              <a:lnSpc>
                <a:spcPct val="150000"/>
              </a:lnSpc>
              <a:buFont typeface="+mj-lt"/>
              <a:buAutoNum type="romanUcPeriod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780E14-51DF-F836-AA39-E7A0E984BA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9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ining Objective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6D3777-76F2-044E-9B38-B1E4D1421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</p:spPr>
        <p:txBody>
          <a:bodyPr/>
          <a:lstStyle>
            <a:lvl1pPr algn="l">
              <a:lnSpc>
                <a:spcPct val="150000"/>
              </a:lnSpc>
              <a:buFont typeface="Wingdings" pitchFamily="2" charset="2"/>
              <a:buChar char="ü"/>
              <a:defRPr/>
            </a:lvl1pPr>
            <a:lvl2pPr algn="l">
              <a:buFont typeface="+mj-lt"/>
              <a:buAutoNum type="romanUcPeriod"/>
              <a:defRPr/>
            </a:lvl2pPr>
            <a:lvl3pPr algn="l">
              <a:buFont typeface="+mj-lt"/>
              <a:buAutoNum type="romanUcPeriod"/>
              <a:defRPr/>
            </a:lvl3pPr>
            <a:lvl4pPr algn="l">
              <a:buFont typeface="+mj-lt"/>
              <a:buAutoNum type="romanUcPeriod"/>
              <a:defRPr/>
            </a:lvl4pPr>
            <a:lvl5pPr algn="l">
              <a:buFont typeface="+mj-lt"/>
              <a:buAutoNum type="romanUcPeriod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3E3F7B-1C1C-A244-87B0-1BE2A567B175}"/>
              </a:ext>
            </a:extLst>
          </p:cNvPr>
          <p:cNvSpPr/>
          <p:nvPr userDrawn="1"/>
        </p:nvSpPr>
        <p:spPr>
          <a:xfrm>
            <a:off x="3457547" y="402134"/>
            <a:ext cx="527413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/>
              <a:t>Training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C14CF-A566-EAF6-B2A6-F901CDAE7D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3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Dura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5D925-AF4D-00D5-0FC0-B2F5B52E5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9CC32E7-7C2D-0F49-B326-19249BF882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4571" y="2608057"/>
            <a:ext cx="3648976" cy="746125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XX hrs XX mins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5F970FB-A1C7-8242-8E32-BD5948D38E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34572" y="4221198"/>
            <a:ext cx="3648976" cy="7461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XX hrs XX mins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CFA464F-3E27-3A41-B39D-10FA1B210A20}"/>
              </a:ext>
            </a:extLst>
          </p:cNvPr>
          <p:cNvSpPr/>
          <p:nvPr userDrawn="1"/>
        </p:nvSpPr>
        <p:spPr>
          <a:xfrm>
            <a:off x="6711352" y="1993157"/>
            <a:ext cx="431320" cy="2931057"/>
          </a:xfrm>
          <a:prstGeom prst="rightBrac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24D326-0B62-1646-81A8-B3177051C1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75582" y="3470699"/>
            <a:ext cx="3648976" cy="7461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XX hrs XX mins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B70878-8C73-C64A-9C6B-4BFADF8CED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2872701"/>
            <a:ext cx="1456863" cy="145686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060DEA-4906-5F4B-B14C-CB12ECE66DBC}"/>
              </a:ext>
            </a:extLst>
          </p:cNvPr>
          <p:cNvSpPr/>
          <p:nvPr userDrawn="1"/>
        </p:nvSpPr>
        <p:spPr>
          <a:xfrm>
            <a:off x="3784309" y="388557"/>
            <a:ext cx="46233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/>
              <a:t>Course Duration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3EA23A-7CB4-0443-8B54-4C050522FA87}"/>
              </a:ext>
            </a:extLst>
          </p:cNvPr>
          <p:cNvSpPr/>
          <p:nvPr userDrawn="1"/>
        </p:nvSpPr>
        <p:spPr>
          <a:xfrm>
            <a:off x="2734571" y="2049900"/>
            <a:ext cx="34000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/>
              <a:t>Classroom Training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C2FAD6-986B-2F4F-8AE0-916D5F17D61D}"/>
              </a:ext>
            </a:extLst>
          </p:cNvPr>
          <p:cNvSpPr/>
          <p:nvPr userDrawn="1"/>
        </p:nvSpPr>
        <p:spPr>
          <a:xfrm>
            <a:off x="2734571" y="3553139"/>
            <a:ext cx="3054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/>
              <a:t>Final Assessment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ED68AC-D088-D44D-9A36-029F6BD5D730}"/>
              </a:ext>
            </a:extLst>
          </p:cNvPr>
          <p:cNvSpPr/>
          <p:nvPr userDrawn="1"/>
        </p:nvSpPr>
        <p:spPr>
          <a:xfrm>
            <a:off x="7351176" y="2817159"/>
            <a:ext cx="10311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/>
              <a:t>Total</a:t>
            </a:r>
          </a:p>
        </p:txBody>
      </p:sp>
    </p:spTree>
    <p:extLst>
      <p:ext uri="{BB962C8B-B14F-4D97-AF65-F5344CB8AC3E}">
        <p14:creationId xmlns:p14="http://schemas.microsoft.com/office/powerpoint/2010/main" val="3640968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Assessm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D67F51F-A793-7F47-BF18-3C7DFBF696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48309" y="2240973"/>
            <a:ext cx="3648075" cy="225901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1C117D7-242D-7740-B9CF-6818FFD1B8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7911" y="2240972"/>
            <a:ext cx="3648075" cy="225901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E77186-D2DA-984D-A92B-59B66FE60614}"/>
              </a:ext>
            </a:extLst>
          </p:cNvPr>
          <p:cNvSpPr/>
          <p:nvPr userDrawn="1"/>
        </p:nvSpPr>
        <p:spPr>
          <a:xfrm>
            <a:off x="3754846" y="397125"/>
            <a:ext cx="46823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400" b="1"/>
              <a:t>Final Assessment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DF488-C65F-E84F-9441-1BB6240082C3}"/>
              </a:ext>
            </a:extLst>
          </p:cNvPr>
          <p:cNvSpPr/>
          <p:nvPr userDrawn="1"/>
        </p:nvSpPr>
        <p:spPr>
          <a:xfrm>
            <a:off x="2047855" y="1477885"/>
            <a:ext cx="3573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/>
              <a:t>Assessment Method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EF40E7-76E4-714C-A896-E023055847C8}"/>
              </a:ext>
            </a:extLst>
          </p:cNvPr>
          <p:cNvSpPr/>
          <p:nvPr userDrawn="1"/>
        </p:nvSpPr>
        <p:spPr>
          <a:xfrm>
            <a:off x="6467461" y="1477885"/>
            <a:ext cx="17011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GB" sz="2800" b="1" dirty="0"/>
              <a:t>Duration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D83301-A16C-CD55-C818-3394DFD2DA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04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2 row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560-70F3-2D45-A89D-A353EC8D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28700"/>
            <a:ext cx="10515600" cy="1313056"/>
          </a:xfrm>
        </p:spPr>
        <p:txBody>
          <a:bodyPr/>
          <a:lstStyle/>
          <a:p>
            <a:r>
              <a:rPr lang="en-GB"/>
              <a:t>Click to edit </a:t>
            </a:r>
            <a:br>
              <a:rPr lang="en-GB"/>
            </a:br>
            <a:r>
              <a:rPr lang="en-GB"/>
              <a:t>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7656-0D07-C840-8EB1-1914B066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0965"/>
            <a:ext cx="10515600" cy="3745997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4666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225BDD-522D-5F4B-ADED-92F18432FB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0" y="0"/>
            <a:ext cx="12186080" cy="6858000"/>
          </a:xfrm>
          <a:prstGeom prst="rect">
            <a:avLst/>
          </a:prstGeom>
        </p:spPr>
      </p:pic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B23B4779-80BF-0540-AC83-38401DDF6428}"/>
              </a:ext>
            </a:extLst>
          </p:cNvPr>
          <p:cNvSpPr/>
          <p:nvPr userDrawn="1"/>
        </p:nvSpPr>
        <p:spPr>
          <a:xfrm>
            <a:off x="931952" y="1604513"/>
            <a:ext cx="4554747" cy="1545641"/>
          </a:xfrm>
          <a:prstGeom prst="wedgeRectCallout">
            <a:avLst>
              <a:gd name="adj1" fmla="val -18939"/>
              <a:gd name="adj2" fmla="val 79243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FFD9AE-DB93-7447-A14A-207F4D70B98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</p:spPr>
        <p:txBody>
          <a:bodyPr anchor="ctr"/>
          <a:lstStyle>
            <a:lvl1pPr algn="l">
              <a:defRPr sz="4000" b="1"/>
            </a:lvl1pPr>
          </a:lstStyle>
          <a:p>
            <a:r>
              <a:rPr lang="en-GB"/>
              <a:t>THANK YOU!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075E0D-709E-D341-93F8-0E0BE39761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1482" y="3552570"/>
            <a:ext cx="4795688" cy="337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(3 rows)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560-70F3-2D45-A89D-A353EC8DD7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028700"/>
            <a:ext cx="10515600" cy="2082490"/>
          </a:xfrm>
        </p:spPr>
        <p:txBody>
          <a:bodyPr/>
          <a:lstStyle/>
          <a:p>
            <a:r>
              <a:rPr lang="en-GB"/>
              <a:t>Click to </a:t>
            </a:r>
            <a:br>
              <a:rPr lang="en-GB"/>
            </a:br>
            <a:r>
              <a:rPr lang="en-GB"/>
              <a:t>edit Master </a:t>
            </a:r>
            <a:br>
              <a:rPr lang="en-GB"/>
            </a:br>
            <a:r>
              <a:rPr lang="en-GB"/>
              <a:t>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07656-0D07-C840-8EB1-1914B0664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9249"/>
            <a:ext cx="10515600" cy="2987714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735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2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3919-334D-F948-9EB1-8F441935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BEA1-16AF-9B4E-BD63-01F2B454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3BEA-4E50-704A-BFB3-4CD9D5700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473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Content (3 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3919-334D-F948-9EB1-8F441935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BEA1-16AF-9B4E-BD63-01F2B45478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01537" cy="4351338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583BEA-4E50-704A-BFB3-4CD9D5700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2906" y="1825625"/>
            <a:ext cx="3301536" cy="4351338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FC3809C-3710-6F46-BFC5-213BE83FE014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247611" y="1825625"/>
            <a:ext cx="3106190" cy="4351338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642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, sub-header and content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7234-6A87-3E46-8D84-1EE931B4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077" y="1009132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4742C-E925-114B-96E0-18272F51A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665" y="179754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340F4-B9BF-404C-94B4-298A56A5C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9665" y="2621453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689C1-4DAB-C24C-8694-D75CA14A68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2077" y="179754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C2C66-5F8A-8747-9BF3-CA6060BED9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2077" y="2621453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292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FA35-FA1B-0B40-86F3-325F1BC4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8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3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EC8D-D05B-AE4D-9FAB-18BC73BD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945" y="1660467"/>
            <a:ext cx="3268287" cy="3776057"/>
          </a:xfrm>
        </p:spPr>
        <p:txBody>
          <a:bodyPr anchor="t"/>
          <a:lstStyle>
            <a:lvl1pPr>
              <a:lnSpc>
                <a:spcPct val="100000"/>
              </a:lnSpc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F20A46-3673-2E4A-B6FA-B90154788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1629" y="1660467"/>
            <a:ext cx="3549331" cy="823912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C8FCE28-BC56-2947-A6F8-435B08B7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1629" y="2585663"/>
            <a:ext cx="3549331" cy="2850862"/>
          </a:xfrm>
        </p:spPr>
        <p:txBody>
          <a:bodyPr/>
          <a:lstStyle>
            <a:lvl1pPr>
              <a:lnSpc>
                <a:spcPct val="15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95F19D7-DE3C-784A-8497-C49CEFDE2C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77393" y="1660467"/>
            <a:ext cx="3549332" cy="823912"/>
          </a:xfrm>
        </p:spPr>
        <p:txBody>
          <a:bodyPr anchor="t"/>
          <a:lstStyle>
            <a:lvl1pPr marL="0" indent="0">
              <a:lnSpc>
                <a:spcPct val="150000"/>
              </a:lnSpc>
              <a:buNone/>
              <a:defRPr sz="18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6432716-B281-D34A-9D78-A3BDC86DB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877393" y="2585663"/>
            <a:ext cx="3549332" cy="2850862"/>
          </a:xfrm>
        </p:spPr>
        <p:txBody>
          <a:bodyPr/>
          <a:lstStyle>
            <a:lvl1pPr>
              <a:lnSpc>
                <a:spcPct val="150000"/>
              </a:lnSpc>
              <a:buNone/>
              <a:defRPr sz="2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AD9101-15AF-0347-A084-2AD0F1EC2F9B}"/>
              </a:ext>
            </a:extLst>
          </p:cNvPr>
          <p:cNvSpPr/>
          <p:nvPr userDrawn="1"/>
        </p:nvSpPr>
        <p:spPr>
          <a:xfrm>
            <a:off x="671945" y="5552902"/>
            <a:ext cx="10754780" cy="6982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5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12DAD-D3B7-6742-B907-1B5BB5E3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D6CE-5B7C-7447-BF11-217DCA473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9EC8D-DDD0-3849-9BC9-319617A3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54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6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9FBA4-A1B2-E040-B524-8463F72F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57953-C473-CD46-91A4-D0317FE5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F1B6A-C37E-AFC7-1C42-E4E58538B74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8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93" r:id="rId2"/>
    <p:sldLayoutId id="2147483694" r:id="rId3"/>
    <p:sldLayoutId id="2147483678" r:id="rId4"/>
    <p:sldLayoutId id="2147483690" r:id="rId5"/>
    <p:sldLayoutId id="2147483679" r:id="rId6"/>
    <p:sldLayoutId id="2147483680" r:id="rId7"/>
    <p:sldLayoutId id="2147483685" r:id="rId8"/>
    <p:sldLayoutId id="2147483682" r:id="rId9"/>
    <p:sldLayoutId id="2147483681" r:id="rId10"/>
    <p:sldLayoutId id="2147483683" r:id="rId11"/>
    <p:sldLayoutId id="2147483689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BA0F85-F781-444C-C436-014DA474E22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12393" y="5989210"/>
            <a:ext cx="1747832" cy="4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963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86" r:id="rId2"/>
    <p:sldLayoutId id="2147483673" r:id="rId3"/>
    <p:sldLayoutId id="2147483684" r:id="rId4"/>
    <p:sldLayoutId id="2147483687" r:id="rId5"/>
    <p:sldLayoutId id="2147483688" r:id="rId6"/>
    <p:sldLayoutId id="2147483691" r:id="rId7"/>
    <p:sldLayoutId id="214748369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vGTWHfqkKBY?feature=oembed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hyperlink" Target="https://www.ntuclearninghub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8.svg"/><Relationship Id="rId5" Type="http://schemas.openxmlformats.org/officeDocument/2006/relationships/image" Target="../media/image87.png"/><Relationship Id="rId4" Type="http://schemas.openxmlformats.org/officeDocument/2006/relationships/image" Target="../media/image8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3AA176-A18F-9943-9C34-F57EBD179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429000"/>
            <a:ext cx="9740900" cy="11048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Efficient Software Development Workflow:  Version Control, GitHub, Build Images and Swagger Design for Design for RESTful APIs </a:t>
            </a:r>
          </a:p>
        </p:txBody>
      </p:sp>
    </p:spTree>
    <p:extLst>
      <p:ext uri="{BB962C8B-B14F-4D97-AF65-F5344CB8AC3E}">
        <p14:creationId xmlns:p14="http://schemas.microsoft.com/office/powerpoint/2010/main" val="156844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F625EC-120D-D441-BA8C-4DEF7C48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First day briefing for trainees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D95C48-F0CA-2A48-B1CB-22F0D0EF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sz="2800" dirty="0"/>
              <a:t>Criteria for funding</a:t>
            </a:r>
          </a:p>
          <a:p>
            <a:r>
              <a:rPr lang="en-US" sz="2800" dirty="0">
                <a:ea typeface="ＭＳ Ｐゴシック" panose="020B0600070205080204" pitchFamily="34" charset="-128"/>
              </a:rPr>
              <a:t>Minimum attendance rate of </a:t>
            </a:r>
            <a:r>
              <a:rPr lang="en-US" dirty="0">
                <a:ea typeface="ＭＳ Ｐゴシック" panose="020B0600070205080204" pitchFamily="34" charset="-128"/>
              </a:rPr>
              <a:t>75 </a:t>
            </a:r>
            <a:r>
              <a:rPr lang="en-US" sz="2800" dirty="0">
                <a:ea typeface="ＭＳ Ｐゴシック" panose="020B0600070205080204" pitchFamily="34" charset="-128"/>
              </a:rPr>
              <a:t>%</a:t>
            </a:r>
          </a:p>
          <a:p>
            <a:r>
              <a:rPr lang="en-US" sz="2800" dirty="0">
                <a:ea typeface="ＭＳ Ｐゴシック" panose="020B0600070205080204" pitchFamily="34" charset="-128"/>
              </a:rPr>
              <a:t>Complete the assessment and be assessed as ‘Competent’</a:t>
            </a:r>
          </a:p>
        </p:txBody>
      </p:sp>
    </p:spTree>
    <p:extLst>
      <p:ext uri="{BB962C8B-B14F-4D97-AF65-F5344CB8AC3E}">
        <p14:creationId xmlns:p14="http://schemas.microsoft.com/office/powerpoint/2010/main" val="372467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50D3-B16A-1845-889B-C976358B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143250"/>
            <a:ext cx="8851900" cy="571500"/>
          </a:xfrm>
        </p:spPr>
        <p:txBody>
          <a:bodyPr/>
          <a:lstStyle/>
          <a:p>
            <a:r>
              <a:rPr lang="en-US" dirty="0"/>
              <a:t>Introduction to Efficient Software Development Workflow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7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CE40-81B9-5263-FF19-EA4E08DC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1" y="1117909"/>
            <a:ext cx="10515600" cy="1313056"/>
          </a:xfrm>
        </p:spPr>
        <p:txBody>
          <a:bodyPr/>
          <a:lstStyle/>
          <a:p>
            <a:r>
              <a:rPr lang="en-IN" dirty="0"/>
              <a:t>Software Development Life Cycle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2C4187-8B6C-795E-4767-4051F948C6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280184"/>
              </p:ext>
            </p:extLst>
          </p:nvPr>
        </p:nvGraphicFramePr>
        <p:xfrm>
          <a:off x="511629" y="2430965"/>
          <a:ext cx="11168742" cy="146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B777FD-BDD3-AEC2-19DA-29C6489D45DC}"/>
              </a:ext>
            </a:extLst>
          </p:cNvPr>
          <p:cNvSpPr txBox="1"/>
          <p:nvPr/>
        </p:nvSpPr>
        <p:spPr>
          <a:xfrm>
            <a:off x="511629" y="4611791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 Owner</a:t>
            </a:r>
          </a:p>
          <a:p>
            <a:r>
              <a:rPr lang="en-US" dirty="0"/>
              <a:t>Project Manager</a:t>
            </a:r>
          </a:p>
          <a:p>
            <a:r>
              <a:rPr lang="en-US" dirty="0"/>
              <a:t>Business Analyst</a:t>
            </a:r>
          </a:p>
          <a:p>
            <a:r>
              <a:rPr lang="en-US" dirty="0"/>
              <a:t>CTO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EA07C-86AB-CB4F-E1FB-794BFA0608B6}"/>
              </a:ext>
            </a:extLst>
          </p:cNvPr>
          <p:cNvSpPr txBox="1"/>
          <p:nvPr/>
        </p:nvSpPr>
        <p:spPr>
          <a:xfrm>
            <a:off x="2251529" y="3898900"/>
            <a:ext cx="1837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 Architect</a:t>
            </a:r>
          </a:p>
          <a:p>
            <a:r>
              <a:rPr lang="en-US" dirty="0"/>
              <a:t>UI/UX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5489A-DF51-6EF7-6894-6CDD9901E1C9}"/>
              </a:ext>
            </a:extLst>
          </p:cNvPr>
          <p:cNvSpPr txBox="1"/>
          <p:nvPr/>
        </p:nvSpPr>
        <p:spPr>
          <a:xfrm>
            <a:off x="3991430" y="5043669"/>
            <a:ext cx="228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Front-end Developer</a:t>
            </a:r>
          </a:p>
          <a:p>
            <a:r>
              <a:rPr lang="en-US" dirty="0"/>
              <a:t>Back-end Developer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C1680-A02F-014A-C6AD-E31FACEE1D2D}"/>
              </a:ext>
            </a:extLst>
          </p:cNvPr>
          <p:cNvSpPr txBox="1"/>
          <p:nvPr/>
        </p:nvSpPr>
        <p:spPr>
          <a:xfrm>
            <a:off x="6273801" y="3946384"/>
            <a:ext cx="194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Architect</a:t>
            </a:r>
          </a:p>
          <a:p>
            <a:r>
              <a:rPr lang="en-US" dirty="0"/>
              <a:t>QA</a:t>
            </a:r>
          </a:p>
          <a:p>
            <a:r>
              <a:rPr lang="en-US" dirty="0"/>
              <a:t>Tester</a:t>
            </a:r>
          </a:p>
          <a:p>
            <a:r>
              <a:rPr lang="en-US" dirty="0"/>
              <a:t>DevOps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1AC174-B712-7E49-D7B7-E5DCBD2C8644}"/>
              </a:ext>
            </a:extLst>
          </p:cNvPr>
          <p:cNvSpPr txBox="1"/>
          <p:nvPr/>
        </p:nvSpPr>
        <p:spPr>
          <a:xfrm>
            <a:off x="7788729" y="5093760"/>
            <a:ext cx="228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Administrator</a:t>
            </a:r>
          </a:p>
          <a:p>
            <a:r>
              <a:rPr lang="en-US" dirty="0"/>
              <a:t>DevOps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2CCE4-FBA4-A53C-8317-DE9DA8DC22ED}"/>
              </a:ext>
            </a:extLst>
          </p:cNvPr>
          <p:cNvSpPr txBox="1"/>
          <p:nvPr/>
        </p:nvSpPr>
        <p:spPr>
          <a:xfrm>
            <a:off x="10289721" y="394638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Users</a:t>
            </a:r>
          </a:p>
          <a:p>
            <a:r>
              <a:rPr lang="en-US" dirty="0"/>
              <a:t>Testers</a:t>
            </a:r>
          </a:p>
          <a:p>
            <a:r>
              <a:rPr lang="en-US" dirty="0"/>
              <a:t>Support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F6F9DC-3686-6FC5-0E57-DA6CAEB141CC}"/>
              </a:ext>
            </a:extLst>
          </p:cNvPr>
          <p:cNvCxnSpPr>
            <a:cxnSpLocks/>
          </p:cNvCxnSpPr>
          <p:nvPr/>
        </p:nvCxnSpPr>
        <p:spPr>
          <a:xfrm>
            <a:off x="1164771" y="3606800"/>
            <a:ext cx="0" cy="1004991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3275891-3E77-3F0E-CAA1-0C5672D140EC}"/>
              </a:ext>
            </a:extLst>
          </p:cNvPr>
          <p:cNvCxnSpPr>
            <a:cxnSpLocks/>
          </p:cNvCxnSpPr>
          <p:nvPr/>
        </p:nvCxnSpPr>
        <p:spPr>
          <a:xfrm>
            <a:off x="5012871" y="3606800"/>
            <a:ext cx="0" cy="14368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5ABD2C-A2EB-76B8-30D3-65CE11A95822}"/>
              </a:ext>
            </a:extLst>
          </p:cNvPr>
          <p:cNvCxnSpPr>
            <a:cxnSpLocks/>
          </p:cNvCxnSpPr>
          <p:nvPr/>
        </p:nvCxnSpPr>
        <p:spPr>
          <a:xfrm>
            <a:off x="8721271" y="3606800"/>
            <a:ext cx="0" cy="1436869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0FAAFF-D877-5C14-534D-BF6F63BC457D}"/>
              </a:ext>
            </a:extLst>
          </p:cNvPr>
          <p:cNvCxnSpPr>
            <a:cxnSpLocks/>
          </p:cNvCxnSpPr>
          <p:nvPr/>
        </p:nvCxnSpPr>
        <p:spPr>
          <a:xfrm>
            <a:off x="3141435" y="3606800"/>
            <a:ext cx="0" cy="2921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C4AC43-68ED-BB9B-EE8C-2977B70C2E12}"/>
              </a:ext>
            </a:extLst>
          </p:cNvPr>
          <p:cNvCxnSpPr>
            <a:cxnSpLocks/>
          </p:cNvCxnSpPr>
          <p:nvPr/>
        </p:nvCxnSpPr>
        <p:spPr>
          <a:xfrm>
            <a:off x="6926035" y="3625850"/>
            <a:ext cx="0" cy="2921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293F18-FE0B-24C4-05FE-C4D79ABA1F8C}"/>
              </a:ext>
            </a:extLst>
          </p:cNvPr>
          <p:cNvCxnSpPr>
            <a:cxnSpLocks/>
          </p:cNvCxnSpPr>
          <p:nvPr/>
        </p:nvCxnSpPr>
        <p:spPr>
          <a:xfrm>
            <a:off x="10570935" y="3625850"/>
            <a:ext cx="0" cy="29210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9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336-CE91-A46E-8D3D-0869FAF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Efficient Software Development Practice</a:t>
            </a:r>
          </a:p>
        </p:txBody>
      </p:sp>
      <p:graphicFrame>
        <p:nvGraphicFramePr>
          <p:cNvPr id="4" name="Content Placeholder">
            <a:extLst>
              <a:ext uri="{FF2B5EF4-FFF2-40B4-BE49-F238E27FC236}">
                <a16:creationId xmlns:a16="http://schemas.microsoft.com/office/drawing/2014/main" id="{4F9A005C-AEBC-A0AD-E620-6268C0FCA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1484654"/>
              </p:ext>
            </p:extLst>
          </p:nvPr>
        </p:nvGraphicFramePr>
        <p:xfrm>
          <a:off x="3347212" y="1973866"/>
          <a:ext cx="4933188" cy="4054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57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3100" dirty="0"/>
              <a:t>Workflow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BB984EF5-FAFA-3A5D-ADC4-EE32D6D30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7742667"/>
              </p:ext>
            </p:extLst>
          </p:nvPr>
        </p:nvGraphicFramePr>
        <p:xfrm>
          <a:off x="4553712" y="621792"/>
          <a:ext cx="681228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175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C3381-87DD-28B2-2E13-BCDC443E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2082490"/>
          </a:xfrm>
        </p:spPr>
        <p:txBody>
          <a:bodyPr anchor="ctr">
            <a:normAutofit/>
          </a:bodyPr>
          <a:lstStyle/>
          <a:p>
            <a:r>
              <a:rPr lang="en-SG" dirty="0"/>
              <a:t>Benefits of streamlined workflow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4E28D7-9899-239C-112E-D736C10A7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241203"/>
              </p:ext>
            </p:extLst>
          </p:nvPr>
        </p:nvGraphicFramePr>
        <p:xfrm>
          <a:off x="838200" y="3189249"/>
          <a:ext cx="10515600" cy="2987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645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50D3-B16A-1845-889B-C976358B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143250"/>
            <a:ext cx="8229600" cy="571500"/>
          </a:xfrm>
        </p:spPr>
        <p:txBody>
          <a:bodyPr/>
          <a:lstStyle/>
          <a:p>
            <a:r>
              <a:rPr lang="en-US" dirty="0"/>
              <a:t>Mastering Version Control with Git and GitHub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34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E266-E32A-44C0-19F3-D4840341C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3100" dirty="0"/>
              <a:t>What is GitHub?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417305-B2A7-CAD7-7F14-4748BBAD7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680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Github Logo - Free social media icons">
            <a:extLst>
              <a:ext uri="{FF2B5EF4-FFF2-40B4-BE49-F238E27FC236}">
                <a16:creationId xmlns:a16="http://schemas.microsoft.com/office/drawing/2014/main" id="{920F31AD-9322-9A63-5B4E-54E953EF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100" y="776288"/>
            <a:ext cx="825500" cy="82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80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9DC0-8783-C6AE-C520-6AB4C650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Commits</a:t>
            </a:r>
            <a:endParaRPr lang="en-SG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E394D1-812C-02A8-C80C-2EC5B477B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952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8876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E0F4-87DE-AC0A-080F-D409CB312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Branches</a:t>
            </a:r>
            <a:endParaRPr lang="en-SG" sz="4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517B16-D593-C9FF-9E3B-FBC48634A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37591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251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770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913C-AF2C-1B71-2ED0-C5C26918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Merges</a:t>
            </a:r>
            <a:endParaRPr lang="en-SG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7E08BB-C0DD-5B56-F963-7CE0B4ACB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1326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910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3085-81E3-6217-50E1-BA5803A3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Demo on GitHub</a:t>
            </a:r>
            <a:endParaRPr lang="en-S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3078-B48E-3BF5-88D7-DC4477711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How to set up repo</a:t>
            </a:r>
          </a:p>
          <a:p>
            <a:r>
              <a:rPr lang="en-US" dirty="0"/>
              <a:t>How to commit</a:t>
            </a:r>
          </a:p>
          <a:p>
            <a:r>
              <a:rPr lang="en-US" dirty="0"/>
              <a:t>How to push and pull</a:t>
            </a:r>
          </a:p>
          <a:p>
            <a:r>
              <a:rPr lang="en-US" dirty="0"/>
              <a:t>How to create git branches</a:t>
            </a:r>
            <a:endParaRPr lang="en-SG" dirty="0"/>
          </a:p>
        </p:txBody>
      </p:sp>
      <p:pic>
        <p:nvPicPr>
          <p:cNvPr id="5" name="Picture 4" descr="Laptop Typer by Dan Shannon on Dribbble">
            <a:extLst>
              <a:ext uri="{FF2B5EF4-FFF2-40B4-BE49-F238E27FC236}">
                <a16:creationId xmlns:a16="http://schemas.microsoft.com/office/drawing/2014/main" id="{86DCFAD7-B742-D0D5-1449-95066D589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1242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25F1-F7ED-986E-9DAC-A1E0AE7D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Forks</a:t>
            </a:r>
            <a:endParaRPr lang="en-SG" sz="4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DD8859-9396-4DF0-7896-87A37515E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3196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3023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25F1-F7ED-986E-9DAC-A1E0AE7D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Pull Request</a:t>
            </a:r>
            <a:endParaRPr lang="en-SG" sz="41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DD8859-9396-4DF0-7896-87A37515E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17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3918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BEE9-2828-1162-6F08-31F27A811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Code Review</a:t>
            </a:r>
            <a:endParaRPr lang="en-SG" sz="4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51135E-44D2-50E2-B8D3-CE24A7D080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72448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92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0A9D-BA20-80BA-6E5F-E8F0EF95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DB7E2-0E24-BE15-87C0-DA09BAA2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817"/>
            <a:ext cx="10515600" cy="98107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	Commit guidelines: clear and informative</a:t>
            </a:r>
            <a:endParaRPr lang="en-S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292EB69-A9BD-9DB6-25C0-E50D1EF6BD54}"/>
              </a:ext>
            </a:extLst>
          </p:cNvPr>
          <p:cNvSpPr txBox="1">
            <a:spLocks/>
          </p:cNvSpPr>
          <p:nvPr/>
        </p:nvSpPr>
        <p:spPr>
          <a:xfrm>
            <a:off x="838200" y="3575543"/>
            <a:ext cx="10515600" cy="98107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Branching strategy: new branch for new feature, hotfix branches </a:t>
            </a:r>
            <a:endParaRPr lang="en-SG" dirty="0"/>
          </a:p>
        </p:txBody>
      </p:sp>
      <p:sp>
        <p:nvSpPr>
          <p:cNvPr id="6" name="Rectangle 5" descr="Network Diagram">
            <a:extLst>
              <a:ext uri="{FF2B5EF4-FFF2-40B4-BE49-F238E27FC236}">
                <a16:creationId xmlns:a16="http://schemas.microsoft.com/office/drawing/2014/main" id="{7BD39983-0C61-BC5A-62FF-CA1046EC1EA6}"/>
              </a:ext>
            </a:extLst>
          </p:cNvPr>
          <p:cNvSpPr/>
          <p:nvPr/>
        </p:nvSpPr>
        <p:spPr>
          <a:xfrm>
            <a:off x="1055193" y="3724273"/>
            <a:ext cx="683614" cy="6836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7" name="Rectangle 6" descr="Chat Bubble">
            <a:extLst>
              <a:ext uri="{FF2B5EF4-FFF2-40B4-BE49-F238E27FC236}">
                <a16:creationId xmlns:a16="http://schemas.microsoft.com/office/drawing/2014/main" id="{3019E472-BF8A-B77F-CF31-5B076A5A5D08}"/>
              </a:ext>
            </a:extLst>
          </p:cNvPr>
          <p:cNvSpPr/>
          <p:nvPr/>
        </p:nvSpPr>
        <p:spPr>
          <a:xfrm>
            <a:off x="1055193" y="2495547"/>
            <a:ext cx="683614" cy="68361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771FC6C-AD51-40F2-296E-D31FD2854439}"/>
              </a:ext>
            </a:extLst>
          </p:cNvPr>
          <p:cNvSpPr txBox="1">
            <a:spLocks/>
          </p:cNvSpPr>
          <p:nvPr/>
        </p:nvSpPr>
        <p:spPr>
          <a:xfrm>
            <a:off x="838200" y="4848225"/>
            <a:ext cx="10515600" cy="98107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Regular Pull Requests: create small &amp; focused pull requests</a:t>
            </a:r>
            <a:endParaRPr lang="en-SG" dirty="0"/>
          </a:p>
        </p:txBody>
      </p:sp>
      <p:sp>
        <p:nvSpPr>
          <p:cNvPr id="9" name="Rectangle 8" descr="Subtitles">
            <a:extLst>
              <a:ext uri="{FF2B5EF4-FFF2-40B4-BE49-F238E27FC236}">
                <a16:creationId xmlns:a16="http://schemas.microsoft.com/office/drawing/2014/main" id="{3D04571D-F3C0-307E-2998-12E97F0DB30A}"/>
              </a:ext>
            </a:extLst>
          </p:cNvPr>
          <p:cNvSpPr/>
          <p:nvPr/>
        </p:nvSpPr>
        <p:spPr>
          <a:xfrm>
            <a:off x="1055193" y="4996955"/>
            <a:ext cx="683614" cy="68361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992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0A9D-BA20-80BA-6E5F-E8F0EF952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DB7E2-0E24-BE15-87C0-DA09BAA2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817"/>
            <a:ext cx="10515600" cy="98107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	Conflict Resolution: find consensus on resolutions</a:t>
            </a:r>
            <a:endParaRPr lang="en-SG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292EB69-A9BD-9DB6-25C0-E50D1EF6BD54}"/>
              </a:ext>
            </a:extLst>
          </p:cNvPr>
          <p:cNvSpPr txBox="1">
            <a:spLocks/>
          </p:cNvSpPr>
          <p:nvPr/>
        </p:nvSpPr>
        <p:spPr>
          <a:xfrm>
            <a:off x="838200" y="3575543"/>
            <a:ext cx="10515600" cy="981075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Automated Testing: run tests automatically on PR</a:t>
            </a:r>
            <a:endParaRPr lang="en-SG" dirty="0"/>
          </a:p>
        </p:txBody>
      </p:sp>
      <p:sp>
        <p:nvSpPr>
          <p:cNvPr id="6" name="Rectangle 5" descr="Network Diagram">
            <a:extLst>
              <a:ext uri="{FF2B5EF4-FFF2-40B4-BE49-F238E27FC236}">
                <a16:creationId xmlns:a16="http://schemas.microsoft.com/office/drawing/2014/main" id="{7BD39983-0C61-BC5A-62FF-CA1046EC1EA6}"/>
              </a:ext>
            </a:extLst>
          </p:cNvPr>
          <p:cNvSpPr/>
          <p:nvPr/>
        </p:nvSpPr>
        <p:spPr>
          <a:xfrm>
            <a:off x="1055193" y="3724273"/>
            <a:ext cx="683614" cy="68361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sp>
        <p:nvSpPr>
          <p:cNvPr id="7" name="Rectangle 6" descr="Chat Bubble">
            <a:extLst>
              <a:ext uri="{FF2B5EF4-FFF2-40B4-BE49-F238E27FC236}">
                <a16:creationId xmlns:a16="http://schemas.microsoft.com/office/drawing/2014/main" id="{3019E472-BF8A-B77F-CF31-5B076A5A5D08}"/>
              </a:ext>
            </a:extLst>
          </p:cNvPr>
          <p:cNvSpPr/>
          <p:nvPr/>
        </p:nvSpPr>
        <p:spPr>
          <a:xfrm>
            <a:off x="1055193" y="2495547"/>
            <a:ext cx="683614" cy="683614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5048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50D3-B16A-1845-889B-C976358B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143250"/>
            <a:ext cx="8229600" cy="571500"/>
          </a:xfrm>
        </p:spPr>
        <p:txBody>
          <a:bodyPr/>
          <a:lstStyle/>
          <a:p>
            <a:r>
              <a:rPr lang="en-US" dirty="0"/>
              <a:t>Building Efficient Container Images for Deployment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85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Containerization Overview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51E8126-90DE-E2F5-F2C2-49068DFDE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07309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4000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5D6E-EB18-3892-F1E7-FF38FAA2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Benefits of Containerization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1529-6AB7-6745-7ED3-A78ED728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Portability: Containers run consistently across different environments.</a:t>
            </a:r>
          </a:p>
          <a:p>
            <a:r>
              <a:rPr lang="en-US" dirty="0"/>
              <a:t>Isolation: Applications and dependencies are isolated, reducing conflicts.</a:t>
            </a:r>
          </a:p>
          <a:p>
            <a:r>
              <a:rPr lang="en-US" dirty="0"/>
              <a:t>Scalability: Easily scale applications up or down based on demand.</a:t>
            </a:r>
          </a:p>
          <a:p>
            <a:r>
              <a:rPr lang="en-US" dirty="0"/>
              <a:t>Resource Efficiency: Containers share the host OS kernel, minimizing overhead.</a:t>
            </a:r>
          </a:p>
          <a:p>
            <a:r>
              <a:rPr lang="en-US" dirty="0"/>
              <a:t>Version Control: Container images allow versioning and easy rollbacks.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9861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50D3-B16A-1845-889B-C976358B28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Trainer’s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61832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Building Docker Images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51E8126-90DE-E2F5-F2C2-49068DFDE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725943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210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F695-511A-C4F0-9077-2AEB4813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1313056"/>
          </a:xfrm>
        </p:spPr>
        <p:txBody>
          <a:bodyPr anchor="ctr">
            <a:normAutofit/>
          </a:bodyPr>
          <a:lstStyle/>
          <a:p>
            <a:r>
              <a:rPr lang="en-US" dirty="0"/>
              <a:t>Optimization Techniques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B1664-579A-2DEF-C9DE-E6C8E48F4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958022"/>
              </p:ext>
            </p:extLst>
          </p:nvPr>
        </p:nvGraphicFramePr>
        <p:xfrm>
          <a:off x="838200" y="2430965"/>
          <a:ext cx="10515600" cy="37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4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50D3-B16A-1845-889B-C976358B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143250"/>
            <a:ext cx="8229600" cy="571500"/>
          </a:xfrm>
        </p:spPr>
        <p:txBody>
          <a:bodyPr/>
          <a:lstStyle/>
          <a:p>
            <a:r>
              <a:rPr lang="en-US" dirty="0"/>
              <a:t>Swagger Design for RESTful APIs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851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What is Swagger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51E8126-90DE-E2F5-F2C2-49068DFDE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585401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06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D8E67-FA5A-5C2F-2AED-FD2241B78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 of Swagger</a:t>
            </a:r>
            <a:endParaRPr lang="en-SG" dirty="0"/>
          </a:p>
        </p:txBody>
      </p:sp>
      <p:graphicFrame>
        <p:nvGraphicFramePr>
          <p:cNvPr id="4" name="Content Placeholder">
            <a:extLst>
              <a:ext uri="{FF2B5EF4-FFF2-40B4-BE49-F238E27FC236}">
                <a16:creationId xmlns:a16="http://schemas.microsoft.com/office/drawing/2014/main" id="{853C7BD8-F4A4-26FA-0DB9-1FAF0F896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042842"/>
              </p:ext>
            </p:extLst>
          </p:nvPr>
        </p:nvGraphicFramePr>
        <p:xfrm>
          <a:off x="838200" y="2095500"/>
          <a:ext cx="4775200" cy="3933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BEED987-7E05-18E2-F127-78F21B7D2519}"/>
              </a:ext>
            </a:extLst>
          </p:cNvPr>
          <p:cNvGrpSpPr/>
          <p:nvPr/>
        </p:nvGrpSpPr>
        <p:grpSpPr>
          <a:xfrm>
            <a:off x="6002122" y="2095500"/>
            <a:ext cx="5453278" cy="766978"/>
            <a:chOff x="794645" y="373656"/>
            <a:chExt cx="1533956" cy="153395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237725-75C2-2557-2E60-A4DC6C3E1E65}"/>
                </a:ext>
              </a:extLst>
            </p:cNvPr>
            <p:cNvSpPr/>
            <p:nvPr/>
          </p:nvSpPr>
          <p:spPr>
            <a:xfrm>
              <a:off x="794645" y="373656"/>
              <a:ext cx="1533956" cy="153395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665A60B-1AFF-E3AE-EF0A-05EFAD2A3A3D}"/>
                </a:ext>
              </a:extLst>
            </p:cNvPr>
            <p:cNvSpPr txBox="1"/>
            <p:nvPr/>
          </p:nvSpPr>
          <p:spPr>
            <a:xfrm>
              <a:off x="869527" y="448538"/>
              <a:ext cx="1384192" cy="1384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/>
              <a:r>
                <a:rPr lang="en-GB" dirty="0">
                  <a:latin typeface="Arial" panose="020B0604020202020204" pitchFamily="34" charset="0"/>
                  <a:ea typeface="SimSun" panose="02010600030101010101" pitchFamily="2" charset="-122"/>
                </a:rPr>
                <a:t>E</a:t>
              </a:r>
              <a:r>
                <a:rPr lang="en-GB" sz="1800" dirty="0"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asier and faster to work with APIs </a:t>
              </a:r>
              <a:endParaRPr lang="en-SG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A37EBC-D7B2-5F0F-E29F-E6AEA9642782}"/>
              </a:ext>
            </a:extLst>
          </p:cNvPr>
          <p:cNvGrpSpPr/>
          <p:nvPr/>
        </p:nvGrpSpPr>
        <p:grpSpPr>
          <a:xfrm>
            <a:off x="6002122" y="3045511"/>
            <a:ext cx="5453278" cy="766978"/>
            <a:chOff x="794645" y="373656"/>
            <a:chExt cx="1533956" cy="15339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F308922-D803-E06B-FB81-FB4E5B4A56E9}"/>
                </a:ext>
              </a:extLst>
            </p:cNvPr>
            <p:cNvSpPr/>
            <p:nvPr/>
          </p:nvSpPr>
          <p:spPr>
            <a:xfrm>
              <a:off x="794645" y="373656"/>
              <a:ext cx="1533956" cy="153395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D820CBF3-D1B6-0E70-F399-B8987F7D44F7}"/>
                </a:ext>
              </a:extLst>
            </p:cNvPr>
            <p:cNvSpPr txBox="1"/>
            <p:nvPr/>
          </p:nvSpPr>
          <p:spPr>
            <a:xfrm>
              <a:off x="869527" y="448538"/>
              <a:ext cx="1384192" cy="138419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/>
              <a:r>
                <a:rPr lang="en-GB" dirty="0">
                  <a:latin typeface="Arial" panose="020B0604020202020204" pitchFamily="34" charset="0"/>
                  <a:ea typeface="SimSun" panose="02010600030101010101" pitchFamily="2" charset="-122"/>
                </a:rPr>
                <a:t>Improved communication among team members and between teams</a:t>
              </a:r>
              <a:r>
                <a:rPr lang="en-GB" sz="1800" dirty="0"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 </a:t>
              </a:r>
              <a:endParaRPr lang="en-SG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B3D3D8-74AA-1393-F3F3-2AB3D611BE7D}"/>
              </a:ext>
            </a:extLst>
          </p:cNvPr>
          <p:cNvGrpSpPr/>
          <p:nvPr/>
        </p:nvGrpSpPr>
        <p:grpSpPr>
          <a:xfrm>
            <a:off x="6002122" y="4062111"/>
            <a:ext cx="5453278" cy="766978"/>
            <a:chOff x="794645" y="373656"/>
            <a:chExt cx="1533956" cy="1533956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F106A2-A4AD-99EA-042C-42A0B69BECA6}"/>
                </a:ext>
              </a:extLst>
            </p:cNvPr>
            <p:cNvSpPr/>
            <p:nvPr/>
          </p:nvSpPr>
          <p:spPr>
            <a:xfrm>
              <a:off x="794645" y="373656"/>
              <a:ext cx="1533956" cy="153395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D6AAC431-DBE2-3153-2473-0F6B6C3D293D}"/>
                </a:ext>
              </a:extLst>
            </p:cNvPr>
            <p:cNvSpPr txBox="1"/>
            <p:nvPr/>
          </p:nvSpPr>
          <p:spPr>
            <a:xfrm>
              <a:off x="869527" y="448538"/>
              <a:ext cx="1384192" cy="1384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/>
              <a:r>
                <a:rPr lang="en-GB" sz="1800" dirty="0"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Test and validate APIs</a:t>
              </a:r>
              <a:endParaRPr lang="en-SG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7A7ED4-EC93-AAA7-02B8-5F2335D7C11F}"/>
              </a:ext>
            </a:extLst>
          </p:cNvPr>
          <p:cNvGrpSpPr/>
          <p:nvPr/>
        </p:nvGrpSpPr>
        <p:grpSpPr>
          <a:xfrm>
            <a:off x="6002122" y="5078711"/>
            <a:ext cx="5453278" cy="766978"/>
            <a:chOff x="794645" y="373656"/>
            <a:chExt cx="1533956" cy="1533956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9905A7-170E-F60D-3633-B350D3797CEA}"/>
                </a:ext>
              </a:extLst>
            </p:cNvPr>
            <p:cNvSpPr/>
            <p:nvPr/>
          </p:nvSpPr>
          <p:spPr>
            <a:xfrm>
              <a:off x="794645" y="373656"/>
              <a:ext cx="1533956" cy="153395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EFE1BCA1-6DB1-6E1B-A20A-EB4191937CFC}"/>
                </a:ext>
              </a:extLst>
            </p:cNvPr>
            <p:cNvSpPr txBox="1"/>
            <p:nvPr/>
          </p:nvSpPr>
          <p:spPr>
            <a:xfrm>
              <a:off x="869527" y="448538"/>
              <a:ext cx="1384192" cy="138419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/>
              <a:r>
                <a:rPr lang="en-GB" dirty="0">
                  <a:latin typeface="Arial" panose="020B0604020202020204" pitchFamily="34" charset="0"/>
                  <a:ea typeface="SimSun" panose="02010600030101010101" pitchFamily="2" charset="-122"/>
                </a:rPr>
                <a:t>Increased reach and impact</a:t>
              </a:r>
              <a:endParaRPr lang="en-SG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5614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FCDD-C4E4-DB9A-0AC0-C1124169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Demo on Swagger</a:t>
            </a:r>
            <a:endParaRPr lang="en-S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472-E872-D7B2-CC66-55293AA62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How to define API specification using Swagger editor</a:t>
            </a:r>
            <a:endParaRPr lang="en-SG" dirty="0"/>
          </a:p>
        </p:txBody>
      </p:sp>
      <p:pic>
        <p:nvPicPr>
          <p:cNvPr id="4" name="Picture 3" descr="Laptop Typer by Dan Shannon on Dribbble">
            <a:extLst>
              <a:ext uri="{FF2B5EF4-FFF2-40B4-BE49-F238E27FC236}">
                <a16:creationId xmlns:a16="http://schemas.microsoft.com/office/drawing/2014/main" id="{3CB3FD81-4799-A930-3BFC-4525A14B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1249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50D3-B16A-1845-889B-C976358B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143250"/>
            <a:ext cx="8229600" cy="571500"/>
          </a:xfrm>
        </p:spPr>
        <p:txBody>
          <a:bodyPr lIns="91440" tIns="45720" rIns="91440" bIns="45720" anchor="ctr"/>
          <a:lstStyle/>
          <a:p>
            <a:r>
              <a:rPr lang="en-US" dirty="0"/>
              <a:t>Lesson 5:</a:t>
            </a:r>
            <a:br>
              <a:rPr lang="en-US" dirty="0"/>
            </a:br>
            <a:r>
              <a:rPr lang="en-US" dirty="0"/>
              <a:t>Efficient Development Workflow Integration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7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EF695-511A-C4F0-9077-2AEB48130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1313056"/>
          </a:xfrm>
        </p:spPr>
        <p:txBody>
          <a:bodyPr anchor="ctr">
            <a:normAutofit/>
          </a:bodyPr>
          <a:lstStyle/>
          <a:p>
            <a:r>
              <a:rPr lang="en-US" dirty="0"/>
              <a:t>Development Workflow Integration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DB1664-579A-2DEF-C9DE-E6C8E48F45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705869"/>
              </p:ext>
            </p:extLst>
          </p:nvPr>
        </p:nvGraphicFramePr>
        <p:xfrm>
          <a:off x="838200" y="2430965"/>
          <a:ext cx="10515600" cy="37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9486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F108-90FF-9E4E-DA59-B78EFBB6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SG" sz="4000" dirty="0"/>
              <a:t>Implementing Automated CI/CD Pipelines for Continuous Integration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04EF769B-8339-6785-F8FF-157F597829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586483"/>
              </p:ext>
            </p:extLst>
          </p:nvPr>
        </p:nvGraphicFramePr>
        <p:xfrm>
          <a:off x="838200" y="2430463"/>
          <a:ext cx="10515600" cy="374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645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A2A5-F671-4BD2-C904-866DBB70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Utilizing Version-Controlled Code for Building Container Images</a:t>
            </a:r>
            <a:endParaRPr lang="en-SG" sz="40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B85146E-7223-683E-C391-9C3E2C56C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330323"/>
              </p:ext>
            </p:extLst>
          </p:nvPr>
        </p:nvGraphicFramePr>
        <p:xfrm>
          <a:off x="838200" y="2430463"/>
          <a:ext cx="10515600" cy="3746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187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21274F-172A-EF46-9414-09D1AD00D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</a:t>
            </a:r>
            <a:r>
              <a:rPr lang="en-SG" dirty="0"/>
              <a:t>NTUC LearningHub</a:t>
            </a:r>
            <a:endParaRPr lang="en-GB" dirty="0"/>
          </a:p>
        </p:txBody>
      </p:sp>
      <p:pic>
        <p:nvPicPr>
          <p:cNvPr id="2" name="Online Media 1" title="NTUC LearningHub Corporate Video">
            <a:hlinkClick r:id="" action="ppaction://media"/>
            <a:extLst>
              <a:ext uri="{FF2B5EF4-FFF2-40B4-BE49-F238E27FC236}">
                <a16:creationId xmlns:a16="http://schemas.microsoft.com/office/drawing/2014/main" id="{573D39A3-17FC-72CC-C9DB-5515BD52EF4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1809" y="1162776"/>
            <a:ext cx="8428381" cy="476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8DEE-2B61-6560-4B3E-2B067E791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131305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SG" sz="4000" dirty="0"/>
              <a:t>Generating API Documentation from Swagger Specifications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2E9B982-4ABE-26DE-3014-A9A9B1505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812543"/>
              </p:ext>
            </p:extLst>
          </p:nvPr>
        </p:nvGraphicFramePr>
        <p:xfrm>
          <a:off x="838200" y="2430965"/>
          <a:ext cx="10515600" cy="3745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4550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50D3-B16A-1845-889B-C976358B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143250"/>
            <a:ext cx="8229600" cy="571500"/>
          </a:xfrm>
        </p:spPr>
        <p:txBody>
          <a:bodyPr lIns="91440" tIns="45720" rIns="91440" bIns="45720" anchor="ctr"/>
          <a:lstStyle/>
          <a:p>
            <a:r>
              <a:rPr lang="en-US" dirty="0"/>
              <a:t>Lesson 6:</a:t>
            </a:r>
            <a:br>
              <a:rPr lang="en-US" dirty="0"/>
            </a:br>
            <a:r>
              <a:rPr lang="en-US" dirty="0"/>
              <a:t>Hands-on Workshop: Implementing Efficient Software Development Workflow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987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3BCA-E402-6111-CA9C-7280CA1F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Hands-on Activity</a:t>
            </a:r>
            <a:endParaRPr lang="en-SG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7D13-2F64-C986-8514-3AE583FFA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Set up a new repo in GitHub</a:t>
            </a:r>
          </a:p>
          <a:p>
            <a:r>
              <a:rPr lang="en-US" dirty="0"/>
              <a:t>Build a container image with Docker</a:t>
            </a:r>
          </a:p>
          <a:p>
            <a:r>
              <a:rPr lang="en-US" dirty="0"/>
              <a:t>Design a mock API with Swagger</a:t>
            </a:r>
            <a:endParaRPr lang="en-SG" dirty="0"/>
          </a:p>
        </p:txBody>
      </p:sp>
      <p:pic>
        <p:nvPicPr>
          <p:cNvPr id="5" name="Picture 4" descr="Laptop Typer by Dan Shannon on Dribbble">
            <a:extLst>
              <a:ext uri="{FF2B5EF4-FFF2-40B4-BE49-F238E27FC236}">
                <a16:creationId xmlns:a16="http://schemas.microsoft.com/office/drawing/2014/main" id="{A6A58E8E-9549-011D-6A18-E3EDA8E2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058194"/>
            <a:ext cx="5181600" cy="3886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7071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F462-FFF9-2310-3A49-BA64E845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Efficient Workflow</a:t>
            </a:r>
            <a:endParaRPr lang="en-SG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F3125-F97C-08E4-4693-04D5645F9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711" y="1851030"/>
            <a:ext cx="71723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8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019A-01FE-7C18-B9DB-A56E7BC9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/>
              <a:t>Applying Efficient Workflow</a:t>
            </a:r>
            <a:endParaRPr lang="en-SG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E648AF-E344-E9B1-7091-1F430BBA9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8648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602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6D8C-3A7F-7093-A5D7-7BB5C047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6619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/>
              <a:t>Understanding CI/CD and Version Control</a:t>
            </a:r>
            <a:endParaRPr lang="en-SG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4FDF2-4FE0-0F3C-94AA-59033917FB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582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5385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CD2F-ECDD-A66A-3A8D-8C856C88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/>
              <a:t>Best Practices</a:t>
            </a:r>
            <a:endParaRPr lang="en-SG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20E110-6B30-0BD6-4A4D-A2930FC8C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99124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4033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C750D3-B16A-1845-889B-C976358B2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143250"/>
            <a:ext cx="8229600" cy="571500"/>
          </a:xfrm>
        </p:spPr>
        <p:txBody>
          <a:bodyPr lIns="91440" tIns="45720" rIns="91440" bIns="45720" anchor="ctr"/>
          <a:lstStyle/>
          <a:p>
            <a:r>
              <a:rPr lang="en-US" dirty="0"/>
              <a:t>Lesson 7: </a:t>
            </a:r>
            <a:br>
              <a:rPr lang="en-US" dirty="0"/>
            </a:br>
            <a:r>
              <a:rPr lang="en-US" dirty="0"/>
              <a:t>Future Trends in Software Development Workflow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4201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F625EC-120D-D441-BA8C-4DEF7C48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Exploring Emerging Trends 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D4EA3AD-9775-4633-0B24-F04B2B922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6605"/>
              </p:ext>
            </p:extLst>
          </p:nvPr>
        </p:nvGraphicFramePr>
        <p:xfrm>
          <a:off x="838200" y="2017487"/>
          <a:ext cx="10374085" cy="395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6188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Impact of DevOps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51E8126-90DE-E2F5-F2C2-49068DFDE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149328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2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9E7F2-8731-514A-8D5F-7F7E1714BD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US" dirty="0"/>
              <a:t>Version control with Git and GitHub </a:t>
            </a:r>
            <a:endParaRPr lang="en-GB" dirty="0"/>
          </a:p>
          <a:p>
            <a:r>
              <a:rPr lang="en-GB" dirty="0"/>
              <a:t> </a:t>
            </a:r>
            <a:r>
              <a:rPr lang="en-US" dirty="0"/>
              <a:t>Build container images</a:t>
            </a:r>
            <a:endParaRPr lang="en-GB" dirty="0"/>
          </a:p>
          <a:p>
            <a:r>
              <a:rPr lang="en-GB" dirty="0"/>
              <a:t> </a:t>
            </a:r>
            <a:r>
              <a:rPr lang="en-US" dirty="0"/>
              <a:t>Swagger for designing and documenting RESTful APIs</a:t>
            </a:r>
            <a:endParaRPr lang="en-GB" dirty="0"/>
          </a:p>
          <a:p>
            <a:r>
              <a:rPr lang="en-GB" dirty="0"/>
              <a:t> </a:t>
            </a:r>
            <a:r>
              <a:rPr lang="en-US"/>
              <a:t>Streamline software development workflows for improved efficiency</a:t>
            </a:r>
            <a:endParaRPr lang="en-GB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DDBF285-652B-C8C3-D764-576B1CF90688}"/>
              </a:ext>
            </a:extLst>
          </p:cNvPr>
          <p:cNvSpPr txBox="1">
            <a:spLocks/>
          </p:cNvSpPr>
          <p:nvPr/>
        </p:nvSpPr>
        <p:spPr>
          <a:xfrm>
            <a:off x="838200" y="464186"/>
            <a:ext cx="10515600" cy="8319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Take - Away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2851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Impact of Automation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51E8126-90DE-E2F5-F2C2-49068DFDE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21639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146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3700" dirty="0"/>
              <a:t>Impact of Cloud Native Development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51E8126-90DE-E2F5-F2C2-49068DFDE1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091810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1134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40151-0365-3969-EE1D-CA3D029D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Reflecting on the evolving landscape of software development workflow</a:t>
            </a:r>
            <a:endParaRPr lang="en-SG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A1C01B-8C05-158C-2254-3CCAA925162F}"/>
              </a:ext>
            </a:extLst>
          </p:cNvPr>
          <p:cNvGrpSpPr/>
          <p:nvPr/>
        </p:nvGrpSpPr>
        <p:grpSpPr>
          <a:xfrm>
            <a:off x="1178609" y="4458942"/>
            <a:ext cx="10139578" cy="766978"/>
            <a:chOff x="794645" y="373656"/>
            <a:chExt cx="1533956" cy="153395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2066AD3-54C8-FBE9-26EA-563C8568489D}"/>
                </a:ext>
              </a:extLst>
            </p:cNvPr>
            <p:cNvSpPr/>
            <p:nvPr/>
          </p:nvSpPr>
          <p:spPr>
            <a:xfrm>
              <a:off x="794645" y="373656"/>
              <a:ext cx="1533956" cy="153395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E825BEBA-1BA7-4D43-C040-213466214FB4}"/>
                </a:ext>
              </a:extLst>
            </p:cNvPr>
            <p:cNvSpPr txBox="1"/>
            <p:nvPr/>
          </p:nvSpPr>
          <p:spPr>
            <a:xfrm>
              <a:off x="869527" y="448538"/>
              <a:ext cx="1384192" cy="1384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/>
              <a:r>
                <a:rPr lang="en-GB" sz="1800" b="1" dirty="0"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Personalized User Experience Focus</a:t>
              </a:r>
              <a:endParaRPr lang="en-SG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480C57C-BA1A-6927-1E3E-54A6027CED46}"/>
              </a:ext>
            </a:extLst>
          </p:cNvPr>
          <p:cNvGrpSpPr/>
          <p:nvPr/>
        </p:nvGrpSpPr>
        <p:grpSpPr>
          <a:xfrm>
            <a:off x="1178611" y="2543390"/>
            <a:ext cx="10139578" cy="766978"/>
            <a:chOff x="794645" y="373656"/>
            <a:chExt cx="1533956" cy="153395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B8C83B8-93D1-A882-F2B6-2382C107D035}"/>
                </a:ext>
              </a:extLst>
            </p:cNvPr>
            <p:cNvSpPr/>
            <p:nvPr/>
          </p:nvSpPr>
          <p:spPr>
            <a:xfrm>
              <a:off x="794645" y="373656"/>
              <a:ext cx="1533956" cy="153395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C8F61F60-93E2-B44C-B69C-0F5A50158797}"/>
                </a:ext>
              </a:extLst>
            </p:cNvPr>
            <p:cNvSpPr txBox="1"/>
            <p:nvPr/>
          </p:nvSpPr>
          <p:spPr>
            <a:xfrm>
              <a:off x="869527" y="448538"/>
              <a:ext cx="1384192" cy="1384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/>
              <a:r>
                <a:rPr lang="en-GB" b="1" dirty="0">
                  <a:latin typeface="Arial" panose="020B0604020202020204" pitchFamily="34" charset="0"/>
                  <a:ea typeface="SimSun" panose="02010600030101010101" pitchFamily="2" charset="-122"/>
                </a:rPr>
                <a:t>Increased focus on Security (</a:t>
              </a:r>
              <a:r>
                <a:rPr lang="en-GB" b="1" dirty="0" err="1">
                  <a:latin typeface="Arial" panose="020B0604020202020204" pitchFamily="34" charset="0"/>
                  <a:ea typeface="SimSun" panose="02010600030101010101" pitchFamily="2" charset="-122"/>
                </a:rPr>
                <a:t>DevSecOps</a:t>
              </a:r>
              <a:r>
                <a:rPr lang="en-GB" b="1" dirty="0">
                  <a:latin typeface="Arial" panose="020B0604020202020204" pitchFamily="34" charset="0"/>
                  <a:ea typeface="SimSun" panose="02010600030101010101" pitchFamily="2" charset="-122"/>
                </a:rPr>
                <a:t>)</a:t>
              </a:r>
              <a:endParaRPr lang="en-SG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BDE583-AEA4-AE80-1C63-89680FF2F6D8}"/>
              </a:ext>
            </a:extLst>
          </p:cNvPr>
          <p:cNvGrpSpPr/>
          <p:nvPr/>
        </p:nvGrpSpPr>
        <p:grpSpPr>
          <a:xfrm>
            <a:off x="1178610" y="3501166"/>
            <a:ext cx="10139578" cy="766978"/>
            <a:chOff x="794645" y="373656"/>
            <a:chExt cx="1533956" cy="153395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FC5949D-C4FD-65DE-60B5-E65D91B165AC}"/>
                </a:ext>
              </a:extLst>
            </p:cNvPr>
            <p:cNvSpPr/>
            <p:nvPr/>
          </p:nvSpPr>
          <p:spPr>
            <a:xfrm>
              <a:off x="794645" y="373656"/>
              <a:ext cx="1533956" cy="153395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5D657125-68DC-6A77-10D0-422AAAC5DA7F}"/>
                </a:ext>
              </a:extLst>
            </p:cNvPr>
            <p:cNvSpPr txBox="1"/>
            <p:nvPr/>
          </p:nvSpPr>
          <p:spPr>
            <a:xfrm>
              <a:off x="869527" y="448538"/>
              <a:ext cx="1384192" cy="1384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/>
              <a:r>
                <a:rPr lang="en-GB" sz="1800" b="1" dirty="0"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Remote and Distributed Teams</a:t>
              </a:r>
              <a:endParaRPr lang="en-SG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88B717F-CB13-1F87-D218-DD6E63457EFB}"/>
              </a:ext>
            </a:extLst>
          </p:cNvPr>
          <p:cNvGrpSpPr/>
          <p:nvPr/>
        </p:nvGrpSpPr>
        <p:grpSpPr>
          <a:xfrm>
            <a:off x="1178608" y="5445811"/>
            <a:ext cx="10139578" cy="766978"/>
            <a:chOff x="794645" y="373656"/>
            <a:chExt cx="1533956" cy="153395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492AD72-1D16-3488-E50B-634B090BCD8C}"/>
                </a:ext>
              </a:extLst>
            </p:cNvPr>
            <p:cNvSpPr/>
            <p:nvPr/>
          </p:nvSpPr>
          <p:spPr>
            <a:xfrm>
              <a:off x="794645" y="373656"/>
              <a:ext cx="1533956" cy="1533956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SG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341C3525-0F1C-F68E-B7DF-5CD7671E4BCA}"/>
                </a:ext>
              </a:extLst>
            </p:cNvPr>
            <p:cNvSpPr txBox="1"/>
            <p:nvPr/>
          </p:nvSpPr>
          <p:spPr>
            <a:xfrm>
              <a:off x="869527" y="448538"/>
              <a:ext cx="1384192" cy="1384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/>
              <a:r>
                <a:rPr lang="en-GB" sz="1800" b="1" dirty="0">
                  <a:effectLst/>
                  <a:latin typeface="Arial" panose="020B0604020202020204" pitchFamily="34" charset="0"/>
                  <a:ea typeface="SimSun" panose="02010600030101010101" pitchFamily="2" charset="-122"/>
                </a:rPr>
                <a:t>Sustainability in Software Development</a:t>
              </a:r>
              <a:endParaRPr lang="en-SG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65463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D485D6-96FC-3A4E-82FF-DE6ABE9AF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21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2A09-6DE6-43BF-8168-F93BBE3A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170"/>
            <a:ext cx="10515600" cy="831908"/>
          </a:xfrm>
        </p:spPr>
        <p:txBody>
          <a:bodyPr/>
          <a:lstStyle/>
          <a:p>
            <a:r>
              <a:rPr lang="en-US" sz="3600" dirty="0"/>
              <a:t>For more course enquiries, visit us at:</a:t>
            </a:r>
            <a:br>
              <a:rPr lang="en-US" sz="3600" dirty="0"/>
            </a:br>
            <a:endParaRPr lang="en-SG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155-749A-46FD-9DE4-EB6AD0209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714" y="1069147"/>
            <a:ext cx="8241792" cy="5052196"/>
          </a:xfrm>
        </p:spPr>
        <p:txBody>
          <a:bodyPr lIns="91440" tIns="45720" rIns="91440" bIns="4572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/>
              <a:t>Branches / Sales </a:t>
            </a:r>
            <a:r>
              <a:rPr lang="en-US" sz="1600" b="1" dirty="0" err="1"/>
              <a:t>Centres</a:t>
            </a:r>
            <a:endParaRPr lang="en-US" sz="1600" b="1" dirty="0"/>
          </a:p>
          <a:p>
            <a:pPr algn="l">
              <a:lnSpc>
                <a:spcPct val="100000"/>
              </a:lnSpc>
              <a:buAutoNum type="arabicPeriod"/>
            </a:pPr>
            <a:r>
              <a:rPr lang="en-US" sz="1500" dirty="0">
                <a:ea typeface="+mn-lt"/>
                <a:cs typeface="+mn-lt"/>
              </a:rPr>
              <a:t>NTUC </a:t>
            </a:r>
            <a:r>
              <a:rPr lang="en-US" sz="1500" dirty="0"/>
              <a:t>LHUB @ NTUC Trade Union House, 73 Bras </a:t>
            </a:r>
            <a:r>
              <a:rPr lang="en-US" sz="1500" dirty="0" err="1"/>
              <a:t>Basah</a:t>
            </a:r>
            <a:r>
              <a:rPr lang="en-US" sz="1500" dirty="0"/>
              <a:t> Road, #02-01, S189556</a:t>
            </a:r>
          </a:p>
          <a:p>
            <a:pPr algn="l">
              <a:lnSpc>
                <a:spcPct val="100000"/>
              </a:lnSpc>
              <a:buAutoNum type="arabicPeriod"/>
            </a:pPr>
            <a:r>
              <a:rPr lang="en-US" sz="1500" dirty="0">
                <a:ea typeface="+mn-lt"/>
                <a:cs typeface="+mn-lt"/>
              </a:rPr>
              <a:t>NTUC </a:t>
            </a:r>
            <a:r>
              <a:rPr lang="en-US" sz="1500" dirty="0"/>
              <a:t>LHUB @ Devan Nair Institute, 80 Jurong East Street 21, #02-03, S609607</a:t>
            </a:r>
          </a:p>
          <a:p>
            <a:pPr algn="l">
              <a:lnSpc>
                <a:spcPct val="100000"/>
              </a:lnSpc>
              <a:buAutoNum type="arabicPeriod"/>
            </a:pPr>
            <a:r>
              <a:rPr lang="en-US" sz="1500" dirty="0"/>
              <a:t>NTUC LHUB @ Lifelong Learning Institute, 11 Eunos Road 8, #05-01, S40860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NTUC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/>
              <a:t>LHUB @ Tampines Mall, 4 Tampines Central 5 (L4, outside Long John Silver’s), S529510 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>
                <a:ea typeface="+mn-lt"/>
                <a:cs typeface="+mn-lt"/>
              </a:rPr>
              <a:t>NTUC </a:t>
            </a:r>
            <a:r>
              <a:rPr lang="en-US" sz="1500" dirty="0"/>
              <a:t>LHUB @ AMK Hub, 53 Ang Mo Kio Ave 3, #B1-80, S569933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NTUC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/>
              <a:t>LHUB @ </a:t>
            </a:r>
            <a:r>
              <a:rPr lang="en-US" sz="1500" dirty="0" err="1"/>
              <a:t>NorthPoint</a:t>
            </a:r>
            <a:r>
              <a:rPr lang="en-US" sz="1500" dirty="0"/>
              <a:t> City, North Wing, #B1-39, 930 Yishun Ave 2, S769098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>
                <a:ea typeface="+mn-lt"/>
                <a:cs typeface="+mn-lt"/>
              </a:rPr>
              <a:t>NTUC </a:t>
            </a:r>
            <a:r>
              <a:rPr lang="en-US" sz="1500" dirty="0"/>
              <a:t>LHUB @ Causeway Point, 1 Woodlands Square, #03-K03, S738099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NTUC LHUB @ Compass One, 1 Sengkang Square, #04-23, S545078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500" dirty="0"/>
              <a:t>NTUC LHUB @ Jurong Point 2, 1 Jurong West Central 2, #03-119, S648886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6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sz="1600" b="1" dirty="0"/>
              <a:t>Training </a:t>
            </a:r>
            <a:r>
              <a:rPr lang="en-US" sz="1600" b="1" dirty="0" err="1"/>
              <a:t>Centres</a:t>
            </a:r>
            <a:endParaRPr lang="en-US" sz="1600" b="1" dirty="0"/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en-US" sz="1500" dirty="0"/>
              <a:t>NTUC LHUB Industry Skills Centre @ </a:t>
            </a:r>
            <a:r>
              <a:rPr lang="en-US" sz="1500" dirty="0" err="1"/>
              <a:t>Benoi</a:t>
            </a:r>
            <a:r>
              <a:rPr lang="en-US" sz="1500" dirty="0"/>
              <a:t>, 60 </a:t>
            </a:r>
            <a:r>
              <a:rPr lang="en-US" sz="1500" dirty="0" err="1"/>
              <a:t>Benoi</a:t>
            </a:r>
            <a:r>
              <a:rPr lang="en-US" sz="1500" dirty="0"/>
              <a:t> Road, #01-08, S629906</a:t>
            </a: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en-US" sz="1500" dirty="0"/>
              <a:t>NTUC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/>
              <a:t>LHUB @ Aljunied Training Centre, 260 Sims Ave, ECM Building, #02-01, S387604  </a:t>
            </a:r>
          </a:p>
          <a:p>
            <a:pPr marL="342900" indent="-342900" algn="l">
              <a:lnSpc>
                <a:spcPct val="100000"/>
              </a:lnSpc>
              <a:buAutoNum type="arabicPeriod"/>
            </a:pPr>
            <a:r>
              <a:rPr lang="es-ES" sz="1500" dirty="0"/>
              <a:t>NTUC LHUB @ </a:t>
            </a:r>
            <a:r>
              <a:rPr lang="es-ES" sz="1500" dirty="0" err="1"/>
              <a:t>Tampines</a:t>
            </a:r>
            <a:r>
              <a:rPr lang="es-ES" sz="1500" dirty="0"/>
              <a:t> Plaza 2, </a:t>
            </a:r>
            <a:r>
              <a:rPr lang="es-ES" sz="1500" dirty="0" err="1"/>
              <a:t>Tampines</a:t>
            </a:r>
            <a:r>
              <a:rPr lang="es-ES" sz="1500" dirty="0"/>
              <a:t> Plaza, 5 </a:t>
            </a:r>
            <a:r>
              <a:rPr lang="es-ES" sz="1500" dirty="0" err="1"/>
              <a:t>Tampines</a:t>
            </a:r>
            <a:r>
              <a:rPr lang="es-ES" sz="1500" dirty="0"/>
              <a:t> Central 1, #04-02, S529541</a:t>
            </a:r>
            <a:endParaRPr lang="en-US" sz="1500" dirty="0"/>
          </a:p>
          <a:p>
            <a:pPr marL="0" indent="0" algn="l">
              <a:lnSpc>
                <a:spcPct val="100000"/>
              </a:lnSpc>
              <a:buNone/>
            </a:pPr>
            <a:r>
              <a:rPr lang="en-US" sz="1600" dirty="0"/>
              <a:t> </a:t>
            </a:r>
            <a:endParaRPr lang="en-SG" sz="1600" dirty="0"/>
          </a:p>
        </p:txBody>
      </p:sp>
      <p:pic>
        <p:nvPicPr>
          <p:cNvPr id="5" name="Graphic 4" descr="Receiver with solid fill">
            <a:extLst>
              <a:ext uri="{FF2B5EF4-FFF2-40B4-BE49-F238E27FC236}">
                <a16:creationId xmlns:a16="http://schemas.microsoft.com/office/drawing/2014/main" id="{767E2880-E301-43E8-BF93-15EBEF8FF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45789" y="3240913"/>
            <a:ext cx="322687" cy="322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A7BC2-1CA6-4039-A914-A1CE73CEF9EB}"/>
              </a:ext>
            </a:extLst>
          </p:cNvPr>
          <p:cNvSpPr txBox="1"/>
          <p:nvPr/>
        </p:nvSpPr>
        <p:spPr>
          <a:xfrm>
            <a:off x="8775817" y="3203182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/>
              <a:t>6336 5482</a:t>
            </a:r>
          </a:p>
        </p:txBody>
      </p:sp>
      <p:pic>
        <p:nvPicPr>
          <p:cNvPr id="11" name="Graphic 10" descr="Cursor with solid fill">
            <a:extLst>
              <a:ext uri="{FF2B5EF4-FFF2-40B4-BE49-F238E27FC236}">
                <a16:creationId xmlns:a16="http://schemas.microsoft.com/office/drawing/2014/main" id="{FC9FC8B0-F6BC-421D-A4CB-74A532015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7761" y="3670380"/>
            <a:ext cx="448056" cy="4480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C61B11-0395-40DD-AD9B-3AC81B02205F}"/>
              </a:ext>
            </a:extLst>
          </p:cNvPr>
          <p:cNvSpPr txBox="1"/>
          <p:nvPr/>
        </p:nvSpPr>
        <p:spPr>
          <a:xfrm>
            <a:off x="8764506" y="3695228"/>
            <a:ext cx="3483429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SG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www.ntuclearninghub.com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4630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0B3F1F-52B0-854B-983D-9A94A8D0F3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14 hrs 00 mins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148348F-AECB-534A-B27F-DFF608EE38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02 hrs 00 mins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82120-41CC-554C-8B05-63FF6A2A61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16 hrs 00 mins</a:t>
            </a:r>
          </a:p>
        </p:txBody>
      </p:sp>
    </p:spTree>
    <p:extLst>
      <p:ext uri="{BB962C8B-B14F-4D97-AF65-F5344CB8AC3E}">
        <p14:creationId xmlns:p14="http://schemas.microsoft.com/office/powerpoint/2010/main" val="185395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62C04CB-CA0E-5F45-A7F4-6E011BAEB5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37109" y="2240972"/>
            <a:ext cx="3648075" cy="2259013"/>
          </a:xfrm>
        </p:spPr>
        <p:txBody>
          <a:bodyPr lIns="91440" tIns="45720" rIns="91440" bIns="45720" anchor="t"/>
          <a:lstStyle/>
          <a:p>
            <a:r>
              <a:rPr lang="en-GB" sz="2800" b="1" dirty="0"/>
              <a:t>Written Assessment</a:t>
            </a:r>
          </a:p>
          <a:p>
            <a:r>
              <a:rPr lang="en-GB" b="1" dirty="0"/>
              <a:t>30</a:t>
            </a:r>
            <a:r>
              <a:rPr lang="en-GB" sz="2800" b="1" dirty="0"/>
              <a:t> minutes</a:t>
            </a:r>
          </a:p>
          <a:p>
            <a:endParaRPr lang="en-GB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9B957B-2913-F84C-942E-856E244F5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67911" y="2240972"/>
            <a:ext cx="4187389" cy="2259013"/>
          </a:xfrm>
        </p:spPr>
        <p:txBody>
          <a:bodyPr lIns="91440" tIns="45720" rIns="91440" bIns="45720" anchor="t"/>
          <a:lstStyle/>
          <a:p>
            <a:r>
              <a:rPr lang="en-GB" sz="2800" b="1" dirty="0"/>
              <a:t>Practical Assessment</a:t>
            </a:r>
          </a:p>
          <a:p>
            <a:r>
              <a:rPr lang="en-GB" b="1" dirty="0"/>
              <a:t>90</a:t>
            </a:r>
            <a:r>
              <a:rPr lang="en-GB" sz="2800" b="1" dirty="0"/>
              <a:t> minutes</a:t>
            </a:r>
          </a:p>
          <a:p>
            <a:endParaRPr lang="en-GB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125D547B-1DD4-4B1E-B18A-29E4CC94D975}"/>
              </a:ext>
            </a:extLst>
          </p:cNvPr>
          <p:cNvSpPr txBox="1">
            <a:spLocks/>
          </p:cNvSpPr>
          <p:nvPr/>
        </p:nvSpPr>
        <p:spPr>
          <a:xfrm>
            <a:off x="449705" y="4716848"/>
            <a:ext cx="10927829" cy="157902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800" dirty="0"/>
              <a:t>Assessment format: open/closed 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800" dirty="0"/>
              <a:t>Open book assessment ONLY includes LG and approved materials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G" sz="2800" dirty="0"/>
              <a:t>Appeal process</a:t>
            </a:r>
          </a:p>
        </p:txBody>
      </p:sp>
    </p:spTree>
    <p:extLst>
      <p:ext uri="{BB962C8B-B14F-4D97-AF65-F5344CB8AC3E}">
        <p14:creationId xmlns:p14="http://schemas.microsoft.com/office/powerpoint/2010/main" val="405575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F625EC-120D-D441-BA8C-4DEF7C48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First day briefing for trainees - assessment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D95C48-F0CA-2A48-B1CB-22F0D0EF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700" dirty="0"/>
              <a:t>Place phones &amp; other materials under the table or on the floor</a:t>
            </a:r>
          </a:p>
          <a:p>
            <a:r>
              <a:rPr lang="en-SG" sz="2700" dirty="0"/>
              <a:t>No photos or recording of assessment scripts</a:t>
            </a:r>
          </a:p>
          <a:p>
            <a:r>
              <a:rPr lang="en-US" sz="2700" dirty="0"/>
              <a:t>No discussion during assessment</a:t>
            </a:r>
          </a:p>
          <a:p>
            <a:r>
              <a:rPr lang="en-US" sz="2700" dirty="0"/>
              <a:t>Use black/blue pen for assessment [hard copies]</a:t>
            </a:r>
          </a:p>
          <a:p>
            <a:r>
              <a:rPr lang="en-US" sz="2700" dirty="0"/>
              <a:t>No usage of liquid paper or correction tape</a:t>
            </a:r>
          </a:p>
        </p:txBody>
      </p:sp>
    </p:spTree>
    <p:extLst>
      <p:ext uri="{BB962C8B-B14F-4D97-AF65-F5344CB8AC3E}">
        <p14:creationId xmlns:p14="http://schemas.microsoft.com/office/powerpoint/2010/main" val="4081480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F625EC-120D-D441-BA8C-4DEF7C48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First day briefing for trainees - assessment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D95C48-F0CA-2A48-B1CB-22F0D0EFF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800" dirty="0"/>
              <a:t>Refer to clock countdown timer during assessment (search Clock App under Windows)</a:t>
            </a:r>
          </a:p>
          <a:p>
            <a:r>
              <a:rPr lang="en-US" sz="2800" dirty="0"/>
              <a:t>Assessment scripts will be collected when the time is up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144165780"/>
      </p:ext>
    </p:extLst>
  </p:cSld>
  <p:clrMapOvr>
    <a:masterClrMapping/>
  </p:clrMapOvr>
</p:sld>
</file>

<file path=ppt/theme/theme1.xml><?xml version="1.0" encoding="utf-8"?>
<a:theme xmlns:a="http://schemas.openxmlformats.org/drawingml/2006/main" name="LHub - White Background">
  <a:themeElements>
    <a:clrScheme name="Custom 2">
      <a:dk1>
        <a:srgbClr val="1B345E"/>
      </a:dk1>
      <a:lt1>
        <a:srgbClr val="FFFFFF"/>
      </a:lt1>
      <a:dk2>
        <a:srgbClr val="102834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4B108E1-7FF0-EA40-9781-AA94C5768C7E}" vid="{AEBBB77E-45D3-F247-AC50-1FF4440977D1}"/>
    </a:ext>
  </a:extLst>
</a:theme>
</file>

<file path=ppt/theme/theme2.xml><?xml version="1.0" encoding="utf-8"?>
<a:theme xmlns:a="http://schemas.openxmlformats.org/drawingml/2006/main" name="LHub - Coloured Background">
  <a:themeElements>
    <a:clrScheme name="Custom 1">
      <a:dk1>
        <a:srgbClr val="18345E"/>
      </a:dk1>
      <a:lt1>
        <a:srgbClr val="FFFFFF"/>
      </a:lt1>
      <a:dk2>
        <a:srgbClr val="0097CE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4B108E1-7FF0-EA40-9781-AA94C5768C7E}" vid="{F6B9B6A7-81ED-A648-88C7-571ED0D7E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40584D75509F4F816ECA19663AA050" ma:contentTypeVersion="22" ma:contentTypeDescription="Create a new document." ma:contentTypeScope="" ma:versionID="6a68ce88786bdb57bcc41e18db6dbb92">
  <xsd:schema xmlns:xsd="http://www.w3.org/2001/XMLSchema" xmlns:xs="http://www.w3.org/2001/XMLSchema" xmlns:p="http://schemas.microsoft.com/office/2006/metadata/properties" xmlns:ns2="a9454a14-a1be-4dae-96dd-930f17aa1325" xmlns:ns3="1670c0fe-6d31-4556-b86f-9e87b6880aec" targetNamespace="http://schemas.microsoft.com/office/2006/metadata/properties" ma:root="true" ma:fieldsID="e546fb9adc3d3506765d21d63f3b812d" ns2:_="" ns3:_="">
    <xsd:import namespace="a9454a14-a1be-4dae-96dd-930f17aa1325"/>
    <xsd:import namespace="1670c0fe-6d31-4556-b86f-9e87b6880a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454a14-a1be-4dae-96dd-930f17aa13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81da47b-545a-400e-ad24-c8c0de2ec8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70c0fe-6d31-4556-b86f-9e87b6880ae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329972f-2dda-4c2e-8a6f-9ce5afca71a0}" ma:internalName="TaxCatchAll" ma:showField="CatchAllData" ma:web="1670c0fe-6d31-4556-b86f-9e87b6880a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70c0fe-6d31-4556-b86f-9e87b6880aec" xsi:nil="true"/>
    <lcf76f155ced4ddcb4097134ff3c332f xmlns="a9454a14-a1be-4dae-96dd-930f17aa1325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ADFBD0E-DB02-4242-BAA0-DBC96DA4E1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2CAD3D-A748-4037-B532-F8DE564F94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454a14-a1be-4dae-96dd-930f17aa1325"/>
    <ds:schemaRef ds:uri="1670c0fe-6d31-4556-b86f-9e87b6880a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E43D6D-DA2F-43D1-B477-71963B9333DC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1670c0fe-6d31-4556-b86f-9e87b6880aec"/>
    <ds:schemaRef ds:uri="a9454a14-a1be-4dae-96dd-930f17aa132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NTUC LHUB Courseware v1.2</Template>
  <TotalTime>323</TotalTime>
  <Words>1694</Words>
  <Application>Microsoft Office PowerPoint</Application>
  <PresentationFormat>Widescreen</PresentationFormat>
  <Paragraphs>249</Paragraphs>
  <Slides>54</Slides>
  <Notes>3</Notes>
  <HiddenSlides>0</HiddenSlides>
  <MMClips>1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LHub - White Background</vt:lpstr>
      <vt:lpstr>LHub - Coloured Background</vt:lpstr>
      <vt:lpstr>Efficient Software Development Workflow:  Version Control, GitHub, Build Images and Swagger Design for Design for RESTful APIs </vt:lpstr>
      <vt:lpstr>PowerPoint Presentation</vt:lpstr>
      <vt:lpstr>Trainer’s Introduction</vt:lpstr>
      <vt:lpstr>About NTUC LearningHub</vt:lpstr>
      <vt:lpstr>PowerPoint Presentation</vt:lpstr>
      <vt:lpstr>PowerPoint Presentation</vt:lpstr>
      <vt:lpstr>PowerPoint Presentation</vt:lpstr>
      <vt:lpstr>First day briefing for trainees - assessment</vt:lpstr>
      <vt:lpstr>First day briefing for trainees - assessment</vt:lpstr>
      <vt:lpstr>First day briefing for trainees</vt:lpstr>
      <vt:lpstr>Introduction to Efficient Software Development Workflow </vt:lpstr>
      <vt:lpstr>Software Development Life Cycle</vt:lpstr>
      <vt:lpstr>Efficient Software Development Practice</vt:lpstr>
      <vt:lpstr>Workflow</vt:lpstr>
      <vt:lpstr>Benefits of streamlined workflow </vt:lpstr>
      <vt:lpstr>Mastering Version Control with Git and GitHub </vt:lpstr>
      <vt:lpstr>What is GitHub?</vt:lpstr>
      <vt:lpstr>Commits</vt:lpstr>
      <vt:lpstr>Branches</vt:lpstr>
      <vt:lpstr>Merges</vt:lpstr>
      <vt:lpstr>Demo on GitHub</vt:lpstr>
      <vt:lpstr>Forks</vt:lpstr>
      <vt:lpstr>Pull Request</vt:lpstr>
      <vt:lpstr>Code Review</vt:lpstr>
      <vt:lpstr>Best Practices</vt:lpstr>
      <vt:lpstr>Best Practices</vt:lpstr>
      <vt:lpstr>Building Efficient Container Images for Deployment</vt:lpstr>
      <vt:lpstr>Containerization Overview</vt:lpstr>
      <vt:lpstr>Benefits of Containerization</vt:lpstr>
      <vt:lpstr>Building Docker Images</vt:lpstr>
      <vt:lpstr>Optimization Techniques</vt:lpstr>
      <vt:lpstr>Swagger Design for RESTful APIs </vt:lpstr>
      <vt:lpstr>What is Swagger</vt:lpstr>
      <vt:lpstr>Impact of Swagger</vt:lpstr>
      <vt:lpstr>Demo on Swagger</vt:lpstr>
      <vt:lpstr>Lesson 5: Efficient Development Workflow Integration</vt:lpstr>
      <vt:lpstr>Development Workflow Integration</vt:lpstr>
      <vt:lpstr>Implementing Automated CI/CD Pipelines for Continuous Integration</vt:lpstr>
      <vt:lpstr>Utilizing Version-Controlled Code for Building Container Images</vt:lpstr>
      <vt:lpstr>Generating API Documentation from Swagger Specifications</vt:lpstr>
      <vt:lpstr>Lesson 6: Hands-on Workshop: Implementing Efficient Software Development Workflow </vt:lpstr>
      <vt:lpstr>Hands-on Activity</vt:lpstr>
      <vt:lpstr>Efficient Workflow</vt:lpstr>
      <vt:lpstr>Applying Efficient Workflow</vt:lpstr>
      <vt:lpstr>Understanding CI/CD and Version Control</vt:lpstr>
      <vt:lpstr>Best Practices</vt:lpstr>
      <vt:lpstr>Lesson 7:  Future Trends in Software Development Workflow </vt:lpstr>
      <vt:lpstr>Exploring Emerging Trends </vt:lpstr>
      <vt:lpstr>Impact of DevOps</vt:lpstr>
      <vt:lpstr>Impact of Automation</vt:lpstr>
      <vt:lpstr>Impact of Cloud Native Development</vt:lpstr>
      <vt:lpstr>Reflecting on the evolving landscape of software development workflow</vt:lpstr>
      <vt:lpstr>PowerPoint Presentation</vt:lpstr>
      <vt:lpstr>For more course enquiries, visit us at: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TITLE IS HERE</dc:title>
  <dc:creator>Siti Zulaikha Binte Zukiflee - LHUB</dc:creator>
  <cp:lastModifiedBy>Desmond StoneSek</cp:lastModifiedBy>
  <cp:revision>54</cp:revision>
  <dcterms:created xsi:type="dcterms:W3CDTF">2021-07-14T01:19:14Z</dcterms:created>
  <dcterms:modified xsi:type="dcterms:W3CDTF">2025-08-23T05:48:56Z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0x010100A740584D75509F4F816ECA19663AA050</vt:lpwstr>
  </property>
  <property fmtid="{D5CDD505-2E9C-101B-9397-08002B2CF9AE}" pid="3" name="MediaServiceImageTags">
    <vt:lpwstr/>
  </property>
</Properties>
</file>