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5" r:id="rId2"/>
    <p:sldId id="260" r:id="rId3"/>
    <p:sldId id="276" r:id="rId4"/>
    <p:sldId id="259" r:id="rId5"/>
    <p:sldId id="261" r:id="rId6"/>
    <p:sldId id="262" r:id="rId7"/>
    <p:sldId id="282" r:id="rId8"/>
    <p:sldId id="288" r:id="rId9"/>
    <p:sldId id="289" r:id="rId10"/>
    <p:sldId id="281" r:id="rId11"/>
    <p:sldId id="291" r:id="rId12"/>
    <p:sldId id="292" r:id="rId13"/>
    <p:sldId id="280" r:id="rId14"/>
    <p:sldId id="286" r:id="rId15"/>
    <p:sldId id="287" r:id="rId16"/>
    <p:sldId id="285" r:id="rId17"/>
    <p:sldId id="29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92" y="6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0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7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8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2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7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D90CE5A-35B1-437A-A74D-43AB734BB5F8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0DAA3CC-FEC7-42E8-92F5-C89E56907D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287984"/>
            <a:ext cx="6096000" cy="179587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36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Asian College Of Higher Studies</a:t>
            </a:r>
            <a:endParaRPr lang="en-US" sz="36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GB" sz="16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(</a:t>
            </a:r>
            <a:r>
              <a:rPr lang="en-GB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Affiliated to </a:t>
            </a:r>
            <a:r>
              <a:rPr lang="en-GB" b="1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Tribhuvan</a:t>
            </a:r>
            <a:r>
              <a:rPr lang="en-GB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University)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GB" b="1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Ekantakuna</a:t>
            </a:r>
            <a:r>
              <a:rPr lang="en-GB" b="1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lang="en-GB" b="1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Lalitpur</a:t>
            </a:r>
            <a:endParaRPr lang="en-US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 descr="No description available.">
            <a:extLst>
              <a:ext uri="{FF2B5EF4-FFF2-40B4-BE49-F238E27FC236}">
                <a16:creationId xmlns:a16="http://schemas.microsoft.com/office/drawing/2014/main" id="{CB7F6257-C97B-8DDA-FA5B-CF78973DE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34" y="3459634"/>
            <a:ext cx="4467932" cy="215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9848" y="1842655"/>
                <a:ext cx="10058400" cy="464663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used for transforming the audio signal from the time domain to the frequency domain, you get a representation of the signal's spectral components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X[k]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is the number of samples in the sequence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x[n] is the input sequence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X[k] is the output sequence in the frequency domain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imaginary unit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inverse of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can be used to transform the frequency domain representation back to the time domain. 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given by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1842655"/>
                <a:ext cx="10058400" cy="4646635"/>
              </a:xfrm>
              <a:blipFill>
                <a:blip r:embed="rId2"/>
                <a:stretch>
                  <a:fillRect l="-303"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45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SYNCHRONOUS OVERLAP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PSOLA)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PSOLA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signal processing technique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modify the pitch and duration of a speech signal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time-domain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modification technique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often employed in applications such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 pitch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shifting, time stretching, and voice modification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operates on a speech signal by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without changing its duration.</a:t>
            </a:r>
          </a:p>
        </p:txBody>
      </p:sp>
    </p:spTree>
    <p:extLst>
      <p:ext uri="{BB962C8B-B14F-4D97-AF65-F5344CB8AC3E}">
        <p14:creationId xmlns:p14="http://schemas.microsoft.com/office/powerpoint/2010/main" val="111318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84909" y="443346"/>
            <a:ext cx="10945091" cy="6054436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Analysis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step involves analyzing the pitch of the input signal. This can be done using techniques such as autocorrelation or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cepstral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fundamental frequency (pitch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signal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Pitch Marking: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pitch marks in the signal. These represent the points where the pitch period begins and ends.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Time-Scale Modification: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the pitch periods to achieve the desired pitch modification. This modification can involve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 stretching, or compressing the pitch periods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Overlap and Add: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modified pitch periods are then overlapped and added to reconstruct the modified signal. This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ensures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transitions between the modified pitch periods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final output is the reconstructed signal with the desired pitch modification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APPLICATION/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any audio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pitch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 wave plot of the original and pitch-shifted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pitch-shifted audio file to your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the pitch according to users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01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2093976"/>
            <a:ext cx="3949699" cy="1999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3" y="2093976"/>
            <a:ext cx="51720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7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870" y="2120900"/>
            <a:ext cx="788061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Gomez, "Tonal Description of Polyphonic Audio for Music Content Processing," 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Tonal Description of Polyphonic Audio for Music Content 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Barcelona, Spain, 2006, p. 4.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Kim, "Automatic Pitch Detection," Computer Science Department, Boston College, Boston, 2013.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U. o. Oxford. [Online]. Available: https://www.robots.ox.ac.uk/~sjrob/Teaching/SP/l7.pdf.</a:t>
            </a:r>
          </a:p>
        </p:txBody>
      </p:sp>
    </p:spTree>
    <p:extLst>
      <p:ext uri="{BB962C8B-B14F-4D97-AF65-F5344CB8AC3E}">
        <p14:creationId xmlns:p14="http://schemas.microsoft.com/office/powerpoint/2010/main" val="3708245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UI/UX for user to navigate.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pitch detecting more accurately.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58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98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111948"/>
            <a:ext cx="8689976" cy="14554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5677"/>
            <a:ext cx="9144000" cy="1655762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Archana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(24221/076)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Rochak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(24251/076)</a:t>
            </a:r>
          </a:p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Sandesh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(24254/076)</a:t>
            </a:r>
          </a:p>
        </p:txBody>
      </p:sp>
    </p:spTree>
    <p:extLst>
      <p:ext uri="{BB962C8B-B14F-4D97-AF65-F5344CB8AC3E}">
        <p14:creationId xmlns:p14="http://schemas.microsoft.com/office/powerpoint/2010/main" val="24091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6" y="310448"/>
            <a:ext cx="9601196" cy="1356119"/>
          </a:xfrm>
        </p:spPr>
        <p:txBody>
          <a:bodyPr>
            <a:norm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9976" y="1430595"/>
            <a:ext cx="9705703" cy="5102940"/>
          </a:xfrm>
        </p:spPr>
        <p:txBody>
          <a:bodyPr numCol="2">
            <a:noAutofit/>
          </a:bodyPr>
          <a:lstStyle/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86470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663660" lvl="1" indent="-285750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GB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GB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pitch shifting system</a:t>
            </a:r>
          </a:p>
          <a:p>
            <a:pPr marL="663660" lvl="1" indent="-285750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GB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GB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of pitch shifting system</a:t>
            </a:r>
          </a:p>
          <a:p>
            <a:pPr marL="663660" lvl="1" indent="-285750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q"/>
            </a:pPr>
            <a:r>
              <a:rPr lang="en-GB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of pitch shifting system</a:t>
            </a:r>
            <a:endParaRPr lang="en-GB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  <a:p>
            <a:pPr marL="286470" algn="just">
              <a:lnSpc>
                <a:spcPct val="150000"/>
              </a:lnSpc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r>
              <a:rPr lang="en-GB" sz="1800" b="1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18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470" algn="just">
              <a:spcBef>
                <a:spcPts val="1001"/>
              </a:spcBef>
              <a:buClr>
                <a:srgbClr val="A53010"/>
              </a:buClr>
              <a:buFont typeface="Wingdings" panose="05000000000000000000" pitchFamily="2" charset="2"/>
              <a:buChar char="Ø"/>
            </a:pPr>
            <a:endParaRPr lang="en-US" sz="1800" b="1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65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change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takes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audio from user and shift the pitch according to the shift factor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(semitone) provided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visualization of the audio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Pitch shifter tools may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quality during the pitch-shifting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pitch is shifted, the audio doesn’t remain in same time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83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70000"/>
              </a:lnSpc>
            </a:pP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 wave signal of audio file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shift the audio to required pitch.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2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spectrum of audio segment.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have a simple and easy-to-use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interface.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Gómez, and Herrera studied how preprocessing of the audio signal and harmonic pitch class profile.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Boersma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discusses pitch detection algorithms and their application in pitch shifting.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 reviews existing techniques for pitch detection and shifting, including time-domain methods like autocorrelation and frequency-domain methods like Fast Fourier Transform (FFT). </a:t>
            </a:r>
          </a:p>
        </p:txBody>
      </p:sp>
    </p:spTree>
    <p:extLst>
      <p:ext uri="{BB962C8B-B14F-4D97-AF65-F5344CB8AC3E}">
        <p14:creationId xmlns:p14="http://schemas.microsoft.com/office/powerpoint/2010/main" val="178144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 b="3159"/>
          <a:stretch/>
        </p:blipFill>
        <p:spPr>
          <a:xfrm>
            <a:off x="1440874" y="21556"/>
            <a:ext cx="5954788" cy="6836444"/>
          </a:xfrm>
        </p:spPr>
      </p:pic>
    </p:spTree>
    <p:extLst>
      <p:ext uri="{BB962C8B-B14F-4D97-AF65-F5344CB8AC3E}">
        <p14:creationId xmlns:p14="http://schemas.microsoft.com/office/powerpoint/2010/main" val="31963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0" b="1968"/>
          <a:stretch/>
        </p:blipFill>
        <p:spPr>
          <a:xfrm>
            <a:off x="480988" y="0"/>
            <a:ext cx="753496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1142</TotalTime>
  <Words>736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Century Gothic</vt:lpstr>
      <vt:lpstr>Mangal</vt:lpstr>
      <vt:lpstr>Times New Roman</vt:lpstr>
      <vt:lpstr>Wingdings</vt:lpstr>
      <vt:lpstr>Wood Type</vt:lpstr>
      <vt:lpstr>PowerPoint Presentation</vt:lpstr>
      <vt:lpstr>Pitch Shifting System</vt:lpstr>
      <vt:lpstr>Overview</vt:lpstr>
      <vt:lpstr>Introduction</vt:lpstr>
      <vt:lpstr>Problem Statement</vt:lpstr>
      <vt:lpstr>Objectives</vt:lpstr>
      <vt:lpstr>Literature Review</vt:lpstr>
      <vt:lpstr>Activity Diagram</vt:lpstr>
      <vt:lpstr>Class Diagram</vt:lpstr>
      <vt:lpstr>Algorithm Used</vt:lpstr>
      <vt:lpstr>PITCH SYNCHRONOUS OVERLAP AND ADD (PSOLA) ALGORITHM</vt:lpstr>
      <vt:lpstr>PowerPoint Presentation</vt:lpstr>
      <vt:lpstr>APPLICATION/ FEATURES</vt:lpstr>
      <vt:lpstr>Achievements </vt:lpstr>
      <vt:lpstr>Achievements </vt:lpstr>
      <vt:lpstr>REFERENCE</vt:lpstr>
      <vt:lpstr>Future Enhancement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SYNCHRONOUS OVERLAP AND ADD(PSOLA) ALGORITHM</dc:title>
  <dc:creator>Sandesh Adhikari</dc:creator>
  <cp:lastModifiedBy>PocoLoco24</cp:lastModifiedBy>
  <cp:revision>60</cp:revision>
  <dcterms:created xsi:type="dcterms:W3CDTF">2023-11-29T12:41:43Z</dcterms:created>
  <dcterms:modified xsi:type="dcterms:W3CDTF">2024-03-19T16:42:11Z</dcterms:modified>
</cp:coreProperties>
</file>