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o.int/news-room/fact-sheets/detail/cardiovascular-diseases-(cvds)" TargetMode="External"/><Relationship Id="rId3" Type="http://schemas.openxmlformats.org/officeDocument/2006/relationships/hyperlink" Target="https://towardsdatascience.com/the-search-for-categorical-correlation-a1cf7f1888c9" TargetMode="External"/><Relationship Id="rId7" Type="http://schemas.openxmlformats.org/officeDocument/2006/relationships/hyperlink" Target="https://www.healthline.com/health/serum-cholesterol" TargetMode="External"/><Relationship Id="rId2" Type="http://schemas.openxmlformats.org/officeDocument/2006/relationships/hyperlink" Target="https://www.kaggle.com/tentotheminus9/what-causes-heart-disease-expl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p.readthedocs.io/en/latest/index.html" TargetMode="External"/><Relationship Id="rId5" Type="http://schemas.openxmlformats.org/officeDocument/2006/relationships/hyperlink" Target="https://www.kaggle.com/learn/machine-learning-explainability" TargetMode="External"/><Relationship Id="rId4" Type="http://schemas.openxmlformats.org/officeDocument/2006/relationships/hyperlink" Target="https://scikit-learn.org/stable/auto_examples/classification/plot_classifier_comparis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CAPSTONE PROJECT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 ANALYSIS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ARCHANA. J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112721203002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B.TECH.CHEMICAL ENGINEERING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ST.PETER’S COLLEGE OF ENGINEERING AND TECHNOLOGY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analysis summarizes the modeling, simulation, and analytics work around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across the age groups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perspective of data science and visual analytics. It examines the impact of best practices and preventive measures in various sectors and enables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managed with available health resources.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181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Enhanced Data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As more data becomes available, you can enhance your analysis by incorporating additional datasets.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Machine Learning for Prediction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You can expand the project to include more sophisticated machine learning models for predicting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could involve using advanced algorithms or incorporating additional features into your models.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 Public Health Responses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Collaborate with public health authorities to integrate your analysis into their decision-making processes, providing them with insights to inform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response strategies.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Education and Outreach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 your visualizations and analysis to educate the public about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 of heart disease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importance of preventive measures, such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diet and active lifestyle.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www.kaggle.com/tentotheminus9/what-causes-heart-disease-explaining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towardsdatascience.com/the-search-for-categorical-correlation-a1cf7f1888c9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scikit-learn.org/stable/auto_examples/classification/plot_classifier_comparison.html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www.kaggle.com/learn/machine-learning-explainability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shap.readthedocs.io/en/latest/index.html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 smtClean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www.healthline.com/health/serum-cholesterol#treatment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 smtClean="0">
                <a:hlinkClick r:id="rId8"/>
              </a:rPr>
              <a:t>://www.who.int/news-room/fact-sheets/detail/cardiovascular-diseases-(cvds</a:t>
            </a:r>
            <a:r>
              <a:rPr lang="en-US" dirty="0" smtClean="0">
                <a:hlinkClick r:id="rId8"/>
              </a:rPr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/>
              <a:t>Develop a predictive model for the early detection of heart disease using machine learning techniques. The model will analyze a dataset containing patient information such as age, sex, cholesterol levels, blood pressure, and other relevant factors to predict the likelihood of a patient developing heart disease. The goal is to create a reliable tool that can assist healthcare providers in identifying high-risk patients and implementing preventive measures to reduce the incidence of heart disease and improve patient outcomes.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534400" cy="5013960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 smtClean="0"/>
              <a:t>Data Collection:</a:t>
            </a:r>
            <a:r>
              <a:rPr lang="en-US" sz="3600" dirty="0" smtClean="0"/>
              <a:t> Gather a dataset with patient demographics, medical history, and diagnostic test results.</a:t>
            </a:r>
          </a:p>
          <a:p>
            <a:r>
              <a:rPr lang="en-US" sz="3600" b="1" dirty="0" smtClean="0"/>
              <a:t>Data Preprocessing:</a:t>
            </a:r>
            <a:r>
              <a:rPr lang="en-US" sz="3600" dirty="0" smtClean="0"/>
              <a:t> Clean data, handle missing values, and normalize numerical features.</a:t>
            </a:r>
          </a:p>
          <a:p>
            <a:r>
              <a:rPr lang="en-US" sz="3600" b="1" dirty="0" smtClean="0"/>
              <a:t>Exploratory Data Analysis (EDA):</a:t>
            </a:r>
            <a:r>
              <a:rPr lang="en-US" sz="3600" dirty="0" smtClean="0"/>
              <a:t> Analyze data distributions, correlations, and outliers.</a:t>
            </a:r>
          </a:p>
          <a:p>
            <a:r>
              <a:rPr lang="en-US" sz="3600" b="1" dirty="0" smtClean="0"/>
              <a:t>Feature Selection:</a:t>
            </a:r>
            <a:r>
              <a:rPr lang="en-US" sz="3600" dirty="0" smtClean="0"/>
              <a:t> Select relevant features using correlation analysis or feature importance.</a:t>
            </a:r>
          </a:p>
          <a:p>
            <a:r>
              <a:rPr lang="en-US" sz="3600" b="1" dirty="0" smtClean="0"/>
              <a:t>Model Selection:</a:t>
            </a:r>
            <a:r>
              <a:rPr lang="en-US" sz="3600" dirty="0" smtClean="0"/>
              <a:t> Choose classification models like logistic regression, decision trees, or random forests.</a:t>
            </a:r>
          </a:p>
          <a:p>
            <a:r>
              <a:rPr lang="en-US" sz="3600" b="1" dirty="0" smtClean="0"/>
              <a:t>Model Training:</a:t>
            </a:r>
            <a:r>
              <a:rPr lang="en-US" sz="3600" dirty="0" smtClean="0"/>
              <a:t> Split data into training and testing sets, use cross-validation, and fine-tune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.</a:t>
            </a:r>
          </a:p>
          <a:p>
            <a:r>
              <a:rPr lang="en-US" sz="3600" b="1" dirty="0" smtClean="0"/>
              <a:t>Model Evaluation:</a:t>
            </a:r>
            <a:r>
              <a:rPr lang="en-US" sz="3600" dirty="0" smtClean="0"/>
              <a:t> Evaluate model performance using metrics like accuracy, precision, recall, and ROC-AUC.</a:t>
            </a:r>
          </a:p>
          <a:p>
            <a:r>
              <a:rPr lang="en-US" sz="3600" b="1" dirty="0" smtClean="0"/>
              <a:t>Deployment:</a:t>
            </a:r>
            <a:r>
              <a:rPr lang="en-US" sz="3600" dirty="0" smtClean="0"/>
              <a:t> Deploy the model into a production environment for real-time predictions.</a:t>
            </a:r>
          </a:p>
          <a:p>
            <a:r>
              <a:rPr lang="en-US" sz="3600" b="1" dirty="0" smtClean="0"/>
              <a:t>Monitoring and Maintenance:</a:t>
            </a:r>
            <a:r>
              <a:rPr lang="en-US" sz="3600" dirty="0" smtClean="0"/>
              <a:t> Monitor model performance and retrain with new data periodically.</a:t>
            </a:r>
          </a:p>
          <a:p>
            <a:r>
              <a:rPr lang="en-US" sz="3600" b="1" dirty="0" smtClean="0"/>
              <a:t>Ethical Considerations:</a:t>
            </a:r>
            <a:r>
              <a:rPr lang="en-US" sz="3600" dirty="0" smtClean="0"/>
              <a:t> Adhere to ethical guidelines regarding patient data privacy and informed consent.</a:t>
            </a:r>
          </a:p>
          <a:p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APPROACH(HARD WARE &amp; SOFTWARE)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Building the proposed solution would evolve a combination of data processing, future engineering, and machine learning.  </a:t>
            </a:r>
          </a:p>
          <a:p>
            <a:r>
              <a:rPr lang="en-US" dirty="0" smtClean="0"/>
              <a:t>Here are the key system and library Requirements:</a:t>
            </a:r>
          </a:p>
          <a:p>
            <a:r>
              <a:rPr lang="en-US" dirty="0" smtClean="0"/>
              <a:t>1. Hardware:    A computer with a sufficient processing power, preferably with multiple cores or a GPU for faster training of  machine learning models .Adequate RAM to handle the size of the data set  and computational requirements </a:t>
            </a:r>
          </a:p>
          <a:p>
            <a:r>
              <a:rPr lang="en-US" dirty="0" smtClean="0"/>
              <a:t>2. Software:-    An operating system compatible with the required machine learning libraries (e.g., Windows, Linux, macOS.)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APPROACH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Library requirements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numpy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 pandas</a:t>
            </a:r>
            <a:endParaRPr lang="en-US" sz="2200" dirty="0" smtClean="0"/>
          </a:p>
          <a:p>
            <a:r>
              <a:rPr lang="en-US" sz="2200" dirty="0" err="1" smtClean="0"/>
              <a:t>scipy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err="1" smtClean="0"/>
              <a:t>s</a:t>
            </a:r>
            <a:r>
              <a:rPr lang="en-US" sz="2200" dirty="0" err="1" smtClean="0"/>
              <a:t>eaborn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smtClean="0"/>
              <a:t> Python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data visualization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matplotlib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exploration: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Explore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set structure features and target variable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Identifying potential patterns, correlations and outliers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formulation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Define the problem: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heart disease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across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 groups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selection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Imputation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 algorithms like mean, median, or mode imputation to handle missing data in 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 dataset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Normalization/Standardization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Depending on the algorithm you plan to use for analysis, you might need to normalize or standardize your data to ensure that all features contribute equally.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Statistical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You might use statistical tests like t-tests or ANOVA to compare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 metrics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different groups or countries.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Correlation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 correlation analysis to understand the relationships between different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disease metrics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cases, deaths, and testing rates.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collection:</a:t>
            </a:r>
          </a:p>
          <a:p>
            <a:pPr algn="just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Gather </a:t>
            </a:r>
            <a:r>
              <a:rPr lang="en-US" dirty="0" smtClean="0"/>
              <a:t>age, sex, chest pain type resting blood pressure </a:t>
            </a:r>
            <a:r>
              <a:rPr lang="en-US" dirty="0" smtClean="0"/>
              <a:t>int64 cholesterol </a:t>
            </a:r>
            <a:r>
              <a:rPr lang="en-US" dirty="0" smtClean="0"/>
              <a:t> fasting blood sugar resting electrocardiogram maximum heart rate achieved in exercise induced angina depression major vessels thalassemia.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cleaning: using encoding techniques, convert categories into numerical data, and handle any inconsistencies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data input : collect new data or use existing data to make predictions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 processing : apply the same data preprocessing steps(cleaning, feature engineering, scaling)to the new data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inference: use the trained model to make predictions on the new data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interpretation: interpret the model’s prediction, the context of the problem at hand. For regression , interpret the predicted values as optimal rates or lengths of effect.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5122" name="AutoShape 2" descr="data:image/png;base64,iVBORw0KGgoAAAANSUhEUgAABM8AAAITCAYAAAAQOzugAAAAOXRFWHRTb2Z0d2FyZQBNYXRwbG90bGliIHZlcnNpb24zLjcuMSwgaHR0cHM6Ly9tYXRwbG90bGliLm9yZy/bCgiHAAAACXBIWXMAAA9hAAAPYQGoP6dpAAD2w0lEQVR4nOzdd3hU1drG4Wcy6ZCEEggJHUPvovSqVBFBREXl0AQrBwX5BI5URcCGYA2giIiKBWyoVEGkd6VI6L2XEJKQMuX7I2ZkSEKSTchO+d3XNZeZvdfe+51g8OQ571rL4nQ6nQIAAAAAAACQiofZBQAAAAAAAAC5FeEZAAAAAAAAkA7CMwAAAAAAACAdhGcAAAAAAABAOgjPAAAAAAAAgHQQngEAAAAAAADpIDwDAAAAAAAA0kF4BgAAAAAAAKSD8AwAAAAAAABIB+EZAAAAAAAAkA5PswvI7VatWqU33nhDW7Zs0alTp/Tdd9+pW7duWbqH0+nUW2+9pRkzZujIkSMKDg7WM888o5deeunWFA0AAAAAKFCioqJ08eJFs8socCwWi6xWq2nXw7jAwEAVLlw4U2MJzzIQGxurunXrqn///urevbuhezz33HNasmSJ3nzzTdWuXVsXL17kLzUAAAAAwE1LTEzUjh07ZLVaZbFYzC4HyDPOnj0rSapVq5Y8PW8cj1mcTqczJ4rKDywWS6rOs4SEBL300kv68ssvFRUVpVq1aum1115T69atJUl///236tSpo507d6pq1armFA4AAAAAyJe2bNkiLy8vlSpVSv7+/gRoQCY4nU7FxcXp9OnTcjgcqlev3g3H03l2kwYNGqTdu3dr3rx5CgsL03fffaeOHTtqx44dqly5sn766SdVqlRJCxcuVMeOHeV0OtW2bVu9/vrrKlasmNnlAwAAAADyqEuXLslqtapUqVIqWbKk2eUUWNf2JBkJL2/2ehiTMmXz5MmTiomJueEUTjYMuAlHjx7VJ598om+++UYtWrTQbbfdpmHDhql58+b65JNPJEkHDx7UkSNH9M0332jOnDmaPXu2tmzZoh49ephcPQAAAAAgL7t06ZIsFov8/f3NLgXIk1K6NaOjo284js6zm7Bjxw7Z7XZVqVLF7XhCQoKKFy8uSXI4HEpISNCcOXNc4z7++GM1aNBAkZGRTOUEAAAAANwUupUAYzL7s0N4dhNiYmJktVq1ZcuWVLtjpLT7hYaGytPT0y1gq169uqTkzjXCMwAAAAAAgNyLaZs3oX79+rLb7Tp79qzCw8PdXqVKlZIkNWvWTDabTQcOHHBdt3fvXklS+fLlTakbAAAAAICCwOl0KqN9EjMzJreyWCz67LPPzC4j3yM8y0BMTIy2b9+u7du3S5IOHTqk7du36+jRo6pSpYoee+wx9e7dWwsWLNChQ4e0ceNGTZo0ST///LMkqW3btrr99tvVv39/bdu2TVu2bNGTTz6pdu3apZruCQAAAADAzUoJg64NhK4/du37tF43ul9G16b33Oy67rXXXlOhQoWUmJjoGh8VFSVPT081bNjQrfaff/5ZHh4e2rVrlyQpLCxM48ePT/U9Gzp0qKpVq+Z27MyZM+rfv7/CwsLk5eWlEiVK6MEHH3Q1xKRn4cKFslgsrlfRokXVsmVLbdiw4YbXGXH48GHWVM8BhGcZ2Lx5s+rXr6/69etLSv6Bql+/vsaMGSNJ+uSTT9S7d2+98MILqlq1qrp166ZNmzapXLlykiQPDw/99NNPCg4OVsuWLdW5c2dVr15d8+bNM+0zAQAAAAAKrrS6rK5f++lmO7GMdnNl5poOHTooLi5Of/zxh+vYkiVLFBwcrL/++kuxsbGu48uWLVNoaKhq1qyZ7v3SWvfqzJkzatiwoVatWqWpU6dq165d+vTTT3Xo0CE1adJEu3fvzrDO7du36/Dhw/rxxx+VmJiobt26KT4+PsPrsqJ8+fLy8/PL1nsiNcKzDLRu3TrNpHv27NmSJC8vL40fP16HDh1SYmKiTp48qQULFqh27dque4SFhWn+/Pm6cuWKTp8+rU8++UTFihUz6RMBAAAAAPKzzCyCnp2bDKR0WGVmzPXjMnPt9erWravg4GAtW7bM9Tv6b7/9pvbt26t06dJasWKFa+yaNWvUuHHjDDvbrj8+dOhQnTt3TsuXL9eDDz6oypUr65577tHKlSvl6empp556KsOAMCwsTOXLl1eLFi303//+V6dPn3bNapOkRYsWqUGDBvLz81NoaKj69evntuvj4cOH1bp1a/n6+qp06dL68MMPU3XOXT9tc8OGDWrcuLF8fX1VpEgR9ezZU1FRUa7z3bt3V9u2bTV69GiVKFFCRYoU0X/+8x8lJCRk6c+goCE8AwAAAAAAacqoE+xmgzqjHWpNmjRx6zxbs2aNWrdurcaNG2vZsmWSkpdh+uuvv9S6dess3dtut+unn35S165dXbPKUhQuXFh9+/bV6tWrdfbs2Uzd78KFC/rqq68kST4+PpKkXbt2qXv37rrvvvu0ceNGffbZZ9q4caP69+/vuu7RRx/VmTNn9Msvv2jevHn65JNPdPHixXSfEx0drXvvvVdBQUFatWqV5syZo9WrV7vdU5LWr1+vgwcPasmSJfrggw/07bff6t13383UZymo2G0TAAAAAIB8KrPBVFrjMnNtdi+0n9kutFatWmn06NFKSkpSbGys/v77b3Xo0EFJSUn66KOPXN1oiYmJ6tixoywWi6vWV199Va+99prb/ZKSknTbbbdJkk6ePKkrV66oWrVqbtc5nU5ZLBbVqFFDTqdTu3fvVkhISLrfg5RNAq9evSpJuuuuu1xLQo0fP15du3bV2LFj5XQ6Vbt2bU2ZMkWdO3dWbGys9u7dq3Xr1mnlypVq1aqVJGnWrFlus9yuN2PGDCUmJuqbb75RYGCg69mPPvqojh07prJly0qSAgMD9emnn8rT01P169fX3LlztWLFCg0bNixT3/uCiPAsDU6nU1euXFFAQEC2trICAAAAAGCW64OgvKxDhw4aNmyYVq1apQsXLqhChQoKCwtTu3btNHjwYMXFxWn58uUqU6aMKleu7Hbtk08+qSeeeML1+77T6dRbb72l9evXu4272e/R0qVLVahQIa1atUpTpkzRxx9/7Dq3e/du7d27V/7+/m7Pczgc2rNnj3bv3i2r1armzZu7zteqVcsViqVlz549qlatmtuYtm3byuFwaMeOHa7wrEqVKvL0/DcOCgkJ0d9//31TnzW/IzxLw5UrVxQUFKTLly/f8F9MAAAAAAByo2uDsswcv5nnpDB6XyM11axZUyEhIVq6dKmioqLUuHFjSVLFihVVqlQpLV++XKtXr1bTpk1TXRscHKxatWq5Pbdo0aKu82FhYQoICNCePXvSfPbu3btdHWg3UqVKFZUoUUL16tXT2bNn1aNHD23evFmSFBcXp0cffTTNbq/w8PBMbUhg1LXBmZT8/Xc4HLfsefkBa54BAAAAAABDbnZqZ2Z2+UxvU4EmTZpo9erVrvXOUjRs2FA///yzduzYkeX1ziTJarWqc+fO+vHHH3XkyBG3czExMZo9e7aaN2+ukJCQTN9z+PDh2rdvnz799FNJyV1kkZGRqlWrlmrWrOl61apVS76+vqpVq5bsdrvWrFnjusfOnTvdNhS4XrVq1bRnzx63McuWLZOHh8cNp3siY4RnAAAAAADAsMws+p/WzpbXulEHW3rXtWrVSlu2bNGePXvUvn171/GWLVvq888/V1JSkjp16pTmPdM7lmLKlCkKDg5W27Zt9c0332j//v369ddf1bp1a9lsNkVERNzw814vICBAjzzyiF599VU5HA7973//07Zt29S7d2+tW7dOO3bs0Ny5c9W7d29JUv369dWkSRM99dRTWrFihdasWaMBAwbIx8cn3eWlnnzySXl7e+uhhx7Sxo0b9dNPP2nYsGHq2rWra8omjCE8AwAAAAAgn7uZXTGNrAWeXrdYdurUqZMSEhJUrlw5t3Coffv2io2NVYUKFVyL9mdVqVKltH79ejVr1kzPPfecatSood69e6tChQpat26dqlevnuV7vvDCCzp48KBmzZqlxo0ba9GiRTpw4IDatWunxo0ba8KECQoNDXWN/+KLLxQcHKyOHTvqwQcfVL9+/VSoUCH5+vqmef+AgAAtXLhQUVFRatmypf7zn/+oWbNmmjVrlqHvAf5lceb1VQJvgejoaNY8AwAAAADkagcPHtSVK1cUHh6uQoUKmV2O6a6NN9IL7jIz5lY8Nzuu379/vypXrqzvv/9eXbt2zfJzkFpsbKz279+vEiVKKCwsLN1xbBgAAAAAAADynJtdby23+/HHHxUdHa0GDRro+PHjGj58uMLCwtSxY0ezSytwCM8AAAAAAEC+cTNTVHOTxMREjRs3TsePH1ehQoV0++2368svv5SPj4/ZpRU4hGcAAAAAACDPyS8hWXp69OihHj16mF0GxIYBAAAAAAAAQLoIzwAAAAAAAIB0EJ4BAAAAAAAA6SA8AwAAAAAAANJBeAYAAAAAAACkg/AMAAAAAAAASAfhGQAAAAAAyDUcDod69uypoKAgWSwWrV27Vk6n0+2VwmKx6LPPPnO9v/48kB0IzwAAAAAAQI5btmyZrFarWrduLenf4Ovbb7/V/Pnz9e233+rw4cO644470r3H4cOH1aNHjxyqGAUV4RkAAAAAAMhxM2bMUJ8+fbRp0yYdOnTIdXzfvn0qUaKE2rVrp/Lly8vLy0tScpdZyis+Pl6SVL58efn5+bm6zVLOA9mJ8AwAAAAAAOSoqKgo/fzzzxo8eLBat26tiIgISdIDDzygUaNG6dSpU7JYLAoLC5MkNWrUSL1791a/fv1UtGhRtWrVSk6nUxaLRXPmzHHdd//+/br33nsVFBQkPz8/1axZU7/99pucTqd27dqlu+++W8WLF5e/v79q1aql7777Lt0poUAKT7MLAAAAAAAAN8/hcCg2KdGUZxfy8k7V8XWjDrBPPvlEFStWVL169fTYY49pxIgRmjRpkmbOnKlKlSpp7ty52rBhgzw9/40t5s+fr//85z9asWJFms+JiopSmzZtFBISoq+++kplypTR+vXr5XA4JEnR0dHq0KGDJk2aJF9fX3300Ud65JFH9Ndff6ly5cqu+6WEckAKwjMAAAAAQL529JVmij+wXmVGrpR/1RZml3PLxCYlqvoX40x59t+PjlNhb59Mj58zZ44eeughSVKPHj307LPP6pdfftG9996rgIAAeXh4qFy5crJYLK5usPLly7s61K7vELNYLJo5c6YuXbqkzZs3KyQkRE6nUzVr1nSdb9KkiZo0aeK65p133tEvv/yib775Ri+99FKa9wUkpm0CAAAAAPK5+APrJUkXF04yuRJI0vbt27Vjxw71799fkuTl5aUuXbroo48+uuF1tWvXvuH5P//8U9WrV1fJkiXdjl/bmTZw4EBVqlRJAQEB8vf316FDh3Ts2DGmbOKG6DwDAAAAABQM+TwcKeTlrb8fHWfaszMrIiJCdrtdFSpUcB1zOp3y8vLS+fPn3cZeG2gVKlTohvf19fW94flnnnlGf/zxhyZMmKBq1arJ399fDz74oBITzZnqiryD8AwAAAAAgHzAw8NDAT43DpDMlpiYqG+//VZjxoxR586d3c716NFDH3/8seF716lTR/PmzdPZs2cVEhLiOp6yhtmmTZv08MMPq0+fPpKSO9FOnDghSW7TQ4HrMW0TAAAAAADkiK+++krR0dEaPHiwGjZsqDvvvNP1uueee/TZZ58ZvvcTTzyh4OBgde7cWYsXL9bff/+t2bNna/ny5XI6napYsaJ+/vlnrV27VuvWrVP37t1dgRnBGW6E8AwAAAAAAOSIWbNmqWnTpipevLjbcYvFoocffli7du1SdHS0oXv7+vpq8eLFCg4O1gMPPKAGDRrorbfektVqlZS8QUBQUJDuuusude/eXW3btlWNGjUIzpAhi5N/S1KJjo5WUFCQLl++rMDAQLPLAQAAAADchL19k8MT/1rtVWbYryZXk30OHjyoK1euKDw8PMP1wHDrXBurpGxOkJPXw7jY2Fjt379fJUqUUFhYWLrj6DwDAAAAAOQr5+b9n+Ii/zC7DAD5BOEZAAAAACDfiF7/pS4tmqLjk1qbXQqAfILwDAAAAACQbySe3GN2CQDyGcIzAAAAAAAAIB2EZwAAAAAAAEA6CM8AAAAAAMiD2JkRyBmeZhcAAAAAAIBR9tgoxR9Yr0J1OppdSo6zWq2ur51Op4mVQCLMzM/oPAMAAAAA5FkHni2uE1M6K3rt52aXAiCfIjwDAAAAAOR5VyNXmV0CCiiLxULXWT7HtE0AAAAAAPI4whvjhgwZol9//VV79uwxuxTkUnSeAQAAAACAHLds2TJZrVa1bt3a1DrGjh2rlStXmloDcjfCMwAAAAAAkONmzJihPn36aNOmTTp06FCOP9/hcCgxMVFFihRRqVKlcvz5yDtMDc9WrVqlLl26KCwsTBaLRd9///0Nx/ft29c1l/jaV82aNV1jxo0bl+p8tWrVbvEnAQAAAAAAmRUVFaWff/5ZgwcPVuvWrRUREeE6t3DhQlksFn377beqXr26fH191bhxYx0/flxff/21KlWqpMKFC6tLly66cuWK6zq73a4RI0aodOnS8vX1VdWqVTVr1qxU9/36669Vo0YN+fj4aMmSJRoyZEiq3ODtt99WeHi4vL29VaJECfXu3dt1buzYsapcubL8/PxUqlQp9erVS1FRUa7zkZGRatOmjQIDA+Xn56fw8HB99dVXt+C7iJxi6ppnsbGxqlu3rvr376/u3btnOH7atGmaPHmy673NZlPdunX14IMPuo2rWbOmli1b5nrv6cnSbgAAAACA/M3hcMiZEGPKsy0+heXhkfn+nE8++UQVK1ZUvXr19Nhjj2nEiBGaNGmS2z0mTJigqVOnqnDhwnr00UfVvXt3eXt767PPPlN0dLQeffRRTZo0SRMnTpQkjRw5Ut9++62mTZumGjVqaOnSpXr66acVEhKizp07u+47evRoTZo0SVWrVlVwcLCWL1/uVtvkyZM1btw4/e9//1PXrl116dIl/f77767zHh4emjJliqpUqaLIyEg999xzGjRokObOnStJevLJJ5WUlKSlS5cqICBA27dvV0BAgKHvK3IHU1OlTp06qVOnTpkeHxQUpKCgINf777//XpcuXVK/fv3cxnl6etJyCQAAAAAoUJwJMTrwdFFTnn3bh5ckv8BMj58zZ44eeughSVKPHj307LPP6pdfftG9997rGjN+/Hh16NBBkvToo49q8uTJ2rVrl2rUqCEpOVP4448/JElXr17Vu+++q59++klt27aVJNWoUUNr1qxRRESEW3g2atSoGzbwTJkyRQMHDtSYMWNcx65dl23s2LGur6tWrarz58/rhRdecB07efKk7r33XjVq1MhVB/K2PL3m2ccff6y2bduqfPnybsf37dunsLAwVapUSY899piOHj16w/skJCQoOjra7QUAAAAAALLf9u3btWPHDvXv31+S5O3trS5duuijjz5yG3fHHXe4vg4JCZGvr69bEFWyZElduHBBkrRz507Fx8frvvvuk7+/v+v13Xff6ciRI273bdasWbq1HT9+XOfOnVP79u3THfPdd9+pcePGKlmypAoVKqRnnnlGUVFRrimkTz75pN555x3Vr19fzz//vNavX5/J7wxyqzw7n/HkyZP69ddf9cUXX7gdb9SokWbPnq2qVavq1KlTGj9+vFq0aKGdO3em2yY5adIkjR8/PifKBgAAAADglrD4FE7uADPp2ZkVEREhu92uChUquI45nU55eXm5wjApOVRz3d9iSbUkk8VikcPhkCRXcPXNN9+karDx8fFxe3+jKZSFChW6Ye2RkZHq2bOnevXqpVdffVXBwcH67bffNHToUMXHxysgIEAvvPCC7rvvPi1YsEDLly9XixYtNHbsWI0aNeqG90bulWfDs08//VRFihRRt27d3I5fOw20Tp06atSokcqXL6+vv/5ajz/+eJr3GjlypIYOHep6Hx0drbJly96SugEAAAAAuBU8PDyyNHXSDImJifr22281ZswYt6mUUvL0zY8++shtU8DMql+/vry9vXX48OFU982KokWLKiwsTEuWLFGXLl1SnV+7dq0cDodmzJghq9UqSa61zq5VuXJlDR8+XMOHD9czzzyjOXPmEJ7lYXkyPHM6nZo1a5b+85//uCXRaSlSpIiqVKmi/fv3pzvGx8cnVRINAAAAAACy11dffaXo6GgNHjxYxYsXdzt3zz336LPPPnPbKDCzihYtqieeeEKjRo2S3W7X3XffrYsXL+r3339XYGCgBg8enOl7DR8+XC+++KJKliyprl276vLly/r99981atQoVatWTTabTa+++qp69OihFStWaM6cOW7X9+/fX/fcc49q1qyp8+fPa82aNQoPD8/yZ0LukSfXPPv999+1f//+dDvJrhUTE6MDBw4oNDQ0ByoDAAAAAADpmTVrlpo2bZoqOJOkhx9+WLt27dK2bdsM3XvatGkaMmSI3n77bdWrV09du3bV4sWLsxxcDR48WC+//LJmzZqlBg0aqHv37q6GnCZNmmjs2LF69913dfvtt2vevHluGwtIkt1u19ChQ101VKpUSbNmzTL0mZA7WJxOp9Osh8fExLj+Baxfv76mTJmiNm3aqFixYipXrpxGjhypEydOpEpx//Of/2jfvn1pLro3bNgwdenSReXLl9fJkyc1duxYbd++Xbt371aJEiUyVVd0dLSCgoJ0+fJlBQbm7pZXAAAAACjI9vZNnjoX1GqAQvpN1/kFY3XxxwmSpCqz7W5j/Gu1V5lhv5pT6C1w9OhRXbp0SeHh4Rmu1YXc69pYxmKxmFhJwRMbG6v9+/erRIkSCgsLS3ecqdM2N2/erDZt2rjep6w71qdPH82ePVunTp1KtVPm5cuXNX/+fE2bNi3Nex4/flyPPPKILly4oBIlSqh58+Zav359poMzAAAAAAAAIIWp4Vnr1q11o8a32bNnpzoWFBSkuLi4dK+ZN29edpQGAAAAAAAA5M01zwAAAAAAAICcQHgGAAAAAAAApIPwDAAAAAAAAEgH4RkAAAAAAHkQOzMCOcPUDQMAAAAAAMgse8wFHRhUUkXv+T+VeGiy2eWYzmq1ur6+0WZ8yBsIQ3MvOs8AAAAAAHnChe/GS5Iu/fKGyZUAKEjoPAMAAAAA5AmOxFizSwCyHR1nuR+dZwAAAAAA5HEWi4VXHn0ZFRkZKYvForVr10qSFi5cKIvFonPnzmXXv1b4B+EZAAAAAADIMd27d08zRGrRokW23D83hEhDhgxJ9zONGjVKFotFDRs2zNZntm3bVocPH1bx4sUlSdOmTVNAQEC2PqOgYtomAAAAAADIUS1atNBnn33mdszPz8+katLmcDhks9nk7e1t6Prg4GBt2LBB+/fvV3h4uOv4F198odDQ0Owq08XX11fly5fP9vvabDZZLBa3DSokKT4+Xr6+vtn+vNyIzjMAAAAAAJCjvL29Vb58ebdXyZIlXefHjh2rypUry8/PT6VKlVKvXr0UFRXlOh8ZGak2bdooMDBQfn5+Cg8P11dffaXIyEh16dJFklSyZElZLBZ1795dkmS32zVixAiVLl1avr6+qlq1qmbNmuW6Z0rH2tdff60aNWrIx8dHS5YsUcOGDdW3b1899dRTCgoKUnBwsIYMGZLhZyxevLiaNWumGTNmuI4tXbpUly5d0l133ZVq/FtvvaVKlSrJx8dHFStW1KRJk9zOr1ixQtWrV5ePj49q1qyp9evXu52/tuNu4cKFev755xUTE+Pq7Eup+erVqxo4cKBKliwpPz8/1alTRwsXLnTdJ6Vjbe7cubrtttvk6+ur/fv3KywsTMOGDdP999+vwoUL69FHH5UkPfXUUypfvrx8fX1VpkwZDR48WAkJCa77DRkyRNWqVdP777+vsLAwFS5cWJ07d9alS5dcYzL6s7HZbHrwwQdd5ytUqKCXX37Z7fN3795dbdu21ejRo1WiRAkVKVJE//nPf9xqMYrOMwAAAAAA8gGHw6HEBJspz/b28ZSHR/b153h4eGjKlCmqUqWKIiMj9dxzz2nQoEGaO3euJOnJJ59UUlKSli5dqoCAAG3fvl0BAQG67bbb9Mknn6hfv37avn27ihQposKFC0uSRo4cqW+//VbTpk1TjRo1tHTpUj399NMKCQlR586dXc8ePXq0Jk2apKpVqyo4OFiS9O233+qJJ57QH3/8oVWrVmnw4MFq0aKFK5hLT9++fTVmzBi9/vrrkqSZM2fq/vvvTzXugw8+0OTJk/XGG2+oUaNG2rBhg55//nkVKlRIgwcPVlRUlB544AE1b95cc+bM0b59+zR8+PB0n9u2bVuNHz9er7/+unbt2iVJCgoKctW0d+9effrppypXrpzmzZunBx54QJs2bVKdOnUkJXeVvfXWW4qIiFCJEiUUFhYmSYqIiNDQoUM1YcIE17MCAgL00UcfqVy5ctq8ebOee+45BQQE6NVXX3WNOXbsmH788Ud9//33unDhgnr37q3Ro0frvffey9Sfjd1uV+nSpfXFF1+oZMmSWrFihV544QWFhYVpwIABruesX79eISEhWrJkif7++289/vjjqlu3roYNG3bDP6eMEJ4BAAAAAJAPJCbYNOZ/S0x59ssT28vXL/PTG1euXCl/f3+3Y//973/12muvSUruPEtRtWpVnT9/Xi+88ILr2MmTJ3XvvfeqUaNGkqQaNWq4zqUEXmFhYSpRooSk5G6rd999Vz/99JPatm3rumbNmjWKiIhwC89GjRqVKhSrWrWqpkyZIkmqU6eOpk+frqVLl2YYnvXs2VNDhw7VL7/8oubNm+uXX37RsmXL3LrRJGny5MmaMGGC+vbtK0mqXr26du3apU8++USDBw/WzJkz5XQ69eWXX6pQoUK68847dezYMY0YMSLN5/r6+iooKEgWi8VtKufevXs1f/587du3TxUrVpQkvfLKK66aUsIsm82mDz74QE2aNHG7b5MmTVJ1fL3xxhtu36c9e/ZowYIFbuGZw+HQvHnzVLRoUUnSAw88oD/++ENS5v5sfHx8NHXqVNf9qlevrvXr1+vbb791C88CAwP16aefytPTU/Xr19fcuXO1YsUKwjMAAAAAAJC3NGzYMFWAlBJ0SdJ3332n1157TQcPHlRsbKzsdrsSEhJ05coVBQQE6Mknn9Tw4cO1YsUKtWrVSj179lTjxo3Tfd7OnTsVHx+v++67z+14UlKSqlev7nasWbNmqa6/NpyTkqeEnj9/PsPP6ePjo/vvv1+zZs3Svn37VL58eTVu3Njts0dHR+vYsWN67rnn3KaD2u12V9fcnj17VLVqVRUqVMh1vmXLlhk+/3pbt26V3W5XzZo13Y4nJia6gi1J8vLycgWT16pfv36qYzNnztQHH3ygY8eOKS4uTna73a1OSSpdurTb/UuVKqULFy5IyvyfzcSJEzV37lydOnVKCQkJSkpKUrVq1dyuqVKlijw9/426QkJC9Pfff6f7/cgswjMAAAAAAPIBbx9PvTyxvWnPzgp/f3/VqlUrzXORkZHq2bOnevXqpVdffVXBwcH67bffNHToUMXHxysgIEAvvPCC7rvvPi1YsEDLly9XixYtNHbsWI0aNSrNe165ckWS9M0336RaVN/Hx8ftfVo7VHp5ebm9t1gsstvtmfqsTz75pFq1aqU9e/aoV69eqc5fvnxZkjRlypRUgdj1i/TfrCtXrshqtWrt2rVuIZPk/rl9fHzSnIZ7fSi2bNkyPf300xo6dKg6d+6sokWLas6cOZo+fbrbuOufZbFY5HA4XDVJN/6zmTFjhl5++WWNHTtWLVu2VFBQkF599VVt27Yt08+5GYRnAAAAAADkAx4eHlmaOplbrV27Vg6HQzNmzHCFRylrnV2rcuXKGj58uIYPH65nnnlGc+bM0ahRo1yBy7XhVv369eXt7a3Dhw+7TdHMCXfeeafCw8O1d+9etymGKcqWLasSJUro4MGDeuaZZ9K8R7Vq1bRgwQLFxsa6AqyUaY/p8fb2ThUcNWzYUHa7XadOnVKnTp0MfqJ/rVq1SqGhoa413STp6NGjWbpHZv5s1qxZo3r16mnkyJGuY4cPHzZUsxGEZwAAAAAAIEclJibqyJEjbse8vLwUFhamatWqyWaz6dVXX1WPHj20YsUKzZkzx21s//79dc8996hmzZo6f/681qxZo/DwcEnSbbfd5to184EHHlChQoVUtGhRPfHEExo1apTsdrvuvvtuXbx4Ub///rsCAwM1ePDgW/p5V69erYSEBLepqdcaPny4XnrpJQUFBem+++5TfHy81q1bp0uXLmn8+PEaOHCgJk6cqMcee0yjRo3SgQMH9P7779/wmeHh4YqLi9MPP/ygO++8UwEBAapbt67uu+8+DRgwQK+++qoaNWqk06dPa/HixapXr5569uyZpc9VpUoVnTp1SjNmzFCzZs20YMECLVmStXX3MvNnEx4ervnz5+vbb79V5cqV9fHHH2vHjh0qU6ZMlp5lVPZthQEAAAAAAJAJf/zxhypUqOD2SllrrEmTJho7dqzeffdd3X777Zo3b57GjBnjdr3dbtfQoUNVr149de3aVZUqVdKsWbMkSZUqVdLQoUP1yiuvqGzZsurfv78kadq0aRoyZIjefvtt13WLFy92hW63UmBgYLrBmSS98MILevvtt/XFF1/ozjvvVPv27fX555+rUqVKkqQiRYro22+/1Z49e9S0aVONGzdO48ePv+Ez27Vrp0cffVR9+/ZV6dKlXd/Dr7/+Wg8++KBeeukl1alTRw899JC2bt3q2kAgK3r16qUBAwZo+PDhatiwodavX++2bltmZfRnM2zYMHXs2FH9+vVTixYtdPHiRfXu3TvLzzHK4nQ6nTn2tDwiOjpaQUFBunz5sgIDA80uBwAAAAAg6fTHjyv6j9mSpCqzk6fk7e2bPK0vqNUAhfSbrvMLxurijxPSHONfq73KDPs1h6u+dU6ePKlz584pPDw81VpUADIWGxur/fv3q0SJEgoLC0t3HJ1nAAAAAAAAQDoIzwAAAAAAuVLsjsU6M/sps8sAUMCxYQAAAAAAIFc68dY9kiT/GncpoOFDJlcDoKCi8wwAAAAAkKslnt5ndgkACjDCMwAAAAAAACAdhGcAAAAAAORBHh78Sg9kh4x+lljzDAAAAACAPMhqtbq+djqdJlYC5G3X/iylhZgaAAAAAJAr2GMuml0CAKRCeAYAAAAAMN3lP2brwKAS2tv3xh0gAJDTmLYJAAAAADDdlXVfmF1CnmaxWMwuAci36DwDAAAAAAA56oEHHpDFYkn1atGihdmlAanQeQYAAAAAAHJcixYtNHfuXLdjvr6+hu7lcDhks9nk7e2dHaUBbug8AwAAAAAAOc7b21vlypVze5UsWVKRkZGyWCxau3ata+y5c+dksVi0cOFCSdLChQtlsVj09ddfq0aNGvLx8dGSJUt09epV9e3bV8WKFZOPj49uv/12rVy50nWflOvmzZunKlWqyMfHR3Xr1tXGjRvdalu0aJEaNGggX19flSpVSn379lV0dHSOfF+Q+xCeAQAAAACQDzgcDjmuJJjzcjhM+cyjR4/WhAkTtH37dt1555165pln9MsvvygiIkJr1qxRxYoV1bVrV505c8btupdeekmTJ0/WqlWrVKxYMd1///1KSEiQJO3atUvdu3fXfffdp02bNumzzz7Txo0b1b9/fzM+InIBpm0CAAAAAJAfxCbpbKN3THl0yQ2DpQCfLF2zcuVK+fv7ux3773//m6WQatSoUerevbskKTo6WnPnztW7776rhx56SJL0xRdfqGzZsnr33Xc1YcIE13UjRoxwXTdv3jyVL19en332mQYMGKDx48era9euGjt2rCSpdu3amjJlijp37qzY2FgVKlQoS58TeR/hGQAAAAAAyHENGzbUjBkz3I6VKFFCUVFRmb5Hs2bNXF/v3r1bNptNbdq0cR1LmZYZGRnpdl2rVq1cX4eEhKhixYravXu36z579+51C/acTqccDociIyN1++23Z7o+5A+EZwAAAACAHLe3r1WSdNuHl2T1CzS5mnyikFdyB5hJz84qf39/1apVK9Xxy5cvS0oOrFIkJiameY+AgIAsPzcjcXFxevTRRzVs2LBU58LDw7P9ecj9CM8AAAAAAKaJ2fKdgpr3MbuMfMHDwyPLUydzo7CwMEnS8ePHXcc2bNiQ4XU1atSQl5eXVqxYoapVq0qSEhIS9Ndff+mJJ55wG7tq1SpVqVJFknT27FkdPnxYNWrUkCTVqlVLkZGRaQZ7KJgIzwAAAAAA5rmmuwgFS2Jioo4ePep2zNPTU2FhYapbt67eeOMNVa5cWadOndK4ceMyvF9gYKB69eqlMWPGqHjx4qpYsaImTZqk+Ph4/fe//3UbO3nyZJUoUUKhoaEaOXKkihYtql69ekmS/ve//6l169bq3bu3nnrqKQUEBGj79u1aunSp5syZk22fH3kH4RkAAAAAAMhxf/zxh8qXL+92rEKFCjp06JBmzZqlxx9/XE2bNlXFihX16quv6oEHHsjwnu+++64cDoeeeOIJxcXFqWbNmvrhhx9UsmRJt3GvvPKKXnjhBR09elTVqlXTggUL5OvrK0lq3LixFi1apJdeeknt2rWT0+lU2bJl1a1bt2z77MhbCM8AAAAAAECOmj9//g3P33777dq2bZvbsWvXQLv33nvd3qcoVKiQZs+eneHz27Ztq0ceeSTd861bt9aaNWsyvA8KBg+zCwAAAAAAAAByK8IzAAAAAAAAIB1M2wQAAAAAAAVCetM9gRuh8wwAAAAAAABIB+EZAAAAAOCWurp/nfb2terCD6+YXQoAZJmp4dmqVavUpUsXhYWFyWKx6Pvvv7/h+JUrV8pisaR6nT592m3c+++/rwoVKsjX11eNGjXSxo0bb+GnAAAAAADcyJlPnpQkXfhunLmF5DNWq9XsEoB8IaOfJVPXPIuNjVXdunXVv39/de/ePdPXRUZGKjAw0PW+ZMmSrq+/+uorDR06VBEREWrUqJGmTp2qDh06KDIy0m0cAAAAACBnOG2JZpeQL6X8wu90OlnHCzAg5ecmV4dnnTp1UqdOnbJ8XcmSJVWkSJE0z02ZMkUDBw5Uv379JEkRERH6+eefNWvWLI0YMSLNaxISEpSQkOB6Hx0dneWaAAAAAADIaSkzsgjPgKxL+fnJSJ7cbbNevXpKSEhQrVq1NG7cODVr1kySlJiYqC1btmjkyJGusR4eHmrbtq3WrVuX7v0mTZqk8ePH3/K6AQAAAADIbpkNAAC4y+zPTZ7aMCA0NFQRERGaP3++5s+fr7Jly6p169baunWrJOn8+fOy2+0KCQlxuy4kJCTVumjXGjlypC5fvux6HTt27JZ+DgAAAAAAslNa64PzSv369ddf5eHhoQsXLphei1mvBx98UO3btze9jtzwyqw8FZ5VrVpVTz75pBo0aKCmTZtq1qxZatq0qd5+++2buq+Pj48CAwPdXgAAAAAAIPudPHlSvXr1UmhoqLy9vRUcHKwWLVpo6dKl2fqchg0b6vHHH8+We73wwgtphi8VK1bMlvtHRkbKYrHccNbc9Vq0aCGr1apVq1Zl6VnTp0/Xl19+mdUSC7Q8OW3zWg0bNtTq1aslScHBwbJarTpz5ozbmDNnzqhUqVJmlAcAAAAAAK5x3333KSkpSTNnzlSVKlV06tQpLV68WOfOnTO7tBsKDw/Xb7/95nbM09OcWGXfvn3aunWr+vTpoxkzZqhly5aZvrZ48eK3sLL8KU91nqVl+/btCg0NlSR5e3urQYMGWr58ueu8w+HQ8uXL1aRJE7NKBAAAAAAASl5uacuWLZo8ebLuvfdeValSRa1atdLEiRP16KOPusbt27dPbdu2lb+/vwoXLqx77rlHx48fd53v0aOH2rVr53bvxx9/XA0bNnSd37Rpk2bNmuXqEouMjHSNXbt2rWrVqiVfX1/Vr19ff/31V4a1W61WlS1b1u2VkkdI0ocffqhatWqpUKFCCg4O1n333acTJ064zp87d05du3ZV0aJF5evrq/Lly+udd96RJFWrVk2S1LRpU1ksFtfnSM/06dN11113afDgwfrhhx8UGxvrdn727NmqUqWKfH19VaRIETVt2tS1OeL137v58+erQYMGCggIUJEiRdSmTRvt3r07w+9HQWJqeBYTE6Pt27dr+/btkqRDhw5p+/btOnr0qKTktch69+7tGj916lT98MMP2r9/v3bu3Knnn39ev/32m5599lnXmKFDh2rmzJn69NNP9ffff+vpp59WbGysa/dNAAAAAADyI4fDoatJV0x5ORyOTNUYFBQkf39/zZ8/X1evXk1zjN1u13333aeoqCgtWbJEP/30k44eParu3btn+nsxffp01atXTz179tTRo0d19OhR3Xbbba7zo0eP1htvvKG1a9fKarWqb9++mb53ehITEzVu3Dht3rxZX3/9tY4dO+YWCA4bNkx79+7Vjz/+qD///FPvvPOOSpQoIUn6/fffJUk//PCDjh49qoULF6b7HIfDoS+//FK9evVSvXr1VL58ec2ZM8d1/siRIxowYIB69eqlP//8U0uWLFHXrl3T3ZE1JiZGzz33nNavX+9aE65bt26y2+03/T3JL0ydtrl582a1adPG9X7o0KGSpD59+mj27Nk6deqUK0iTkv9FfOGFF3TixAn5+/urTp06WrZsmds9Hn74YZ07d05jxozR6dOnVa9ePS1atCjVJgIAAAAAAOQnCfZYPf9tLVOePbXHTvl5BGQ4zsvLSx988IEGDx6suXPnqkaNGmratKn+85//qFGjRpKkn376Sfv27VNkZKQr8JozZ44aNGigVatWZWqKYvHixeXl5SV/f3+VLVs21flXXnlFnTp1kiQNHz5cDz30kOLi4uTv75/uPfft25fq/P3336/PP/9ckvTcc8+5jlevXl3vvPOOWrZsqcuXLysoKEjHjx9X7dq11aJFC0nJ67qnSMksSpQokWa91/rxxx919epVV5j48MMP65NPPtHTTz8tSTp+/Ljsdrt69uypKlWqSNINO9n69Onj9n7u3LkKCwvTtm3bdMcdd9ywloLC1M6z1q1by+l0pnrNnj1bUnKb4cqVK13jX3zxRe3fv19Xr17VhQsXtGLFCrfgLMWgQYN05MgRJSQkaMOGDa4fQAAAAAAAYK4+ffro1KlTmjdvnu6++26tWbNGzZo107vvvitJ2rVrl0JCQtw6xW6//XYFBARox44d2VLDtaFQ6dKlJUknTpxwBWQpr5EjR7rGVahQQZs2bXJ7vf76667zq1ev1l133aXQ0FAVKlRI7du3lyQdOHBAkvT000/rxx9/VLVq1fT0009r2bJlhmr/+OOPdd9998nLy0uS1K9fP23dutU11bJRo0Zq0qSJbr/9dnXq1ElTpky54XpyO3fuVJcuXVSmTBkVLlzY9X0/dOiQofryozy/YQAAAAAAIHeJWjlDSaf2qsQjb5pdSoHiYy2kqT12mvbsrPD391e3bt3UrVs3ScndU5MmTdJ///vfTF3v4eGRahpiUlJSpp/v7e3t+tpisUhKng5ZqVIlbdq0yXUuZVqllNw1V7NmzTTvFx0drS5duqhly5aaPXu2QkJCdOjQIXXv3l0JCQmSktcaa9q0qRYsWKBly5bp3nvvVZ8+fTR9+vRM13327FktWbJENptNc+fOdR232+2KiIjQO++8I09PT61evVrLly/XL7/8ooiICE2YMEFr1651ra12rZTg7IMPPlDZsmXlcDh0xx13uOoG4RkAAAAAIJudnZ08fSyo9UB5h1bNYDSyi4eHR6amTuZG1atX15IlSyRJNWvW1JkzZ3TgwAFXF9TWrVt15coV1alTR5IUHBysPXv2uN1j586dbrtfent7Z3ndrhsFZDfy119/KSoqSlOmTHHVvG7dulTjwsLCNGjQIA0aNEhvvvmmxo0bp+nTp8vHx0eSMqx35syZCgkJ0YIFC9yOL1y4UB988IGmTJkiT09PeXh4qF27dmrXrp3eeOMNlS5dWvPmzdO4cePcrjtz5owOHz6siIgIdejQQZJcfw74F+EZAAAAAOCWsF06QXgGN2fOnFHXrl3Vp08f3X777QoKCtK6dev03nvvuaY53nfffapcubIefvhhTZs2TTabTc8++6zuvPNO13phbdu2VUREhN5//321atVKH3/8sfbt26fq1au7nlW2bFlt3bpVkZGRCgwMVMmSJW+qdrvdrmPHjrkds1gsKlOmjCpVqiQvLy+9+eabGjx4sLZt2+Y2pVOSnn/+eTVs2FB169ZVfHy8fvnlF1WqVElS8tRRHx8fLVy4UBUqVJCfn5+KFy+eqobPPvtMXbp0SbUWWcWKFTVx4kTNnz9fJUuW1JIlS3TPPfeoVKlSWr16tS5duqRatVKvhxccHKwiRYooIiJCZcqU0cGDB/XSSy/d1PcpPzJ1zTMAAAAAQN4Wvf5L7e1r1YXvXza7FOQBgYGBuuOOO/Tee++pbdu2ql+/vl5++WX16tVLs2bNkpTcQffjjz+qSJEiateunTp37qxy5cq5dVt1795dzz33nMaOHasmTZooJiZGDzzwgNuz/ve//8nDw0N169ZVWFiY9u/ff1O179+/X+XKlXN7pXSZhYWF6b333tOPP/6oevXq6Y033tDEiRPdrvf29tbo0aPVoEED3X333bJarfr6668lJXe8TZo0SZ9++qnKly/v2szgWqtXr1ZkZKQefvjhVOeKFy+uJk2a6OOPP1aRIkW0evVqde3aVbVq1dLLL7+s8ePHq0ePHqmus1qtmj17tv766y/dfvvtGjZsmF577bWb+j7lRxZnenuVFmDR0dEKCgrS5cuXFRgYaHY5AAAAAJBr7XsiQM7EOElSldnJU8729rVKksq8uFT+Ne7SoeHVlHRmX5pjQh7/WEEt+ur46+0Vt3t5mmOKd39Zxe97Sac/flzRf8xOc0xQqwEK6Tdd5xeM1cUfJ6Q5xr9We5UZ9uut+DaY4vLlyzpy5IjCw8NvuEskgLTFxcVp//79Kl++vIKCgtIdR+cZAAAAAMA4R9bWlAKAvIbwDAAAAAAAAEgH4RkAAAAAINOOTb5bh0fXN7sMAMgx7LYJAAAAAMgUpy1RV/eslCTZok7Js0iouQUBQA6g8wwAAAAAkClOh8P1tSMh1sRKACDnEJ4BAAAAAJAHeXomTyZzXBNqAsi8lJ+dlJ+l9DBtEwAAAACAPMhqtcrDw0M2m002m00eHvTHAJnlcDhcPzdWq/WGYwnPAAAAAADIo1ICtKSkJLNLAfKczARnEuEZAAAAAAB5mre3t3x8fOR0Os0uBcgzLBaLLBZLpsYSngEAAAAA0hSz9QedfKe7wp77XoXrdzG7HNxAVoIA5D/jxo3T999/r+3bt7sd+/DDD3X27Fl99913+v777xUVFaXvv//etDrzKiZEAwAAAADSdPKd7sn/nNbN3EKQb0RERCggIEA2m811LCYmRl5eXmrdurXb2JUrV8pisejAgQM39czDhw/LYrG4BUs5bfbs2a6A08PDQ2XKlFG/fv109uzZbLn/sGHDtHz5ctf7v//+W+PHj9f06dN16tQpderUSdOmTdPs2bOz5XkFDZ1nAAAAAAAgR7Rp00YxMTHavHmzGjduLEn6448/VKpUKW3YsEHx8fHy9fWVJK1YsULlypXTbbfdZmbJbpKSkuTl5WXo2sDAQEVGRsrhcOjPP/9Uv379dPLkSS1evPim6ypcuLAKFy7sep8SOHbt2tXVkejj43PTzymo6DwDAAAAACAfcDqdcthiTXlldr21qlWrKjQ0VCtXrnQdW7lypbp27aqKFStq/fr1bsfbtGkjKXlnxEmTJqlixYry8/NT3bp19e2337rGXrp0SY899phKlCghPz8/Va5cWZ988okkqWLFipKk+vXry2KxuHW4ffTRR6pevbp8fX1VrVo1ffDBB65zKR1rX331lVq1aiVfX199/vnn6tu3r7p166Y333xToaGhKl68uJ599tkMN22wWCwqVaqUwsLC1KlTJw0ePFjLli3T1atXtWjRIjVv3lxFihRR8eLFde+996bquDt+/LgeeeQRFStWTIUKFdIdd9yhDRs2SEqeolmvXj3X1126JE+z9vDwcIVnKXWncDgcev311xUeHi4fHx+VK1dOr7766g0/Q0FF5xkAAAAAAPmA0x6nM98HmvLskG7RsngWytTYNm3aaMWKFRoxYoSk5A6zF198UXa7XStWrFDr1q119epVbdiwQf3795ckTZo0SXPnzlVERIQqV66sVatWqVevXipRooRatWql0aNHa/fu3fr1118VHBys/fv36+rVq5KkjRs3qmHDhlq2bJlq1qwpb29vSdLnn3+uMWPG6L333lP9+vW1bds2DRw4UIUKFVKfPn1c9Y4YMUJvvfWW6tevL19fX61cuVIrVqxQaGioVqxYof379+vhhx9WvXr1NHDgwEx/z/z8/ORwOGSz2RQbG6uhQ4eqTp06iomJ0ZgxY3T//fdr+/bt8vDwUExMjFq1aqXSpUvrxx9/VKlSpbR161Y5HI5U9x02bJgqVKigfv366dSpU+k+f+TIkZo5c6befvttNW/eXKdOndKePXsyXX9BQngGAAAAAAByTJs2bfT888/LZrPp6tWr2rZtm1q1aqWkpCRFRERIktatW6eEhAS1adNGCQkJmjhxopYtW6YmTZpIkipVqqTVq1dr+vTpatWqlY4ePar69evrjjvukCRVqFDB9bwSJUpIkooXL65SpUq5jo8dO1ZvvfWWundPXtuvYsWK2r17t6ZPn+4Wnj3//POuMSmKFi2q9957T1arVdWqVVPnzp21fPnyTIdn+/btU0REhO644w4FBATogQcecDs/a9YslShRQrt371atWrX0xRdf6Ny5c9q0aZOKFSsmSQoPD0/z3oULF1aRIkUkye3zXuvKlSuaNm2a3nvvPddnve2229S8efNM1V/QEJ4BAAAAAJAPWKz+CukWbdqzM6t169aKjY3Vpk2bdOnSJVWpUsXVQdavXz/Fx8dr5cqVqlSpksqVK6ddu3YpLi5O7dq1c7tPYmKi6tevL0l6+umn9cADD2jr1q1q3769unXrpqZNm6ZbQ2xsrA4cOKDHH3/cLfCy2WwKCgpyG5sSyF2rZs2aslqtrvehoaHasWPHDT/35cuXVbhwYTkcDsXHx6t58+b66KOPJCWHaWPGjNGGDRt0/vx5V0fZ0aNHVatWLW3fvl3169d3BWc36++//1ZCQoLuvvvubLlffkd4BgAAAABAPmCxWDI9ddJM4eHhKlOmjFasWKFLly6pVatWkqSwsDCVLVtWa9eu1YoVK3TXXXdJSt6NU5J+/vlnlS5d2u1eKYvgd+rUSUeOHNEvv/yipUuX6u6779azzz6rN998M80aUu45c+ZMNWrUyO3ctaGYJBUqlPp7ev2mARaLJc0plNcKCAjQ1q1b5eHhodDQUPn5+bnOdenSReXLl9fMmTMVFhYmh8OhWrVqKTExUZLcxmaH7L5ffseGAQAAAAAAIEe1adNGK1eu1MqVK90W8G/ZsqV+/fVXbdy40bVZQI0aNeTj46OjR48qPDzc7VW2bFnXtSVKlFCfPn00d+5cTZ06VTNmzJAk1xpndrvdNTYkJERhYWE6ePBgqnumbDCQ3Tw8PBQeHq5KlSq5hVcXLlxQZGSkRo0apbvvvlvVq1fXpUuX3K6tU6eOtm/frosXL2ZLLZUrV5afn5+WL1+eLffL7+g8AwAAAAAAOapNmzauHSpTOs8kqVWrVho0aJASExNd4VlAQICGDRumIUOGyOFwqHnz5rp8+bLWrFmjwMBA9enTR2PGjFGDBg1Us2ZNJSQkaOHChapevbokqWTJkvLz89OiRYtUpkwZ+fr6KigoSOPHj9fgwYMVFBSkjh07KiEhQZs3b9alS5c0dOjQHPteFC1aVMWLF9eMGTMUGhqqo0ePujZTSPHII49o4sSJ6tatmyZNmqTQ0FBt27ZNYWFhrnXgssLX11fDhw/Xiy++KG9vbzVr1kznzp3Trl279Pjjj2fXR8s36DwDAAAAAEiS7LGX5Lh6xewyUAC0adNGV69eVXh4uEJCQlzHW7VqpStXrqhq1aoKDQ11HX/llVc0evRoTZo0SdWrV1fHjh31888/u7rEvL29NXLkSNWpU0ctW7aU1WrVvHnzJEmenp565513NH36dIWFhalr166SpAEDBuijjz7SJ598otq1a6tVq1aaPXv2Les8S4+Hh4fmzZunLVu2qFatWhoyZIjeeOMNtzHe3t5asmSJSpYsqXvuuUe1a9fW5MmTU00xzYrRo0frhRde0JgxY1S9enU9/PDDOnv27M1+nHzJ4nQ6nWYXkdtER0crKChIly9fVmCgOdv8AgAAAEBOciTGa/8TyWs7Vf7EJovFor19//3FvMpsu9uYCq9FyjskXPsG+MtpS3CNkeS6rsyLS+Vf4y4dGl5NSWf2pTkm5PGPFdSir46/3l5xu5enOaZ495dV/L6XdPrjxxX9x+w0xwS1GqCQftN1fsFYXfxxQppj/Gu1V5lhv2bTd8x88fHxOnTokCpWrChfX1+zywHynMz+DNF5BgAAAACQ7dLxf9/Yk8wrBAByGcIzAAAAAAAAIB2EZwAAAAAAAEA6CM8AAAAAAACAdBCeAQAAAEAB5HQ6FX94q9llIBuwDyBgTGZ/dgjPAAAAAKAAOjS0vI6Ou1OnPnzU7FJgkJeXlyQpLi7O5EqAvCnlZyflZyk9njlRDAAAAAAgd7FdOiFJitn2o8mVwCir1aoiRYro7NmzkiR/f39ZLBaTqwJyP6fTqbi4OJ09e1ZFihSR1Wq94XjCMwAAAAAA8qhSpUpJkitAA5B5RYoUcf0M3QjhGQAAAAAAeZTFYlFoaKhKliyppKQks8sB8gwvL68MO85SEJ4BAAAAAJDHWa3WTAcBALKGDQMAAAAAAACAdBCeAQAAAEAB4HQ6zS4BAPIkwjMAAAAAyOccCXHa189Te/syrQ8AsorwDAAAAADyufgD680uAQDyLMIzAAAAAAAAIB2EZwAAAAAAAEA6CM8AAAAAAACAdBCeAQAAAEA+ZIs+Z3YJAJAvmBqerVq1Sl26dFFYWJgsFou+//77G45fsGCB2rVrpxIlSigwMFBNmjTR4sWL3caMGzdOFovF7VWtWrVb+CkAAAAAIHc58N8QHRxcShd+nGh2KQCQ55kansXGxqpu3bp6//33MzV+1apVateunX755Rdt2bJFbdq0UZcuXbRt2za3cTVr1tSpU6dcr9WrV9+K8gEAAAAgV7JfOS9Jil471+RKACDv8zTz4Z06dVKnTp0yPX7q1Klu7ydOnKgffvhBP/30k+rXr+867unpqVKlSmVXmQAAAAAAACig8vSaZw6HQ1euXFGxYsXcju/bt09hYWGqVKmSHnvsMR09evSG90lISFB0dLTbCwAAAAAAAMjT4dmbb76pmJgYPfTQQ65jjRo10uzZs7Vo0SJ9+OGHOnTokFq0aKErV66ke59JkyYpKCjI9SpbtmxOlA8AAAAA2eLkew8pauVMs8sAgHwpz4ZnX3zxhcaPH6+vv/5aJUuWdB3v1KmTHnzwQdWpU0cdOnTQL7/8oqioKH399dfp3mvkyJG6fPmy63Xs2LGc+AgAAAAAcNPidv+mmM3zdXb2U2aXAgD5kqlrnhk1b948DRgwQN98843atm17w7FFihRRlSpVtH///nTH+Pj4yMfHJ7vLBAAAAIBbLunCjZepAQDcnDzXefbll1+qX79++vLLL9W5c+cMx8fExOjAgQMKDQ3NgeoAAAAAAACQn5jaeRYTE+PWEXbo0CFt375dxYoVU7ly5TRy5EidOHFCc+bMkZQ8VbNPnz6aNm2aGjVqpNOnT0uS/Pz8FBQUJEkaNmyYunTpovLly+vkyZMaO3asrFarHnnkkZz/gAAAAAAAAMjTTO0827x5s+rXr6/69etLkoYOHar69etrzJgxkqRTp0657ZQ5Y8YM2Ww2PfvsswoNDXW9nnvuOdeY48eP65FHHlHVqlX10EMPqXjx4lq/fr1KlCiRsx8OAAAAAAAAeZ6pnWetW7eW0+lM9/zs2bPd3q9cuTLDe86bN+8mqwIAAACA3Cv2r1917sthKjdmvTz8AswuBwDyvTy35hkAAAAAFGQnptyrxFN7dHbuf80uBQAKBMIzAAAAAMiDbJdOml0CABQIhGcAAAAAAABAOgjPAAAAAAAAgHQQngEAAAAAAADpIDwDAAAAAAAA0kF4BgAAAAAAAKSD8AwAAAAAAABIB+EZAAAAAAAAkA7CMwAAAADIxWK2fK+kSyfMLgMACixPswsAAAAAAKQtducSnXz3AUlSldl2k6sBgIKJzjMAAAAAyKXiD2wwuwQAKPAIzwAAAAAAAIB0EJ4BAAAAAAAA6SA8AwAAAAAAANJBeAYAAAAAAACkg/AMAAAAAHIJR0Ks4iJXmV0GAOAahGcAAAAAkEvsfzJQxye1UfTaz80uBQDwD8IzAAAAAMhl4v7+zewSAAD/IDwDAAAAAAAA0kF4BgAAAAAAAKSD8AwAAAAAAABIB+EZAAAAAAAAkA7CMwAAAAAAACAdhGcAAAAAYILEk3u0t69Vh0fVNbsUAMANEJ4BAAAAgAkuLpoiSUo8vtPkSgAAN0J4BgAAAACmcJpdAAAgEwjPAAAAAAAAgHQQngEAAAAAAADpIDwDAAAAAAAA0kF4BgAAAAAAAKSD8AwAAAAAAABIB+EZAAAAAAAAkA7CMwAAAAAAACAdnpkdWLRoUVkslkyNvXjxouGCAAAAACA/2tvXKkmq+MZ+eZWoaHI1AIDMynR4NnXqVNfXFy5c0IQJE9ShQwc1adJEkrRu3TotXrxYo0ePzvYiAQAAACC/uLx6joLvH2t2GQCATMp0eNanTx/X1w888IBefvllDRo0yHVs8ODBeu+997Rs2TINGTIke6sEAAAAAAAATGBozbPFixerY8eOqY537NhRy5Ytu+miAAAAAAAAgNzAUHhWvHhx/fDDD6mO//DDDypevPhNFwUAAAAAAADkBpmetnmt8ePHa8CAAVq5cqUaNWokSdqwYYMWLVqkmTNnZmuBAAAAAAAAgFkMhWd9+/ZV9erV9c4772jBggWSpOrVq2v16tWuMA0AAAAAAADI6wyFZ5LUqFEjff7559lZCwAAAADkC474GB2b2ErBD01WoVrtzC4HAHATDK15JkkHDhzQqFGj9Oijj+rs2bOSpF9//VW7du3KtuIAAAAAIC86+/lzSji6XSfeTL3RGgAgbzEUnv3++++qXbu2NmzYoPnz5ysmJkaS9Oeff2rs2LHZWiAAAAAA5DW2i8fNLgEAkE0MhWcjRozQhAkTtHTpUnl7e7uO33XXXVq/fn22FQcAAAAAAACYyVB4tmPHDt1///2pjpcsWVLnz5/P9H1WrVqlLl26KCwsTBaLRd9//32G16xcuVK33367fHx8FB4ertmzZ6ca8/7776tChQry9fVVo0aNtHHjxkzXBAAAAAAAAKQwFJ4VKVJEp06dSnV827ZtKl26dKbvExsbq7p16+r999/P1PhDhw6pc+fOatOmjbZv367nn39eAwYM0OLFi11jvvrqKw0dOlRjx47V1q1bVbduXXXo0MG1LhsAAAAAAACQWYbCs549e2r48OE6ffq0LBaLHA6H1qxZo2HDhql3796Zvk+nTp00YcKENLvY0hIREaGKFSvqrbfeUvXq1TVo0CD16NFDb7/9tmvMlClTNHDgQPXr1081atRQRESE/P39NWvWrCx/TgAAAAAAABRshsKziRMnqlq1aipbtqxiYmJUo0YNtWzZUk2bNtWoUaOyu0aXdevWqW3btm7HOnTooHXr1kmSEhMTtWXLFrcxHh4eatu2rWtMWhISEhQdHe32AgAAAAAAADyzeoHT6dTp06f1zjvvaMyYMdqxY4diYmJUv359Va5c+VbU6HL69GmFhIS4HQsJCVF0dLSuXr2qS5cuyW63pzlmz5496d530qRJGj9+/C2pGQAAAAAAAHmXofAsPDxcu3btUuXKlVW2bNlbUVeOGjlypIYOHep6Hx0dnS8+FwAAAICcsbevVZJ02/vnZS1U1ORqAADZKcvTNj08PFS5cmVduHDhVtRzQ6VKldKZM2fcjp05c0aBgYHy8/NTcHCwrFZrmmNKlSqV7n19fHwUGBjo9gIAAACAtCRdOKq9fa2K2fZjqnMxW74zoSIAwK1kaM2zyZMn6//+7/+0c+fO7K7nhpo0aaLly5e7HVu6dKmaNGkiSfL29laDBg3cxjgcDi1fvtw1BgAAAABuxqkPH5MknZyWuY3PAAB5W5anbUpS7969FRcXp7p168rb21t+fn5u5y9evJip+8TExGj//v2u94cOHdL27dtVrFgxlStXTiNHjtSJEyc0Z84cSdJTTz2l9957Ty+++KL69++v3377TV9//bV+/vln1z2GDh2qPn366I477lDDhg01depUxcbGql+/fkY+KgAAAAC4scfk/CwcAIB5DIVnU6dOzZaHb968WW3atHG9T1l3rE+fPpo9e7ZOnTqlo0ePus5XrFhRP//8s4YMGaJp06apTJky+uijj9ShQwfXmIcffljnzp3TmDFjdPr0adWrV0+LFi1KtYkAAAAAAAAAkBFD4VmfPn2y5eGtW7eW0+lM9/zs2bPTvGbbtm03vO+gQYM0aNCgmy0PAAAAAAAABZyhNc8k6cCBAxo1apQeeeQRnT17VpL066+/ateuXdlWHAAAAAAAAGAmQ+HZ77//rtq1a2vDhg1asGCBYmJiJEl//vmnxo4dm60FAgAAAICZznz6jI6MvdPsMgAAJjEUno0YMUITJkzQ0qVL5e3t7Tp+1113af369dlWHAAAAACY7fKK6Uo4slXxR268fAxyL6ekGB/DE68AFHCG1jzbsWOHvvjii1THS5YsqfPnz990UQAAAACQ27DLZt41pUMZSVKXS5dUxuRaAOQ9hqL3IkWK6NSpU6mOb9u2TaVLl77pogAAAAAAyG67/aLNLgFAHmQoPOvZs6eGDx+u06dPy2KxyOFwaM2aNRo2bJh69+6d3TUCAAAAAAAApjAUnk2cOFHVqlVT2bJlFRMToxo1aqhly5Zq2rSpRo0ald01AgAAAAAAAKYwtOaZt7e3Zs6cqdGjR2vnzp2KiYlR/fr1Vbly5eyuDwAAAAAAADCNofBs9erVat68ucqVK6dy5cpld00AAAAAAABArmBo2uZdd92lihUr6n//+592796d3TUBAAAAAAAAuYKh8OzkyZN64YUX9Pvvv6tWrVqqV6+e3njjDR0/fjy76wMAAAAAINPsTofe6lBGf1QONLsUAPmEofAsODhYgwYN0po1a3TgwAE9+OCD+vTTT1WhQgXddddd2V0jAAAAAACZss7+tyRpYyXCMwDZw1B4dq2KFStqxIgRmjx5smrXrq3ff/89O+oCAAAAACDL4pVodgkA8pmbCs/WrFmjZ555RqGhoXr00UdVq1Yt/fzzz9lVGwAAAAAAAGAqQ7ttjhw5UvPmzdPJkyfVrl07TZs2TV27dpW/v3921wcAAAAAAACYxlB4tmrVKv3f//2fHnroIQUHB2d3TQAAAAAAAECuYCg8W7NmTXbXAQAAAAAAAOQ6hsIzSTpw4ICmTp2qv/9O3smkRo0aeu6553TbbbdlW3EAAAAAANzI/hK+2lQxQAPlMLsUAPmUoQ0DFi9erBo1amjjxo2qU6eO6tSpow0bNqhmzZpaunRpdtcIAAAAAECafrg9WCeL+ugP6yGzSwGQTxnqPBsxYoSGDBmiyZMnpzo+fPhwtWvXLluKAwAAAAAgMy5brppdAoB8ylDn2d9//63HH3881fH+/ftr9+7dN10UAAAAAAAAkBsYCs9KlCih7du3pzq+fft2lSxZ8mZrAgAAAAAAAHIFQ9M2Bw4cqCeeeEIHDx5U06ZNJSXvwPnaa69p6NCh2VogAAAAAAAAYBZD4dno0aMVEBCgt956SyNHjpQkhYWFady4cRo8eHC2FggAAAAAAACYxVB4ZrFYNGTIEA0ZMkRXrlyRJAUEBGRrYQAAAAAAAIDZDK15dujQIe3bt09ScmiWEpzt27dPhw8fzrbiAAAAAABI4ZBTP9cupuNFvM0uBUABYig869u3r9auXZvq+IYNG9S3b9+brQkAAAAAgFRWex7WnjB/fdWIjeoA5BxD4dm2bdvUrFmzVMcbN26c5i6cAAAAAADcrIsecWaXAKAAMhSeWSwW11pn17p8+bLsdvtNFwUAAAAAAADkBobCs5YtW2rSpEluQZndbtekSZPUvHnzbCsOAAAAAAAAMJOh3TZfe+01tWzZUlWrVlWLFi0kSX/88Yeio6P122+/ZWuBAAAAAAAAgFkMdZ7VqFFDf/31lx566CGdPXtWV65cUe/evbVnzx7VqlUru2sEAAAAAAAATGGo80ySwsLCNHHixOysBQAAAABM5UiM16VfXleRdv+VtVBRs8sp8JI8LIrz9lBxswsBUKAZ6jyTkqdp9urVS02bNtWJEyckSZ999plWr16dbcUBAAAAQE46/kZ7Xfh+vA48G2x2KZD0U71i+qhlKV10RJtdCoACzFB4Nn/+fHXo0EF+fn7aunWrEhISJCXvtkk3GgAAAIC8KuHIVrNLwDUu+3lKFosuOa+YXQqAAsxQeDZhwgRFRERo5syZ8vLych1v1qyZtm7lPzYAAAAAgOxjc9rNLgFAAWYoPIuMjFTLli1THQ8KClJUVNTN1gQAAAAAgItdDrNLAFCAGQrPSpUqpf3796c6vnr1alWqVOmmiwIAAAAAIAXhGQAzGQrPBg4cqOeee04bNmyQxWLRyZMn9fnnn+uFF17Q008/nd01AgAAAAAKMJuYtgnAPJ5GLhoxYoQcDofuvvtuxcXFqWXLlvLx8dH//d//acCAAdldIwAAAADcEnv7WiVJVWYTzuRmdtY8A2AiQ51nFotFL730ki5evKidO3dq/fr1OnfunIKCglSxYsXsrhEAAAAAsp3TbnN9nXTukImVQJISLHbNahaiQ8E+qc7ZmLYJwERZCs8SEhI0cuRI3XHHHWrWrJl++eUX1ahRQ7t27VLVqlU1bdo0DRky5FbVCgAAAAC3hNOeZHYJBd6vRc/qUmEvLWhQItU5O9M2AZgoS9M2x4wZo+nTp6tt27Zau3atHnzwQfXr10/r16/XW2+9pQcffFBWq/VW1QoAAAAAyKdirLZ0z9mddJ4BME+WwrNvvvlGc+bM0X333aedO3eqTp06stls+vPPP2WxWG5VjQAAAACAAowNAwCYKUvTNo8fP64GDRpIkmrVqiUfHx8NGTKE4AwAAAAAcMvYWfMMgImyFJ7Z7XZ5e3u73nt6eqpw4cI3XcT777+vChUqyNfXV40aNdLGjRvTHdu6dWtZLJZUr86dO7vG9O3bN9X5jh073nSdAAAAAPI2p9NpdgkwgDXPAJgpS9M2nU6n+vbtKx+f5N1P4uPj9dRTT6lQoUJu4xYsWJDpe3711VcaOnSoIiIi1KhRI02dOlUdOnRQZGSkSpYsmWr8ggULlJiY6Hp/4cIF1a1bVw8++KDbuI4dO+qTTz5xvU+pGQAAAEDBdO7LYbq0+G0VaTdYJR972+xykAV2J+EZAPNkKTzr06eP2/tevXrddAFTpkzRwIED1a9fP0lSRESEfv75Z82aNUsjRoxINb5YsWJu7+fNmyd/f/9U4ZmPj49KlSp10/UBAAAAyB8uLU4OzKKWvkN4lgu81aGMJOllR4KCMhhrY9omABNlKTy7tpMrOyQmJmrLli0aOXKk65iHh4fatm2rdevWZeoeH3/8sXr27Jmq+23lypUqWbKkihYtqrvuuksTJkxQ8eLF07xHQkKCEhISXO+jo6MNfBoAAAAAuUn0+nny8PZT4du7ml0KbmDn1b8VksEY1jwDYKYsrXmW3c6fPy+73a6QEPe/KkNCQnT69OkMr9+4caN27typAQMGuB3v2LGj5syZo+XLl+u1117T77//rk6dOsluT7vVd9KkSQoKCnK9ypYta/xDAQAAADCd/Wq0Tkc8ppPvdJfTwZS/3C3jdehY8wyAmbLUeZbbfPzxx6pdu7YaNmzodrxnz56ur2vXrq06derotttu08qVK3X33Xenus/IkSM1dOhQ1/vo6GgCNAAAACAPs1857/raaUuSxdtqYjW4WTbWPANgIlM7z4KDg2W1WnXmzBm342fOnMlwvbLY2FjNmzdPjz/+eIbPqVSpkoKDg7V///40z/v4+CgwMNDtBQAAAADIHZi2CcBMpoZn3t7eatCggZYvX+465nA4tHz5cjVp0uSG137zzTdKSEjI1KYFx48f14ULFxQaGnrTNQMAAADIfRxJCYpe85mcDkKW/IhpmwDMZGp4JklDhw7VzJkz9emnn+rvv//W008/rdjYWNfum71793bbUCDFxx9/rG7duqXaBCAmJkb/93//p/Xr1+vw4cNavny5unbtqvDwcHXo0CFHPhMAAACAnHXg2eI6PbOvjr/R3uxSkIYED6fWVwrQJX9jKwfZnYSiAMxj+ppnDz/8sM6dO6cxY8bo9OnTqlevnhYtWuTaRODo0aPy8HDP+CIjI7V69WotWbIk1f2sVqv++usvffrpp4qKilJYWJjat2+vV155RT4+PjnymQAAAADkLGfiVUnS1b2rTa4EadlTxK415YIU5e+pRgaut9F5BsBEpodnkjRo0CANGjQozXMrV65Mdaxq1apyOtPekcXPz0+LFy/OzvIAAAAAADch6Z9+iHhPY5OfWPMMgJlMn7YJAAAAACgY7B4WY9fReQbARIRnAAAAAIAcYTf4G6iNNc8AmIjwDAAAAECec+j/wnXyg55ml4F02C1SgjV1lxmdZwDyIsIzAAAAAHlK/JFtSjp3SDEbvzG7FKRjavsyeq9taV21x7kdNx6e0XkGwDyEZwAAAADyFEfcZbNLQCYdjzvs9t5oeMZumwDMRHgGAAAAAMgRNoO/gdpZ8wyAiQjPAAAAAAA5gs4zAHkR4RkAAACAXO3q3tU6NLyqbJfPmF0K0mHPZCbGhgEA8iLCMwAAAAC52rGJrZR0Zr9OsbtmrrTqtkKa2r6Mvm0QnOFYo+GZQ045mLoJwCSEZwAAAADyBNulE2aXgDRsKesnSToS7JvhWKPhmSTZHYmGrwWAm0F4BgAAAADIETYPyel0GrvWkZTN1QBA5hCeAQAAAMhVYncuVdK5w2aXgVvBYpHdYAhm9DoAuFmeZhcAAAAAACkSju/UiTc7SpKqzGaR+PzI5kiUp9U7y9cl2Zm2CcAchGcAAAAAco2EI1vNLgEZWHtbgGxWD1UweL3N4NplrHkGwCxM2wQAAABgmsRTkTo79zk5bUzJywvsDpvW3RaoTRUDFJsUbegeRjvIWPMMgFnoPAMAAABgmsMja7i+LtlrmomVINMsyTtmJtoTDF1utPPMxrRNACah8wwAAABAjnAkxGpvX6tOTO2a6lzCiV0mVISbYTwEMxq60XkGwByEZwAAAAByRNRvEZKk2O0LTa4EmbWnlJ/e6lBGkSF+qc4lGQzPkgyGZ6x5BsAshGcAAAAAcoQzKd7sEpBFP9ctLklaWK94qnNGO8EMd6wRngEwCeEZAAAAACDLcjoEY9omALMQngEAAAC4Jc5+PkR7+1pliz5ndim4BYxO2zS68D8bBgAwC+EZAAAAgJtmj7usvX2tOv/tS65jUUvfkSRd+H6cSVXhVjK85hnTNgHkMYRnAAAAAG7axR9eSf7nwsmpzjkT4nK6HBj0WZOS+qZBcKbG5vRum3ambQIwCeEZAAAAgCyzXTqpmK0/uN474q+YWA2yw+WECzob6K2jwb6yO2wZjs/p3TaNPg8Abpan2QUAAAAAyHsODikrSSo9dKEK1elkcjXIDon2f3dDdcqR4fic3jCAzjMAZqHzDAAAAMAN2WMuat8TAYpe+3mqc1f3rzehIuQGOb12WWavc94o94v2M/RsAAUb4RkAAACAVJz2f6ftnf38eTkT43R6Rm8TK8Kt4LyJa3PdbpsJ//x6e+IGv+YmMvkKQNYRngEAAABws7evVfse95Et6pQkyX7lnMkV4VaIDPFTROtQHQ8yFijZDE6jNN55lsHzznlLkpw2i6H7A0B6CM8AAACAAs4edznN47F//pzDlSAnHSnuozgfq44W9TJ0fU5vGGB3JEmxdI4ByHmEZwAAAEABdvGXN3XgmWI6MDjU7FJgEpuHsU4twx1kNzNt85K3oWsB4GYQngEAAAAFyMVf3tSpiF6u99GrZ0uS7NFnTaoIZrMZ/K3QcOeZI/OdZx7xJV1fGw3rAOBmEZ4BAAAABcj5r4fryvovlXBsh9mlIIdtqBigyJDUu03arMY6z5KMdpDl8C6dAHCzCM8AAACAAsh2+ZTZJSAHnUs4o9VVgrSwXvFU53LNtM3o1MGe+/OMbVAAADeL8AwAAADIp5xOp65s+EpOGx07BV1U4oV0z+X0tM10Q7ekG28GYCc8A2AStioBAAAA8gmnLVFOu00ePv6SpJNvd1HsX7/K4umtyh9dNbk65FY53Xl2/W6bjiuOzD3P4DRRALhZdJ4BAAAA+YDT6dS+AX7a/2SAHEnJ4URc5Krkc3SeFThRflYtqVlESRZnhmMNr3mWTZ1nzjN2Q9cBQE4hPAMAAADyKKfdds2bf0MS27lDJlSD3OTjlqHaUaawfiqX8c6WOTFt03qqwr/PM7zRANM2AZiD8AwAAADIg87Mflr7HvfR6Zn9zC4Fudh534ynRBqftpkSZqV/vf18clBmuVLkmuvYbRNA3kJ4BgAAAOQB578br4u/vOF6f3nlDElS9Jo5ZpWEfMJo55krzHJa0x90xZbq0PVrnmUWGwYAMAsbBgAAAAC5nD32ki7+8LIkqWj752Xx9DK5IuQ2cV4e8rZlbuH962Wl88x5zfTgbN9t8xZdBwA3i84zAAAAIJc5M2eQ9va16tKSdyRJjrjLrnNOO903cBdrj9PMVqW0oEGwoeuztGFA4r+L+yclGesgsxnsPGO3TQBmITwDAAAATHZtN48kXf7tQ0nSuXnDzCgHecxl+2XZrB46H2CsI9HwtE2nsSDXeMcawTEAcxCeAQAAACZyJF7Vvn6e2tv3ButGAZmQZHThf4PXJTkNhmCGd9uk8wyAOQjPAAAAgBwUs+1H7e1rVdK5Q5Kk+EObTK4I+YXN0yNVF2NmODwscjjsclz5N5xy2jOxS6fBTjCjIRgbBgAwC+EZAAAAkINOTrs/+Z8f9DS5EuRV39wRrLc6lNEx77hU54zuZJloj5cz7pqdMR0Zh3B22eRw2DMcdz06zwDkNbkiPHv//fdVoUIF+fr6qlGjRtq4cWO6Y2fPni2LxeL28vX1dRvjdDo1ZswYhYaGys/PT23bttW+fftu9ccAAAAAMs0Rc8HsEpBHHS2e/PvP70Gp/x1Kssdn+j5eF2sbuu5aRgItw7ttsmEAAJOYHp599dVXGjp0qMaOHautW7eqbt266tChg86ePZvuNYGBgTp16pTrdeTIEbfzr7/+ut555x1FRERow4YNKlSokDp06KD4eGP/QQAAAACMcCTEaW9fK+uZIcck2q9meqzF7uf62mjHmpHrbI5EOZwZTwtNfR3TNgGYw/TwbMqUKRo4cKD69eunGjVqKCIiQv7+/po1a1a611gsFpUqVcr1CgkJcZ1zOp2aOnWqRo0apa5du6pOnTqaM2eOTp48qe+//z4HPhEAAAAKqqhlHySvZ3bxuCQpZst3JleEgibRdl145kzeDMARd+PplUY7z4yGbnYD3WeseQbALKaGZ4mJidqyZYvatm3rOubh4aG2bdtq3bp16V4XExOj8uXLq2zZsuratat27drlOnfo0CGdPn3a7Z5BQUFq1KhRuvdMSEhQdHS02wsAAADIqrNz/5v8zznP/nMk64u3A9dyOp36sW4x7Svpe8MxKRKvC8Es8f7JY87cOOS6/rrMSnIYC8+MTMG0ORLltPAzBSDnmRqenT9/Xna73a1zTJJCQkJ0+vTpNK+pWrWqZs2apR9++EFz586Vw+FQ06ZNdfx48v+7l3JdVu45adIkBQUFuV5ly5a92Y8GAACAfM7psGvfwEI6/+2oVOccV6+YUBHyo+32/dpXyl8/1g9Od4z97387slJN23Rm7lc+451nRkM3Y+uXOSxZn+4JADfL9GmbWdWkSRP17t1b9erVU6tWrbRgwQKVKFFC06dPN3zPkSNH6vLly67XsWPHsrFiAAAA5AdOp1O26H/X5b28cqacSfG6uHCSiVUhv7vovEEQm/TPWnrXzGZMNW0zkwxvGGBw2qbRxf/tHoRnAHKeqeFZcHCwrFarzpw543b8zJkzKlWqVKbu4eXlpfr162v//v2S5LouK/f08fFRYGCg2wsAAAC41r5+njo4OFQx236SJNljL5lcEQq8aP9UhwxPv8zBDQOkm9hxk/AMgAlMDc+8vb3VoEEDLV++3HXM4XBo+fLlatKkSabuYbfbtWPHDoWGhkqSKlasqFKlSrndMzo6Whs2bMj0PQEAAFCwJV04pr19rTo26a5U565s+taEilBQOCxSrPc1v6ZFW7J0vdEOsrwSutF5BsAMnmYXMHToUPXp00d33HGHGjZsqKlTpyo2Nlb9+vWTJPXu3VulS5fWpEnJ7fAvv/yyGjdurPDwcEVFRemNN97QkSNHNGDAAEnJO3E+//zzmjBhgipXrqyKFStq9OjRCgsLU7du3cz6mAAAAMhDLv3yhiTpauTvJleCgmZxzWLaHeanZ+NjVEqS87xFysKSzDc3bTP9TQnSvc7ohgEGO8/sHjfeNRQAbgXTw7OHH35Y586d05gxY3T69GnVq1dPixYtci34f/ToUXl4/Pv/vFy6dEkDBw7U6dOnVbRoUTVo0EBr165VjRo1XGNefPFFxcbG6oknnlBUVJSaN2+uRYsWydc36/8xAAAAQMHjdPILOswR7awoWc7o7Blj/w6m2jAgkwyHZ4bXPKPzDEDeYXp4JkmDBg3SoEGD0jy3cuVKt/dvv/223n777Rvez2Kx6OWXX9bLL7+cXSUCAAAgH4uL/EMxW75TyUenmF0KChhrdCXZCx1PdTzpgrFf1Yx3nuXswv/GO88IzwDkvFwRngEAAAA5KencYXkGl5fFkrye1PFJrSVJvhUaKLDpYyZWhgLl7wAV2vNEmqcSrTZDt8zxNc8MTttMMhq6MW0TgAlM3TAAAAAAyGmX//hEh/7vNu3rl/r/R048tceEilBgOCXZ/FxvL513aOzo9/TpYz+kGppkMDxLtOXswv9Gp1/SeQYgL6HzDAAAAAVKzOYFZpeAgsApeZ1pLFuxHa5DgZsmJ59qkjy18o/KOyVJBysdS3V5oqfB8Mzommc5HLqx2yaAvITwDAAAAPma05Yke8x5eRYJNbsU5GOeF+rIM7qS673H1tvkd6SidKRbqrGOv5N/DXNanOnez3DnWU5P28zpzjMr4RmAnMe0TQAAAORr+wb46uDzZZR4ep/ZpSAf8z/wqLzPNZY9Min5wPnANMdlNhQz3HlmcMMAm9G1ywxeZ3SjAbuFNc8A5DzCMwAAABQIcXtWmF0C8oskL/nt7SOPuJBUp5zn0w93xo5+TxP+F6Ez/hczfoThzjNj4VmOr5VmMHRj2iYAMzBtEwAAAACywHtLK1mjysorqrqh63cVP6g6GYwx3nlmNASLN/TboeENA7LYeebh8JDDwyEb0zYBmIDwDAAAAABuwOtMI1mv/ttlZokLuOXPTDIYniXdzJpnBn47NLxhQBbXPLM6PeSQg84zAKZg2iYAAAAAXMOSVMjtvd+R++V9tqnsxzMfTCV62vRbqw06FXLOUA2JOTxt02gHmeFpm1m8zupM/tX1RpssAMCtQucZAAAAAPzD58A98j51p+z+J1Odc17MfLfU/jIn9XvLTTpd6pzqG6jDaOeZ0Q0DDO+2aXijgax1nnk6rIaeAwDZgc4zAAAA5BtxkX9ob1+rzn7+vNmlII/yOlNPkmSNC7up+yR5Jm8cEOdncBqlwc4zo9M2jV6XU2ueWZ2EZwDMQ3gGAACAfOPcF0MkSVFL3zW5EuQVgRsnK3Dj5Ju+T4JXoi4Ui0p1PNE7ydD9UsK3rDLcQWb4OqO7bWZ9zTMAMAt/AwEAACDPOvPpMzo8qq7rvdNurFsHBZPT9u/i8/aTsTd1r4kjZuidZ+fqvOdFt+NGwzPDa57l9LTNnFrzjGmbAExEeAYAAIA8I/HsQbf3l1dMV+Lxnbp6YINJFSEv8TxfV4EbJ8vrfL3UJ+3ZsxD9Yd/jbu8Nd57l8IYBxnfNpPMMQP7HhgEAAADIE87MflqXV86QZ3AFVXrzgNs5e8wFk6pCbnb9dEz/g49IkvwO9syxGoyGZ3arQ3ZH1gM0h9MuuyPrz8ypDjKjz2PDAABmIr4HAABArpRw8m/FH9zken9lw1eSJNv5wyZVhNzMI7a0Cm9/UZb4IpIk+5k41zlnorH1w9Kzv/xJjR39nn68Z0WGY5O8bIZCMElKtMVlPCjN67LefZb71zwjPANgHjrPAAAAkCsd+V8tSdJtH1yU1T/I5GqQ2xXe9V9JUqHd/ZMP2P9dz0zO7JmSmWJxqy2SpC0NdmVqfKItTn7egVl+ToLh9cuyfp3NkSiHsh4yGu9YY9omgLyDv4EAAABguuj187S3r1WX/5id6pzt4rGcLwi5nu+h++V9ulmq45bEgFv+bKcla2FcvMEOsgS7wc4zw91gt366p4fDknxdFjvPmLYJwEyEZwAAAMhxZ+c+p3PzXnS9Px3xmCTpzMePm1US8hD7iavyPtdIvke75Mjz/qy9R78332z4+gSbsZ08c3LapiQlObMWaEkGpl/arMauo/MMgIn4GwgAAAA5yh57SVHL3tOlRW/JkWhsnSUULB6xpeW/+ykp0UeS5LxkbBF+o35t/4d+a7NeF3XR0PXxScbCswSj4ZnRHTcNhGdZXvjf/k94luVpm3SeATAPa54BAAAgRznir7i+dtoTJfmaVwxyJ4enZPl3kf2U9cwsW71MKcduTV4/LU5GQzCjnWcG1zwz2nmWxW4wSbI5EmTNQk9GSudZVkM3K9M2AZiIzjMAAADcUtFrPtPevlbF7lpmdinIA5xRdgVunqDATZNTnbPEFTahon8lyNhaYkY7yIxeZ3jnTAOdZ5Jk93RkPOgfnq5pm1nsWGPaJgAT8TcQAAAAstWp6b114YcJrvenZ/aVJJ2cdr9JFSEvse82FuBkp+Nhp+VU6k0BEmQslDLaeZbT0zZtBsOzrHBN28zqmmcOfnUFYB6mbQIAACDbJJ7ZryvrPpckFe86yu2cM8nYL/TI3yxJheR5qZZUzexKkn1z/1LtqnFQhWP89ZZedDsXb7DzzOiaZ0ZDsESbwc4zA9M2s8rKmmcA8iDCMwAAANwUp8Mui0fyL7b26LMmV4O8JmDbaEmSvfBBkytJFln5qCQppnDqrq+c7jwzvOZZDk/bzApPw7ttEp4BMA+9rwAAADDs6CvNtK+/ty4tfdfsUpDHWc4HmfLcnzv8rvndlmRqbJ6Ztml0wwCnsc66rEjpPEvKYueZJxsGADAR4RkAAAAMiz+wXpJ0adHbJleCvMBplwI2TpTPsQ5mlyJJcjjt2thwh/6qvVdXbFEZjjc8bTOHQzDD0z2z2A3macn67qcpnWcOpy2Dke6sbBgAwET8DQQAAADglvA6e6cCtoyVkiySJMcGD1nkIZ9TbUyuLJnT+e+mAFcdGXeH5XjnmT2nNwxIytJ4T4t3lp+REp5lFRsGADATfwMBAAAAuGlOp+R34GFZoyu6jvkdfkAWu5+0rkTyAZP3jLgcEKOld63V5cArhq5PMNh5lmB0wwCDHWtJRjcMyOK0TS8DnWcp0zazypM1zwCYiA0DAAAAANy8TUXkdSFcXhfqpz53NXf82rHl9l1a3WyrJKmqgevjDXaexRte8+yqfAxcZ3jDgCxP28x655mHw0MWWeSUM+PB12DDAABmovMMAAAAQNY5PGSJL/bv+0tZ70LKaTbP5HW2Yv2NtcAZn7ZprIMs5zcMyFp45uWR9T9ziyzytGY9dGPaJgAz5Y7/CwgAAABAnhK4eaIkydnYWMCTE14b+pH8r/rqZT3tdjzBN2shkes6o9M2DXaeGZ62abTzLIvhmZHOM0ny9PBRkj1r30s6zwCYifAMAAAAgGGOvbnzV4rLSRcUVyhecYXiZXMk6troJd7H4K6ZRqdtGlzzLMF+VUZ+ZTO6YUBWp20aWfNMkjw96DwDkLfkzv/SAQAAAMg9LhRW4MbJSir2p9mV3NC162glXbNz5LW7akpSvOHOs5zdbTO58yzQwHVZC8887B5yWB051nnmZc36Sm50ngEwE+EZAAAAgBvy2FJJkuR1sa7JlaTvqx6/anf1A2r9+x16JIOxRjvPjE/bvJk1zwyEZ1mctulpsyrRQHhmuPPMwJpn7LYJwEz0vgIAAABw47fvMQVunCyn45+OLafF3IIyYXf1A5KkVc23Zjj2ZtY8czgdWb/OcOeZwemXWQzPvJKSeyqyvNumgemXRq9j2iYAM/E3EAAAADLt5Ac9FfXbh2aXgVvM61JtSZJ9S1IGI/OmeN+EVFM5M8Mpp6FF/JPsCbI7bFm+zujaZVkN3TxtyV1dtlzceebh9JBFuT/EBZA/EZ4BAAAgTVc2zdf+p4rIfuW8JOnq3tWK2fiNzs4ZZHJlyFZJXvLf018esaGpzyVkPWDKCQ6nQ58+9r1+6rTS0PV2qyPLuz2mMLz4v4Hus0TbVbd13DJ9XRZDN0/bP51nObXmmYHOM4skq8FONwC4WYRnAAAAkNPp1Il3uuvKhq9cx069/5Ac8Vd0ZvaTkqSki8fNKg+3kNfmFvKMrqLCu54zu5RMi9IlHax0XFtv32Wog0ySriZdNnRdvO2KoeuMrHvmlFM2D3uWr8vqmmde/3Se5ebdNpOvM/Y8ALhZhGcAAAAFlOPqvyFAzMavFbv1B5368NFU42zR53KyLNxiHleDZY2u5HpviQswsZrM2VFzr8aOfk8XikS7HXd4OBVvizF0z6tJxkKwq0nGnmd43TOPrE+dTbRldcOA5M6zxKx2nhkMwYzstikZm+4JANmB8AwAAKAA2tvXqv1PF1HM9p8lSUkXjppcEW4Jp+R1roHk8HQdKrxjmArteUKO88YWzTfDt92XSJLmd/4j1bnYhChD94xLjM54UBriDYZnRqd7Jlkzv1aa1Zb8653NkbUpqV5J/3SeObN4neE1zwyGZ3SeATAJ4RkAAEABdmX9F2aXgOzktEgOq+ut365H5HfoQQVsfjnVUMcJY2t+mSneJ3UXVlxilKF7Ge08Mxqe5UTnmVeSwTDLnhyu2p1Z29TA6JpnRjvWrIRnAExCeAYAAJDPOeJjtLevVefnjzG7FNxCTqdTgZsmKXDzq3ImOSRJ1svlJEmWPPY/+2f3+k5rGm/L1NjYRGNrl+V455mBNc8kKTELnWcpu2ZmlWeSsetyfs0zYx1r13IYXCMPQMGWt/4rCgAAgAwdf6OD9va1yh57SZJ0ceGk5H/+9KqZZSGbeZ9qrsCNk+V9snXygWsyAccpY11OucF+n0M6VPGElrRbk6nxcQbDM8NrnhndMMDotE2PzIdnFqfF0HpiXjbPjAelwXDnmcG1y7Jj2qbDwO6lAEB4BgAAkM/E7VomSbq0eKokyX7VWIcNchmHR/K0zH/4Hrs3+Z/HO5pV0S0Rbc1aZ5fRzrOrhjvPjIVg8UanbVqztmGAt9Uvy88w3LGW051nGYRuKbGYzZH1HUoB4EZyRXj2/vvvq0KFCvL19VWjRo20cePGdMfOnDlTLVq0UNGiRVW0aFG1bds21fi+ffvKYrG4vTp2zF//owIAACAjTlveWRAeN+a0ORS4eaICN02SM59NOztZ6qyW3rVWiZ5ZW28rhfE1z3J22qbxNc+y9n3xsvpm+RleScY6z7wMdoIZ3m0zg+cl2JO/V1f5uw9ANjM9PPvqq680dOhQjR07Vlu3blXdunXVoUMHnT17Ns3xK1eu1COPPKIVK1Zo3bp1Klu2rNq3b68TJ064jevYsaNOnTrlen355Zc58XEAAACAm+eUrDFlXW8d567+ey7eWMiUW61qsVmrm23VngrHDF1veM0zw+GZwWmbBtc8S8rChgGS5O2Zk51nOTttM6MNA5yZmZLpNP1XYAB5kOl/c0yZMkUDBw5Uv379VKNGDUVERMjf31+zZs1Kc/znn3+uZ555RvXq1VO1atX00UcfyeFwaPny5W7jfHx8VKpUKderaNGi6daQkJCg6OhotxcAAEBekHD0T+3ta9WJad3MLgXZqPCfw1Vo97Pyi3zM7FKy3e5qB3Q58N8AymZNnmJ3xT/e0P0Md54ZnbZpsIMsq2ueWe3Jv6olZWHDAMnotE2DnWcGp2163aINAxzO5BAwyZ7+OLuMPRtAwWZqeJaYmKgtW7aobdu2rmMeHh5q27at1q1bl6l7xMXFKSkpScWKFXM7vnLlSpUsWVJVq1bV008/rQsXLqR7j0mTJikoKMj1Klu2bLpjAQAAclLc3yvktP3bebJvYKHkzQD+Wcfs/PfjJUmx234ypT7cGh6Jyf/Hr+elqiZXkr32Bx3TVw/+qinPfZrqXJxvgqF75vSGAcZ328xaeOZtTw60sjpt09sz69M2rQ4PeViy3n1muPMs3RDMks5xKd5mlaf1xmGdzZH82e0OY2EgAKTH1PDs/PnzstvtCgkJcTseEhKi06dPZ+oew4cPV1hYmFsA17FjR82ZM0fLly/Xa6+9pt9//12dOnWS3Z72wpEjR47U5cuXXa9jx4y1jAMAAGSnc1+P0PHX2mrfgH9/GXYmJXfnXFn3RfIBFsbO85x2pwI3Tlbgxslml3LLHS+c9tIskvHwLDYhytB1cQY7z4yGblld8yxlB8ysdp4ZWfPM6HVG1zy7ftpmyq9pSc70Q6/L8d7ZstsmABiRpyP5yZMna968eVq5cqV8ff/9y75nz56ur2vXrq06derotttu08qVK3X33Xenuo+Pj498fIwtWgkAAHCrxO1Ykv7JfLZofEFmjzTWyZQXfPbIj9offlTP/9pNpTIYe9XHYHiW051nRqdtZnHNs5TOs6wyMm0z+TrfLAd8mek8s//zV1Wi/v197frdNi9fTel6S7/zLK3rACCnmNp5FhwcLKvVqjNnzrgdP3PmjEqVuvF/Xt98801NnjxZS5YsUZ06dW44tlKlSgoODtb+/ftvumYAAIDsELP1B+3ta9X578a5jiWc/Fuxfy0yryjkDLuXvM7Xl2tt83wchO4PPypJWlVtR4ZjY/1yetpmDu+2mcU1z7wMrkNmZMMASfI0sAOmVybCs6jo5H+/ndf86mlkt824pERZCc8AmMTU8Mzb21sNGjRwW+w/ZfH/Jk2apHvd66+/rldeeUWLFi3SHXfckeFzjh8/rgsXLig0NDRb6gYAALhZZz55QpJ08YdXXMeO/K+WTkzprMSzB80qC7eA94m7ZI2q7HofuOUV+R18WF5/tjGxquyXaLXph3t/097ww6nOOSwZB4SGp20a3jAgb6x5llXeBqdtZvY6m83h+jo+9sadYulJr4PsRjmyU06mbQIwjenTNocOHao+ffrojjvuUMOGDTV16lTFxsaqX79+kqTevXurdOnSmjRpkiTptdde05gxY/TFF1+oQoUKrrXRChcurMKFCysmJkbjx4/XAw88oFKlSunAgQN68cUXFR4erg4dOpj2OQEAAK7lvMFaZYknd8u7ZKUcrAbZxukhj9gw11v7wUT5nmif5lCPixlNZMxbjhQ/o631d+t0yHm1NHB9nMFpmwm2WNkdSRkPvE68LUYOZ9bXDIxPipGXMh/ieNg95LA6DK95llVGwjOHPFKteWa3O9Ic67wm4bJm4ftwrevXPLvm7gavA4Bby/Tw7OGHH9a5c+c0ZswYnT59WvXq1dOiRYtcmwgcPXpUHh7/Nsh9+OGHSkxMVI8ePdzuM3bsWI0bN05Wq1V//fWXPv30U0VFRSksLEzt27fXK6+8wrpmAADANI74GDltibIWLpbxYORZgZsmSpLsvnskSc4zWVvsPS9zWJLDlpjCxtYEi/dNlN1h7PtldN2zeFvWu8gS7Vfl8Mj8zpQ+iV666peQc2ueXTdt0/nPOmLRcU4p3RmdllRTKTMzm9jobpteBqdf0nkGwCymh2eSNGjQIA0aNCjNcytXrnR7f/jw4Rvey8/PT4sXL86mygAAALLOkRCnS0umqWi7/8rDt7Akaf9TQZKk8OnR8vApZGZ5yEbWy5Xl8DuV6rjlRAkTqslZK1pu0KrmWzR6XX+347GFrsrpdMpiyfqUPqNTMI2ve2Zs6maiV+ZDPu9/wrP4LK95lnFA53QmNxlExf3bbHD9hgEpa40lJekG4ZmxjjWrxdivk0bWV5PYMACAeUxd8wwAACA/OjK2gS7MH6VD/3dbqnNJZw+YUBFuBccBiwpFPq6A7aPMLsUUK1ttksPq0IbQXW7H7VaH4TArJuGioesMr3tmMDxL8M78NFHvxORuqax2nnnaM+6ysv3TC5GQ9G9Qef30y8wysoi/0euMhmBsGADALIRnAAAA2Szp9F5Jkv3KeZMrQXayXg6Xf2Q/6Z9lspxHzK0nJ131TtCE4RH6q1Zk6nNeqdcqi44/Z+g5MQmXDF1nNKyLM7jjps0r82ulpYRnNkfq71OSI/3uMlu8sQ5Vo7ttGg7dPAzs0nld4JZgz1wYybRNAGYhPAMAALhJcbt/U1zkKrPLwC1WKHKAPC9XlTaWNLuUHPdr4y1K8rZp/v1LMzX+SsIFQ88x3HmWEGXouqx2nlmU+amodmdyMJYSnl0rLjG5YyzRkf60R6vNWFB0/bTNzDIanhmZgnl951miPXPTYNkwAIBZCM8AAACyIOnCUZ1870FXV5kj8aqOv95Oxye1kdOWaHJ1yC5Ou1Toz2HyOn976pPR+b/7Jd4nQReKRrnex/lmbSfM6HhjXZc53XmW1fDMRxkHRVcTk3/FirP7S5KsdmuqsMjmyPjXME+D4ZnR6Zfenjk33dNoCEbnGQCzEJ4BAAD8w5GUoCubF8h5zTZzcXt+V8Lxna73h16oqJjNC3T0labJ18T++8u+IyFraxohF1sXJGtCsPwOPmR2JaaY+8hPeu/pL3TZamxNMOPTNo2ueZYz4Zm3MxPhWUJyd9q1m1X6ePpn6TmS8fDM6LRNTwPTL6XMh2fXfj9Y8wxAXkN4BgAACiSn06m9fa06+W4P17H9A/116r0HdXpGb0mSLfqsjk++S0dG1U11PQv/5y9eZxuq0F9D5HT8cyA2450O84uowBiNHf2edtbY5zp2OTBGDqtDZ7yNdZAZ7zwzFp7FGd6l8981zxzOGwz8h6fdWHeWj2fW1y/zyuFpm0Z225QyXvPsSlJ86msMdp55EZ4BMAnhGQAAKDDs13SJxe1YJEmK2fJdqnFX9/wuSUo6ezBnCoPp/A53lzU+RM5N+X9amENOJVn/XWNqQcc1kqRvHlicamy0p7HOsys5Hp4Z7Tz7NzyLicl43a3MdJ6lxdcr6+FZTneeeV0/bdOeiTRRGa95luRI/X29vsvNI5P7L1gzOW3Tnv5ScrLzGzAAA/irAwAA5EvO6xag3jfATweeDVbUbx9KkhzxxkIB5BPpLNTuvJL//+fx+NHva8L/InRVVyVJV33SX6sv2hpj6Bk53XkWm0bnWUzsv38H2GyOVOclKe4WTNtMS6rOs0zkUh4OD3lYbpACpeP6DjKLM3Mh2PXXOS5kbhq6kTXPrr8mjQ1b03T9WmnOdD5bkte/x53x7jt5JuT/fBzALZD//9cBAAAocJLOHdK+x320t++/U+9SFvOPXvu5WWXBJJbEQFmjK/174FCwAjdPUMDGieYVlQsc09EMxxjvPDO622ZGGwYkrycWFeMehl3beZayH6bzmnmY14csXknJodT/t3feYVZU5x//Trl9G7tsZemwAtKxgA3sGDGaGHvUmJjY0ZhAfjEaezexRTRFY4pGIyp2FAtYAQURkC4dtvdy68z5/TH33plzZu7eYV1EzPt5nvvAzL4z58yZM+V8533fE7GKZxkENite1tOwTT7nmRJ3J2iJ2zHNRR0FzzPZXVG22Tb1OmfhNGbxJGuPRnqUK03MeeaJuPRyE7ZjrfaQUID3LtNqeiYAEwRBWCHxjCAIgiCI7xztn72wr6tA7CsYoDaMBzTTvSR3xXUIrfsF9B1GbJi8vhQAIPX0VZhJ2W2+JTQUtuDfZ7+C7ZXV9j+6SPKV9jzbw0O2TRigu9tBR7QJXZbzwgRBS09WJCaIT06eZ93hixgiTFfCIp61ZHd/6rl4xnueKTG34hkvhOn1nVm36XHuMsEbTK91Fp2sOmRMT9i2y+QNZkWWFciS+XHDteeZELapVbc5G1q6m1ZLXsYEQXx9SDwjCIIgCGK/p2PFa9h282ToMWcvBGI/QedfTaVIIeSuUu7vSuswQDO9T5TW4fDUT0ovqysORnDz2chbdqt999tcJlbKxq49nzmxOySvRSyKua8jg90LKeqJIew3r4O1B2zFxuHbsPTglTZb3UWOrzY1KaAo2T2euO0iDZyIwuLGMcazJJzqiDajXTZFlUzeTyLWxP9u8EcNwcea8wxNbsQzu5cVcyFCijnPVJfimZj8X6vJfpyiB5lb7J5n2YU6YztBPGtzp4RZvcg8Lm/dYtimlkHgs6KTeEYQRC+w50H0BEEQBEEQ3zJ2P/B9AEDjC79H8dn37OPafLeRIoVgHsuANRGA2jYE6GPmR1IbxoN5zIG32jwKwY0XoHPUo+l1eUvv4vbr33IavPWTESv6PL0ud+VsAADrNHIWqbWj4d9wMqJli9I2gc1nQI7nQa81wnLlxuJeOEoAgcxikdTeuzP+SXnmK7lW2w61f4Gr7ZivGVK0yFxmDHf8318AAPfoRyMAgEmGSNOaZxcZWIsL8Uyxi2csoUNS7SJYzJJHLq5FEE2YfYDFDEGsM9b98COa6IQmmfXSdrdBqcjLWs899TzzJz3PInFLuzRnV3CcPM/0pi4ofbufEKCnnmdeIWxTq24Hxmfbpndm28zkeSYiimdabTvk/OwCnqp4EdOMvHueqLv2ECcM0GuyC2OaCxuCIIhskOcZQRAEQRD7HZ0r34DWYU8snmjasQ9qs38gh4s5jy21eQSCX14OJIz4JqYZgpZv24y0TXDtz5G39C5I1X0BAHpDArkrZyNv2S1pG9+u4xDcdD6UXVWGTVscwc1nI7jxvLRHTnDjBca/6y8CAGh1ptCmdxqil7d+svFv4wRb3fU6Q9SQ4oaQoHSVp/8m6cYx6dUu477ckm8KOCzeSx5rmZDMGLOMYWgOREINeHfqEkS8RhsySxb65gSfsL8l3y4gsJa4bZ1Ip9IJTY8jLpnDBtGTpyuZP6wtzos21kkD5D1wXIvKZv9w2x6azh9LNm8wf8QQfLp6wfNM2529jmLuMsllHjJb2KYLIcgpbDN1nXWH6HmWcOmxZQv3rHa3ndXzTHLZP8ScZ25CMsnzjCCI3oA8zwiCIAiC2K9o/3Quqh85CwBQ9eReFjW+DWheQDEHvmrTgVBbq8y/t/uQt/QuRMsXpld5dx0LT+M4sKlJYazOg5xVv0K84Mu0TXDjT4y/LfEBVwL6UmO9r/YIs6z2oQAAZVVSGPvKPgCXE4YoILcnPaCixihY0v3Q6zuglObyxwLwSZNcighWpFgf2zpWl10I2iOCZt/SatuhVhb07v4zoLsQYlI8dv77aM2LYtnEL3Ff7P+6zUvWnmuIYFbPHdZmHCPrZkMmAa3heoR1U8TRqtug9MtPLyc05+1tec9cErGKZ1nawxNXofskm3imN3YfcuiLpjzPLMJKc89ynunVbcDYcgdrS3nibJtwlxvM5nnmQjxTZA8U2cO1ie5ChLTnPHMrgtk9z9xgC/d0IVL3RDyjCQMIgugNyPOMIAiCIIj9ivD6D/Z1FXqGrhg/y7LaPApImAPI0KprkLf0rvSgWt40HHnLbkHO579L2wQ3nQ9v/aHQ1hqeUdKSQQAAX/W0tI2naTSUSAmwNfmdtM0oV+nsb69XKgSx24i17Mne5S57aJ22s9XB8usjRwtsnkV6fXbPmj3CmnB8DwStr0t3nlZvH/0JFh3xWXq5Nc8QezpyujLmwmJJjzEmMzR31fBlNRt9qDvxDABawsJ2u9ydV3HGTTe5wQBRPMtSFgOCnnzbai2L91PK88zqrYcmN2GbDp5nLoQpMecZkHmmSCuix5qbnGeA3YvMjehmE7PquzJYdr+d2zBJUXRzk99OnDDAjZeb2zYjCILoDvI8IwiCIAiC6I6EH5BNDw65qxzBjT9G5wGPp9f5t/wAkEyvCU/NYQhs/z4ilfPT60JrLoeUCKUTwqs1B8K/8SRESz9M2yjhMgCAtroLmAAoWw3PLzlu8d5KwuqNQb+UyPwtlDUr3LIczwMLxyEFPBm26DlS2EE829UKTKrs/bKYB3pjJ5TinPQ6vbc9zyzsiTfY1yWTUBfRuvDBEcsAAN+LtyEXvGCk7W6DVGoKNB1ddmGsqWsX+uaYAqrkYsIAwEE8c9ke1rBNILs3WIqIbNq5EaZCvny0R4WydrcB3XRzb8wDSZLBmBkvKPVwts1sQh3g7Hnmph3FCQPchG0a2/k5rzo3gpYY7smawq4msLB5rLmso8eW/N+dV92ebuM2dxtBEER3kOcZQRAEQRCEFWaKDawrgbzlNyHvs9vT63JWXw05WoTQ2ksBAHpHDN76Q+GtOwwsYogRge3GBAb+ndPT28ld5ZBjBdB2Gt4cUjI/lNJVYa9DfM9mNsxIs/1Vz63X0J4ideXZwtD2VlmAXXhgve151k1ZAMAivSfWWdvNKhZpspb2HGvvNIWdmvZt9jru4uuoaXYvr6bO3fayE9n7Wku4lt93D8Uzt9tFJPdhmwAQ9Dp4nmXxWJMABDx2UTpbbrAee56p9hla3Wxn8zxzmU9MnDTAEM+69/xzmqVTr88uPNk9z9ydZ3sIppuy+G302o6s4a96UxdY1J1QTBAEkQkSzwiCIAiC+N9B51991IbxUNoHpJc9dYcgd9nNkJsMQUvbnjlsSY4bnlYsvGeJ5fXd/D7laGH2evcQ0fMMABJ7SzzTVej1vGeRKOj0JqIwp9d9s+JZVhEjKcJq3WhTYRjizc76KG684U+48YY/pctaMXYtbv/Nn7Fh2Dbbfuq7djrUMft5bey0b+cmr1VLlyCeuQ7b5HOeZRPC1OTEA1Eh51k2cSTkLbCtcyMyOYln2drRqzt4nrmaMMDB88yNN5g4YUBjpytvMNvMmTXtaImGu93GSTxzU0d7zjN3nl6qKIS5EBMVQXBj4ThYW3aPQc1FSChBEER3UNgmQRAEQRD7P7oKpbNfepFpDHlL70KsaHl6Xc7nv4Ucz0fCY4S+6Q0JBDefDd1jDtiU9sGQdC+U+kF7r6qieBYrAIvEIfl7P5TS0fNsx170BtvRwi/vTc8zUZjr1KG3Zc8h1aOyHAQVbXcr4poMuzxp0KoVoAJAdbOKEuFvOytqsfSglZjykTE5wy5ti7nf6nYwxrCjXy00VcfGYVsxTdi+ocs+q6ybtm7qsnueufF+6q2wzWzClD/iR4eng8t5hkgCrLl70cdRPNvdBsBrW28l6MlDo7BO3929WNSbOc/ciEWi5xkYoLnwBhPDPbWaNugl3XsZih5kxnZ7nitNr2l3NRmCx0l0y3RBJRG91YztaMZNgiD2PuR5RhAEQRDEfgVjQGDDBVBbzBkn8z67DaG1lwFrjBkf9SXGem/jxLSNHDdCu+SNg40VyVkh5Xge9GZe0JK6CvZS7QFtt92bLbG3BK1W2RaWp+1s2TtlOex774pnDoJWL05Q0JUwB+mOnme721DTHrCtTxFnxjdqxoBl49dgW39TuFp68Ep8MW49Vo9eY98wmoDeZPaRxqIWm0lD2EE8cyFoNXXusm/n4hy1iBMNVLe7Sv5vy3mWpY7+iNGecZn3JMp2bD0J2wSAgNchT191tnBP2SZMseYwWLj7MF5HzzNXudLs4Z5OSfI743ybOYdtdo/orQa4y19mm2jApTeY6HnmJtxTnDAAcDtpAIlnBEF8PUg8IwiCIAjiW4WYS2rHRT/CjiN+jHhtcuD/aQ48LaMQ3PBT+8Y7kmFY2cdtHIktTdyy3Nlnz3awB4ieZwCgbW/eS4VJNq+Mvel5ltjewpdV3eYqp1ZPcPQGcynWRXS7h02Kxi5DQNjYUmru10EsMsIJ7ds3FDXjtemLoMlGaF2rtwkvn/IunjvdnDxCl402aSpyPu9WkclRPHMK23QRItvoJJ65EN1awnX8irgGvSF78v/2KO/Xla2slHgmkk0IC/Y4bNNBPMvieQYAfk+ObV02ccZJBHPjsSYKdUZZ9u1iGp/Tyxa2Wd2eLeVZj8M2HT3WXHh6iV5kek12jzpxwgC3ZZF4RhDE14XEM4IgCIIg9hnhN9ah5brX08tdnyxDzaR7UXPB79Lr5FX94Gkah+bH/gIAYC1Z4np6QGILL2JIXflg3SWr+ho4eZ6J4Y69Wp4tlHIvliV6fmnM1cC2R2UlxSLNMqWitrMVUYfZEFM0tht9pzVhF01SdMWN/VlnqXQSi1JCUFcgnBbKAODhy5/C0oNX4cMj3jc2Tc7U2p7bhfYILyY1FTqLZ1ZRpS2vA9EE32cawxlylyW6z4XV1LXLYVKHPQ/bBLoXtPxhQ0zZ0wkDAmHnc5dtu5CD5xlriwCR7tvDMeeZC0GrJ9s5Cm5uxDPVSTwzr6lM4ZGiEMbCccix7tUzR2HKhTeYk3jmxhvM5nnm4l4hSZJtnauwTRLPCIL4mpB4RhAEQRDE10bvjKHlt69znj+Rtzei49GP08vRD7egZtS9aL7mpfS61l+9gsi8LxF+dz0AoOXZv0JiHmirrF4UxusKq7UPmnoLbSvveSYxZa+FHLL6iM27TvTY6k1s4tmOVlf5iHpUlkNIaG+24zZ5grnfZCJ5TbKKZy0IM7tIkaIraohnPTl6bXcrGBi6/JF0+R2+dtx3zd/xzBmv2+ybCpts66rbNtpsnM6FKBbVtW/llluitYglhPxuOoOeJVF7XIugI8rXy835iSY6EVf5CRm6E91CXYbgE4kLXo9ZysroeZZFiHEK2wQANHWfAy/oGLbpIg+ZQ/6ybNs5hl/WdUDK0hkdt+vBRAMA4Ons/oOAszCV3RtMnDDA2G7PJxpwM7OnE27aY2+J+ARB/O9A4hlBEARBEF+b5kvmIvLSl6g//i/pdS0z56Hj4Y8Q32jMuNd2z5sAgOhbG2zbd76/wPhPMvRIjhbacwjV7715jhKb7UKHtnUvhVLCnuNsr4Vtwh6mycJxLqdWr5blIALy3mjG4HxPxbvWdqNfNMgDzZXRhM0bLNGLOc8AoD3UCZaU2rTdbbjphkdw96y/YcOwrdB2t6E90ApN1bF5yE5oeiLL3oDqVl48i/niaBVDImEXi2rbN9tsGjq327dz4UUmThrgNvl/1M8LG91t5494HRO7s644lG6cwXoatunkeQYAaO5ePHPMeeaiPQKqgxdZlu2cRDAwQNa6uRYY4HUM93STv8zelmpn9lk6RdxMatDziQaEPsIApQcOv67CNl3OAEoQBJEJEs8IgiAIgsiK3sl7nbT86hU0/eSZdD4rJ/EpRUq8iTfak5ybBfDCgwQZic18iBur6/1wzRSJrfb6J7btRUFLEMv2atimkzdYL4pMLbI5y6ne2IVIB38ueW8jQzxrbzdtotHsolMig8AgChZfx8st4o2httjsc3UF23DftX/HTTc8Yitr9YEbode1pwM7E6qG+o6tWcvYLYhngN0bzSiLP47aNrt4Vt/hIJ65EDoaO/mQTzfbAEDEL4atdtfWEnL9fR3/okQzi0U9DdsM+gqc/9CYRTxzCL/U67KLLP4ehG0qssfRQ0vppvvHmQafy5xnIk75y7J5njmhN2YX2h3DNl2IZ47t0RPxzEVZFLZJEMTXhcQzgiAIgiA49NYI9DZz0Nl6/XzUHfwgmi99Pr0u8uZ6xJbuQGKD4VXGYuGM+0u0VBv/2UNvo/gGPl8SGhWw2J57TrhB29ECFuf3LU4i0KvliYn1d7XttWNz8sZyEs+6Oz3RZIL91k57WFeDOoxbbtnID7b36oybNvGsDZLLoMzVozYi4jNnlnju9Pl49JL/oCnX6NO7i3hRyybgaAyesDnS39myLmuZTkJZTdtXtnViWU6eZ/VCKCcA6FlmigQcZtxM6JC7aTJfwhBvmCzM2prFyy0vk3jWTd4tNeFx9mLKmvOswPkPWcSzoMOEAdC5bHeO+B3CNt3k+LJul2oFJdF9f3WcaKCHYZuqK/HMcvSKu6Gik5ehq5kzLZ5netKxOFsYqxNu2l5vzD7BBUEQRHeQeEYQBEEQ/8PonTF0/HUJWNL7h8U11E15GHWTH04nzA+/sAoAEH3fPoCPf1mT3C6zd0KiqRuPs25IJMM9zcpKe88bLKHbRB4xD1qvFieGaerMdficiNNQv1MuSv9f29GC1ig/kLZ6urXEjBC06rbMifY7dENkaA9nzzsnN/BTnboJJewpNmEumkDAwbNp05DteGfa4vTy5+M+w3Onv4k7Z/81va4trwNMAnb3de6vusP5UbvMsna2rM1aXzFsE8ggntnCNrfYbOo7ttm360HYJtC9YBGK2b2sgOyCliiepcWibjzPACDHV2hbx1qz5S7jwzbTJWQN2+SPjQXtCfOdcEz+7+L6tQph8aRuJLPurymnsE3WnPljRXo7i+eZnizCjeeZaskhKJXaRUInnGfbzO7B57GIbnFfz3Na2kL8bQUpPUt0SBAEYYHEM4IgCIL4H6L5ihfRdvd76eX6aY+i4/730XjOUwAAvcUclLH2qG17kfia2t6vZJLEpgZX63qtPCH0NLEXc55p21u4WSKNdfby4szu0ZGiK2YMNpviBba/RSVTFGCtEexs5IUMq+dZl2YMshN6zwevVuQGXrDYq55nln2nNAhvXMeSg1Yi7Dfr8a/zXsb7R36G3bmG4FRdZheQUtTnO/dpJ3HE6nm2y4XnWVukHp3RFm5drYN4xlrCgo1T2KZdPHMS+ESsYZt6KHsewVDceQKGbLmwRPFMSxaVzdNKFM+kPLswI5Ix51mWCQMCoudZn8zXG7ed6hC2afEGizHDi1QXDtWnmmJU3J1OB5/gQSYF3G1o9TzTkxMBqF1uxDOzDeSSnotnrsI2LZ5n8czafbdIedk3VMoyTyJCEAThFhLPCIIgCOI7QmThV5yYFX59LeqOeQyxlUbYZGJ7M6LvbULXPz5L27BkLrPEOnvScjck1vRsO1f7FsM2sXfFM00I09Rr2oFob4ZSmq9d2vYWrJeP5P6asHiD1Sc1oU7m7PUDAA0dxsAzzrIPpv0dQsidQx60r0sieXhyPS+66nthlruUzqftasP2yl1YMXYt9DxDnXllxnt4/aT3cdesv9m2a/E32taJNBRkEs/sIqDV88yNeAbYQzer2zZxy1KOXcAJx9vQqfHlO+Y82525rUMdhphi9TzTc7PnEczkeZbN2yfXx4tnCdWdOCuKZ0q5Q2ilgCJ7OGEqTWvMvs6CXTxzp+DYZtuUJcAS9h3VUonMePWM8zxzKZ6JnmdyWeZ7Ared1fNsD0Z8ikXUl0rciU5O4llWbzDw4Z499TxzI4zJpe7ajCAIojtIPCMIgiCIbyHibISM2UUcrd3M4aLVtqPl8hfQfMlcsKS7Q/T9zdBr2hF5aTUAQG/p3gtjj+qnG/WJr6+z5Qrj7ITBI5Psng9M5rdnyQzael1H2hOOqcZALPGVIX4wj31QzLy8aMN8EXv5wU5uDQt1pMtLbG1CgzIUrNAU6KLbu8By28B8ZtsxMLDS6vRyJKKB5bSBhdoRT+YtY2BgAzfz5ee1gBUZoahadRtiLAds6MZ0m2jbW4yyynchZhl3smHr03VM13nAVv64hq3n2kTyd4INMUWaQAcDG7oBzG+0Z2Jnq9E+w3nBhw3eBBYyw62YJwZ2wBreZsBWsDxTyJGUONioVWgLGK+VckMUrHI7EkWNgF8FmHGO2egvAMv5Z2W7wEpqzGVJBxv9BdcfWHEtWD9rGKUONmYF2oPGQFvb3YrXz38Gy097HXUDjOthV0UNRktd8MAsKx8JDJX4/n+g1AWfxSYgx1ElhdGS04RI3GiDEVIYQSTPaVccQWgYJZkhyooGVElh5CGBxs6dCMfa4IOOMVIXrMLJMCmCPjDOYXXrJiiyhnFSJyQwtIRrEEMEg6UIShCHUmEIOrKkYYLUCTm5n4bELvSXoqiQjPPc0LEDChgmSR1QkjZ6bTvKEcNAyXotMEyUOlDYbgg+TZ27UII4hkkR6LkqZ2NtjwI5hhFS2CKeMUyQOhGEBrk4lG7X0RIfsj1O6kRQiaUnDMiFcRyaarbHGKkr3R4A4FPiOEjuAMCQ4+sDABgldaHY0h5+6DhUbudy2h0ghVEuG8ca8hbACx2TBZuhUoRrD1lO4HC5HbKsIZicbXOgFMVwKQwUGoKTAobD5TauPfrJERwodSGmJRDw5EAGwxFym9EeSZGpHDFMkKy5tXTDRjXK93tyUIw4DpXbkUhrVMZ+imBe9AWeMKbKbQBYWnA7XG5HGWJQSo2yCpDA0XIrd6yHye2oVI3z4VUCyEcCJ8nNkCzX3aFyO6ok07PR74ngFKUZimKUr0peHCx3YJzUmfY8C0HDD5UmhGBemxOlDkyWDbFWVfwIQMePlEbkIwGpjyHUjpM6cYxs3isUJY6zlAbk+jqT23lxoNSFk+VmxJP6myLpOE9pQKXlnA31t+JMpRGpa0oGw/lKPYZKkbQwdoAUxkVKHaT0OWP4iVKHsVInlKTNECmCX6i1UKW9k1+SIIjvNntvzneCIAjiOwdjOiRJtiwzsFgTZJ+ZXynW8CHU/LGQk1/0tfAuRHa9hODQyyAlQ0daV1wDX+kJ8Jd/z9im/gO0fvFLFE19B7LHCL9pePcweIunIW/MHQCASPXraP7oFBSfuA5q7nAAQN3rQ6HkDkfRkfMNm90vo/njH6Bw6rvwFU8FANTMKwAAlJ3WAgAI73weLYvPRP7ExxAc8nMAQPVcw/ui7PQEJElCpPo1NH/0feSMuA65o2/lbX4YhiR7Ea19B00fnAB/v9PRZ8p/OZvS7zdA9vZBrHEJGt87DGr+GBQfv8Koz4t5YFoniqevh5ozDPG2tWh4azQge1H+Q2NAU/NSEVi8BYVHvQNfyTQkOreh/o0hAIDyHxkv/dVPFAF5LQjoN6HgzBugt7aD3fJ/0HQJiU1nwlNVjFj/v4Dd8ioiiy5HHo4HYzrYLf+XPFOzjHN47JvA1PeAV081z2na5kpj3eGLgBPfAD6Ymt4Ot1xnDGNuvMOYFfPgpWDT5wNrRpn7Tu6HtSTzSo1aBUx/HayuxG6z9nrDpmg7cOPfwTQZ0s13ILGpEfL/PWTYPHolEhsLoQ/dBemGJ5PDKH4/sbfPAgB0yI3w/+6e5HHMNmxuvA5QdETe+T4AYFdDC/r85jbD5Pd3IbGlCSUXPwD4u8A+PgLS/Bno3F4P76w7kvu5wfjnqj8CxfVga41jjSeiwGzDJpH4mWHz0z8Dg7YCdSXp8vHru4x63H4TpKgfIw7/GzBsORDzALfdaoRtJsuStw0FAASmvQIc/EGy/N8a/yTrrC4zjjk49n3giFeSNr8zmnGm0Z7x/14Ez+oDkFe6Apj+7/Sx6jXtwE03Gdt/cDoAwFvwFTA95a11c/KQf2/YLD4WwLVQvDXAxY8lbYx6HPCLqwEAnrXrgf/8CHJXI3DtHCgAlCf/Cm1zIzD7diDYBWxZAuA3YHoYuPxhoz3YL43dXfowUF4NNBUCSPbBq+43/mXTjbKmPQb0X4Vc/b/ATXdA292GmR7DU2z9kJ0oXzUURxbswmiV9yL8pccQ6Zb6DGF0bMEOHCTYXFRu5Cx7KlGE7c1fYnBwF45SDbFWLgpCb+zCbI8hmn7e10i67yvfgXOTNjfFK7GrdT1+6zE8uz4vMMIjfb5a/FhtSNtUt23EaePeBwAM0aN4UStEJ9uMC5M2SkU+EhsacMLB70JVNIzXO/F3rQTNsa34mWqIr7cmBkJjCVyh1qJYSuBI1m7kdYrHcYnH8AatZ4aIMnbiByhUW4ABK3BTvBId0Sb8OtlmG/p0AijC0fm7MEptwffRkm6PnxYaoaKfyoboOE1uwzSlPVnHPOj1nel2XZxjtEtJxVocpjYD/ZuxIyme/SrZZosLjfboU1SDo4S2/9EBSwEA26uWYYvvVJQhhjOTNinPs/9LtuugpLOYIjfjHLUxPZoJevNxZWwJZAkYJUUArwJ4ojg/2a6pDxCHHbQQASWM8EHvIeDJhQSGi5Lt2lhoCC/n+mowQInieMUMTb0waBzHKn03cj0TcZrShLFyGMcpbUZ71LSn2/59v7G/IVXLMUBpA4YvM/qCGsQVybZ/v0/yeEp2YKzShuMsZf2o0hCsNw74Eh7FjxFSGMcrrTheAZQyowGuSbZ9n0LDAzEntBtHKK1AviFWedVA+vwU5O4EJEDNbcVJCu/BePxEoy+2TTL+DUoyTpZbjD+WGiLYlWoNAhLDsKQAzVgC31cNm12sHR7Zh5+o9SiV4hgth6GU5iLRHMYPVCMUfalinMtR4z5EkRzByJHG+fbIfpyRPM+fFNYAOAAHl2zFcDmC4bIpdp/UxzjGtaUbAABHyu0YKkcxVI5CSXrinZO8Dpv7bgUAVOVuwyA5hkFyLG1zQbIvHJVvzyFIEASRDfI8IwiC2I/QEx3QExavED2Ozq8eBdPMr8idGx9G28rZ6eVEx1eonqsgUjM/va5x0XGonqukvZtiTZ+heq6C1hVXp22qn/eheq4CPWq8kEZr30HN8x7UzDNzy9Q8r6L2lRJE642X7kj1a2hcOBW1L/VJ29S9NgBtK65C5/p7kzZvoGvTw2j+6BRLfaYh0fI5Wj+72KhPw0eINy1B5/q70zYp++aPf2AcV/t6aF1bEatdYNok/9b0/olGe8WawRLtYIl26DHjJb5l8ZkAgNbll9raN9G6Mvm3ywAAHevusNlEq18HALSvNsSJyK7nbTbh7Ub+sM4N9yX3uyr9N6YZX9y7vvqz8e/mvyBZWdMm3pL826PGvyv/ZSsDeYZNpNn4W6wt2Q4yQ+xTw1NHK33V+Hf8v6G3RqBFV9r3MzWZ/2zGS4ZtqxlCluhI5kY68Q3j3yMX2bcvrUF8TR1wVPJvo9bYTHQ1uW6CMYBEiT3UU8v9EgAQLUnmcVKMQWxik2XSgDEroW1vRrjEnnQ9vZ/BhidVNHe9/Y/JfXpGfgEAYLIwm+LWZij+pBfNgUZbyWF7XikUJ+s0MnlcmiVXWfL8YtBW41+HY0WlcQ3nVCa9vrxJrzpL2KbiM86hOpAP6bPizTMGgN5+9pxZ6eoMNWz8xRYbv8olY/KWG3/z9tmacT+e/oaNGnRoj9R+KpN5uXLNc6ZWJu8XwWS7DkwOWvUWSyWT96/ypDdfocNEDczYZ26ZMXiWZN2YFDBiei95i4ztyr2ZZ9XLS4oaJYHM+br6SzFsa1qJEr9Zj5T3U4qiHKP+vtIabr110oBSvyE0+f3VnI110oABSe+aBDPPj1JuDPRVRUvXBwDaE2bes2JfqfGvZBx/gaQZdbRk/peZ0S/z881QVb+HD1/z9DGOo8ybecKPQsXor5WSeY9S+vE5xvoEjLbKyTNDXsWcZ0VBo81z8zLnEszLr0eOrxClkumFJbZ9uWr0F1Xmr62QNx9yMvKvnxSFUp4HOWg5LmbsMxAwtg/4I0nxzCTRx+g75XLmcE+f2gi/GkKFtY5CaGme3zjGnHy+L/stoaX5oRbj32DmUNuc3EbIksy1h1zOn8OiZH8PCiHJHkvYZl81ArkoBDWnm7DeHOP8hCwNIhUb4lkg2a+CKQ82Zl53MuuAqng5zzlFqKM/KQwGhGO15jzzBY1+luvJ7CHt9xv7KZDM8hUhjDXkMc5vSDXfi8RQ11y1+3BegiAIJ0g8IwiC+AaIt34JPWqGgsWaPkXdmwdCC5u5Z6rnqqh788D0cvvq36N6roKODQ8AML6a187LR+28fDDdeHFsfO9wtH1+JWpf7Z/eru2La9C54Q9IdBqD3OZPDK+S5g9PNsuvNwSTaFJQa/viVwCArk1/MiudfDnu2maIM11b/pJcbZ9BK7LrRWO/dQsztkGsaQkAQOvILAZoXYZgoEfrM9roMWMwose7yaOUHCQx3XyZt/4/42YpGz2R2cYSEpLZqHem9UoloE5szp6nCZbwovhnO/k/SQyxz3ch0VKDbDDN0maJ7G0GAIkvaxxnfEwRS6RqmDm/UmvYcB8Ja3zOobiY90xjULLPY9Aj9CZzoM2SXpJyc+8PsliREZ8kCf1E29H7ifU1r3EclqhPqILw0VswCYDKv1oqlb1Tlpa8pjXVIiII+Zj0QO8FVGxr4oVm2UXeLQDY1eIg2gqIOc8AoA2myCJXOJfVkjCFqcJAP9vfRZHJicJgBbesB7LnPPPqPs7j2G1ZeYFibpnBXfL/VNimWZa7PhTyFQjb8XXUmD1kXFW8kC2zS4aD7vJuibNtusnLBvA5z5gESPl7niVfFIsyYc15BrjPlaZacp65nTBAFvqH2xxj1pxnmgrb/cNV2S7KUijnGUEQvQCJZwRBEHuAFt6Nzk2PpD22GGOofbUS7atvSNs0LzkP1XMVRGvfNrbp2oGGBWNR+0pp2qbx3cnQ2teh6cMZAAwvKoBBazfzD3Wsux0A0L7SELZY3BxY6zFDUIg3L0v+zf4lX4/WJv/NnGA95QWVEpsyWHXzN6Kn6GE+h5ejjYvZypyIfbbDljMtvnwn9Fhmj5yvQ3xt9zNutic1qe4Etkx6Y2Kjvf+qsd7vk3KpIMQkq7p3xDNjUCtZD0OVuYTjvUXCa29zpX9Br5cDGHcKUURwI7K4Ybdun21S9H7S/b33WrutaRW3LB4HA+DUnXdZPM8y0dxleqLJyUzu7RbxLJMQ02wRz/oGK21/F9vDiaIQL7oxv4K0u1YGJCYh388LYW7Oa64lnD+9nQuRSZwwIJOYGNd5MSwozLgplpXQ7eIZwM+cqeW5y+IfEDz4lAp34oyvh6Ibt02Zu228wiydbkU3WTJFaKnYnXgm4rYsj8XzDOiZyOWmLLf1IQiC6A4SzwiC+J+EMR3tq29Aos0Uq9q++LURppj0aEq0rUP1XCWdxwoA6l7rj7YVM9G5zshdFNnxDPRINRfeF9nxDACgffV1AIB4y+cZ66GFDQ8ha9gl8d1Bq84sfkXfNbxPrN5OXwc9boa66I1d0Lbygmps2U5xE+d6xUwBJ55wHmyKJNZl9hT8uljFs4Qn6UW1F3I9q4P4AbvuzgGlR7C+du+b3vLQEnEUz/ZSWQCgDCjotiyWVAyjutnvEyy7QLldt89kaRO0fLIRktoL1LVvgW5Jsu7k/SQX22f5y+Z5lh8o4fehGa/iMZjPALswZZzDTt38gFLo7x3PM8h2Dz4nCgJlQlnZ+1DI1weyxHu2udkuxyt6njkfV2eCd0ENegtcbSfCeZEpUnoyhO634W3ceib6hZkzeyKeuZ9ts2fimWrxxJPy/IBvz68p12XJvHgmfsRwVZYLwa0n+yUIghAh8YwgiP0eLVKb9sAylmtQPVdBOCliAUiLYFrECFvrXHc3Otbdgfq3zDDJzo1GYuqOpDDWtfXvGcuMNRvJblMhhE4whxAR4rsDS2RWcBI7DOEqvtr0MBE9wfT6PfAC6y5CNBlm2bWLH7Sn8p6liK+qQXtr5nDUFAmLYKa5FM9YOM57UfUWigTWZoqC8T2PcHJf1GBePGOS5OhZ1BuwQrt4pg7o42D59dFUGInkLewtzzNIDEplPhIWdTOTN1SUmWJRwiGkuqaNz+O2NbHWdg057dttiJ8bYh7LrJoOQoy4TpW9iDiEtVspzxvOLcu6PWzSdgwM8Ch8n+nrFLbpwvOsMOTgseZCZMoPlHLLbraRJdnmRZZtOwYHz7OioCsBJyR6nrkUz2xeZC4ELb+659sAgE/lRTcxN5gb3G7jUfkbpnvPM4ugJfXMa8t1iKggnvWGmKjLxnOLaaYImMiXwRTrDZ086gmC2HNIPCMI4luNnuiAFjGTAseaPkX1XAWdXz2aXlf3agUa3jkEiQ5jsNW67BcAgJYl59n2F95mJHKPtzokTk/CtO4HPwQBANrOzPmptJpkH7K8n8dX7LbZsSxhenoyzCjcYN82RUIzCmls5ZWe2Gc7BEMd+vbe8XKzwgq92Y16iDKQH0QnfHvPHUy1iWfuxIiewIoCtnV7T9Cye399nePqbsgZ83VB7V+AxiLT69GprEg8u3C8Yueb3HIna8WuFt77zGnfai941SmaIdTEVdOzyY14Vp43LOu+y/NF8UyyeQjJfUNc7icJQEnOYM6mKNgfIkq/7MKDGLZpbJe9zQqCvHiWKZRS7B95lnBPBuZK0BLFM0mSXAlGoueZW2+wgCqEUrqoY89znoniWQ/EohwfpJzs911bv3JZlirxQmVPxDO34ZeiKKw4eIjpOt+rwmFebG/Ua5CweJx25LVhzeoaSGEzbHjBl/9Gh0WA9UfdhecSBEFYIfGMIIhvDfG2Nah+3otYw0fpdbXz8lH3ajn0ZL6vlqU/BgC0fX6lffuk95kezewNRhCu0DNLBIlUAnttzzwLI6/aZ6GMLd6OaCRzvrlwhyF2tXdmFtky5RGLiZMGAFB29H7OM728Zzlx3OAZzs/WF/d/c+IZACiD9o43GHI9tvBCMdyxN7GJZ/33XGCKeYzQyi7VDEVu7uInoGCybhMBpXw/pBA/0F+5awGy8bkgngHAyt1vc8uOglYviGfBiL1PuxHP+hWMdNyf9XYiep4BQGneEG5Zku1iUWkeL5718Zc7JPF34Xkmhm3CnVgkhm3KQS+kPqY4o1nygFoRZ9x0I/CJif8BdyJTzz3PeDs3IpNPCL+Uc32QcrNPhmAL9+xhTkA3ec/4nGfMvecZ+HuTWy8yK2JZ1hBoK9W7TA/UDl8jInl+eGPm/WJH85dYu8bM9SdLOv7+16WQE6bNE2/fhRaV9+B88oVnkjOYGLyx+jE0W54fEtuLcfkEQXxnIfGMIIhvBD3WgraV/5fOJ8YYS4dSpl62GxdOBZiGxoVH2bZPtBlJmCk3GLFXSXp66ZZQQREW7lkC+fD89TZPs8gb6xBua8tcVk8jS1SZm2xAT84cuTfEM9YvmN2oh6iCeKYpUo9mp3ODGLYJAOpA+7peQQZUQWTaW2GbgL0sW6J92eiXLYHMHx46cg1vSt0yq+sHXz1tsxPFK0mSbOuWbnspa523Nq6wiXMrd73Dl+UgFvWKeBa1e7/IeX6bt48ozlQWjHDcX2O7ObAXPc8AoCxvqG2dKBaV5vICmyopNiFMLg5lTf7vGLaZxfMsnIijjyCeAfzxZ7pV5fr5SQPcCHyiN5JYViZsEwa49H6yeZG5KEuSHHIJuvCOs3me9TCRvRtBS5xt021ZCnivLKd2jAnPsp07Wrjl1kgUUcsHgu3B1TZhddmnO/HSXNObtNVfjVc+XwdvzCz/hRV34aP3t6SXI/Egtm5p5oSxzV3zUVPEe1V3lrzBhd0n1EasG2ef5ZYgCGJPIPGMIIi9QvULQdS/NSa9XPfGUHRuuBcNb08CIMwcGTHyQrFu8ocRxDdBIpVkvxvPMzcwh1ndWHMYsY+3cesi72z82mU54RnDD3T11NM+0vt5+Fi5PQSxt1CrePEMkl1Q6y2U8jxbXiVl8N4TtGyJ9QcWONp9XRiMPGRtuWY4uhz0GnmkkjQWGt6UXb7MIetRXwTVrfzg84NNTyOh8WKyU/ipKJh8Wf0+wlr2mWTF0M2tjStglWmcZjjsDfEsEHEWhEVRRSnny3LyPGttCSNmSTVY4Sie2cM9RY8kUTwDgOKcgdyypMiQLAKJ5nAfyg+UQJFNcaI1FnWVh6wg6CCeuQj3tHme9dTTysV2ISFsU/La88k5IXqe9SSU0u12osdaz8vKLoRFOs1rhUkMiXz+Xh2J26/37duasXur2W7Lty3A4k38jMfNXdX4dLGZSqC6Oo5HHvyYs7nzyRvRYsm12OypwXvLeM/RZ59eAT3Bn6N1g+dzy2tq3se6WjMagUGCxyNDtsq1soZ10/iJmRL566CG+HQHGw7+LP1/Hb0zsQhBEP9bkHhGEMQeE97+NGKNS9LLzUt+nMxD9hgAING+EdCjSLSZYWos3gIA0Dr5JNAEsTdhXTHH/2fewP2+NS2zcXOzs4dk+DU+dJO1R+Hv7H1ByzuJz4ekS5KrHDk9QS8O9Gg2Njeow4od1u0d8UySJahCmKY4A2dvogieZkpFflavoUywDCFRANASqoXSvwBNffgcfVaRK5VgOxtvr3+cW26L1NvCK+Wc7DOJ6iyB9V2f2exErOJZSMoHEy5QyavaZorsjTx1iq6iJHewfb0gAooCV7+CA2zbzH+dn8gjx1eIXB/vjeXkedYmXFMlQthmQmc28cyokymqtMej9r9LsuBFprvyBhNnCQXcCT+5gnhmDfXcE3rieQYAeij7vcknhFL2VODrSbgnK7S3h+ihtX0bP3PyzuparNxteizHfMazLWIJd/z4w624986F5kYSw70PvIpgp+mN9s+lv8HqVeakNgDwyIMfQY+YNs9/eRvWRHmbv354DT5bsiu9vGlDBJqQxqCl7zw0VPLPwZfW3GI71ilT+L7fWrkYMS+fyiDcfx63fMFFB9nCLtf0/zT9f1kzBLmmXHMWaJ+Sg3qfZQIfGgITBNED6M5BEARHrOlT6NHG9HLbF79G9VwFscbFAAxhrGXp+Wh877C0TWTHfwAA7auvB0ChlcQ3RXali0UTjv/PROKrxqx7bmkxQjr1bnKeaVFnD57oO5ts69TMKc96jPdgezJxzwR7ovBeQZbgqbKLXL2B0j/flhtMHVaUwfrrI4ple1M8UwXPM8mrOIoRCTVzv+3wGgPocMC854qhjgk57uwN1gORafGWFxCTeUFm4cZ/2OyYX5jd08EbbF3XEts6kQ11i9P/H6g6h0SKObSUyoKs+3XDwMIxtnUNCj9gF0WWPH+xTRhb9qk996AYuilONNDWGsEnm3hP7LJcXmRI6LqjeOZG+CkUJg1w8uATyRa2mQnrhAGAc7ijG9wIfE650vT87B8NAuqee561tPDvOe3tEeyMmqGMYY89RH7J4u149l9mmGJbTgPuvWchPHHzHrd060v45CPTQ1mHij898BGUqCnw3TXvYnzVapbPJIZXlvwTsbjpUTjv+dWIRPh7x+6+D3OhjMu2v4qn3n2Qs2EMyM+zCOBKBDsOncvZfNW4GJ0lC7l13ztF8LqU4/jsJD7MOuLZjqjPvH/84EdjcMIJo8yi4iFAYmjNN71SJc0PPWROfuNRYjhgZAnAzCFsVclkaJLZ9gWNRQAkMNlcd8wBF4IgCOLrQuIZQfyPoMfbUD1XQfPis9Prmj85A9VzFcRbVwMA4i0r0PjuZNS+Yn5h7tx4PwCgbcXVAIBEO/8VnSC+aVIiWGJLcxbL7IRf4T3BOv+2BHpXrNtkY7HO1KAosw2L2XOmKf0LwMJ7QSlzwDOhwubF5J1kz3XUW6gHlmY36gGSIkMdyosRe8vzDLDnPetJomzXZQ3og4SqCesK0v+v9m4FAHTkZA6lXFfyBSLxDjDJ7Iv//vT/bJ4rTkJZT2b3TOhR7MwxvYdlScWm+k9tdixXCH8VRBYJEtq1RnRHv/wR0JnZPgNl52T84TzTS0bTjMTtvcHAwrHc8qaNDfh8J5+fUBYmQpAkCf24vGfOQpEolpXkDuKWn/7XctQLIpMhDPGv7cW5Tp5nLsSzIC+eSd7s3ll+j0OIbA/CNntKtuPSdYbOFr7Nqne3odMSutkRs/e5t95Yj08/Mtcv27kUj/6d94rc3rQKiy0h9zt3eXHHzbww9LvHL8EnX5nhjXV9tuG95W9yHk7PP7sS9bvNZ4CuxLA79E8Ew2Yf/vvia/HC2y9y+5YkQNbMvhYvWIm6I/gwydc23Yxo0HwmBgIenHb6aM5Gy/0KSw9Zxa1r6vsst3zhzw7C4EGmUCfDj/aQPWIg0v/19P/HTghi2jG8uOtR/NgcMt8XC2rGJY/Z/Og05fCBXH678s6hUGX+mvLuPp5bliX+ngkAM0Zfw5cd82K3xj/vjjngp/BIvXNvIAjifxcSzwhiPyTRvhHh7U+ll7XwblTPVdC6/PL0uvq3J6F6roJE51YAQOcGQwSL7HwubRPZ9QIAoP3LGwEAscZPMpbJ9G9m0E/8b8Nixoux3pTZe5F1JsMvXeQKS8R1x/+naLt1ARK7+HC29rvf63afWmfSI2QPU5X5Z/CD/7hPglxqT0zeG8g5Pqgj+TCrvSmeeUbtHfEMsOc48+xF8UwM25R6GEYpEtd4b612vRnqgALEPbxniFXQWp77IbY3reKEMZGItwvPLLuRW7d693v4eMtz3DpR5AH2PDeYL2oMPGsDZrjWhMoTHW1ZjpBwXCirqmRy1vLG9+f3XSRX2GZ8XLO6Fp/vMgWtROZJac26ZTcBA7OJZ//6+zK0+j0ZtjDpJ0wa4PHICPj4kHHR88wjJHbf/FUTInn2gX6+wl/TjmGbLrymikIOXqhZurqTx5g1v1rMY/9gsHVLExp3m0ONuJLA4o+3IWoJy2vuqoHO3ctlPPXP5ZATZps88MTf8PC/lqeXdUVDU2cNWltNYez3v52Pe+5YyJV/z18fQUO72Y5/W34FXnr9Q87m7bc2otmczBG1oUXYEHkBsm7W+74F5+C5116zHZ+VaOlCVE9exK17ds1MxL3mtV9YFMSJJ/IejbGyRagtNUU3nSXQPvTPnM21s6dCFe4DXxW/wS0zOYH6gWYbzfrtNBx2xCCLgSFa7y43D9bbNBEQQrYPHF0GWTLvF2eO/b3tWNXmMYClPvl59txyp475Fbccqh0JtcveX1XFLMuj+3F01U+4v/tqj0ZQsd/zJYvn2QGlUzAsZyL3968SB3LLef6+mFLxQ9t+CIIg9oRvhXj2yCOPYNCgQfD7/Tj00EOxdOnSbu2fe+45jBgxAn6/H2PGjMHrr7/O/Z0xht///vcoLy9HIBDAcccdh40baYYV4ttJvPlzzkugfc1taHjPnG0yWrsA1XMVNC46Lr2u/s0RaFl6AaJ17xrbfHkDAKBrs/nClWhZAcD0HGN65tkDwbKHsxGEG8ScRFb0lMdYTebZJRPr68AYQ8dyM0yj/YEPwCwhkqnLpb2bGTFTxMIRx/+n99URQ+tv+EFR+LmV6Eav6DGBk+2eM/4T7TmSegvvQXzopjiJQG+yN8UzUSyTC7/+7J5aMpxH7K+qxfNMU41Bb2dx9g8H7QnT4yOs2cO1Hv3g54glTEE4rkccvdqsoZy6lMAj71+cNR/ZJ1vmojPEe6f9d7k9t5CtrD30PPNH/CgSZmqcVnWBo60uimeCh9Ihg061bSPmTHIS5sb2O5Zb/uffP0OLxWsqpmdXz+IubDRdx4A+/OA7HI4jNMQexqspfB+qFCYNmHr0UMiCTXmefdIAhZnHwcBw/PkTbTZ5shkCGe6KozhnAPf39o5OLuSwltk9hpZ9uhNaV0F6eXNiA155+Qtoitkuy3e8jrhlNsWOriDuvJX3tJr5wEW49VFTiGrLb8IHa16FxsxzP+ehj/Hys6bHVsLXiac/vgOdIfNauP2NGfjDo//m9v3F57vh6TKFwrX+27GV8WLRjfO+h/qY+eEjFtOgqvywpmv4X1BdtTm93BKtwRt1MzmbcRMqcMQUXvCMDHyeu+6iejs6RjyUXs7L1XDdjXxfBICdpW+l/y9pHjAlgs4c83k3+7qjcczRZr/yRY17gLU9lPahgGouy0igtCyXE/NOGHEJV25+cx/IYf4enCN4YCqaB6eM+SW3zr/5PPh1fsZWAFAtyfTHVRyPgwf+iN/39vPhV7sXaY+uugj5ktk/JSbhsKJf2ewUi6eZDh2j+p/L/T0/Nw+njjfrradDMU0xN6ol0CAfbDkADc/O+D0X2tkc7cLLreb1qys9mzWbIIj/bfa5ePbss8/i2muvxY033ojly5dj3LhxOPHEE1FXV+do//HHH+Occ87Bz372M3z++ec47bTTcNppp2H16tVpm3vuuQcPPfQQHnvsMSxZsgShUAgnnngiIpHsAy2C6CmJzm1IdJgvafHWL41cYfUfpNdVz1VQPVcBY8ZLWeuKa9DwzkGoedEcDHasuRHxxo8QrVtoLK+9HQAQq7d7w8SblwEAmNadMNb7yciJ/Qu9Ow+t5J8S3eQDiyU9vdp3tma0aVljfM1uXLYro03HKiMXU8PK6ow2ANB8yfMIb2tJL3f+ZTGaL3vBVul4LLvoq0U6HP+fQgp5EV9u1pkV7r2wDnVIEVRBZPJP35viGS90SF4VUHrHk0rEfShl5r4YVZO55GRe3FCHm4KBLhnnPG7JA7a25kPuA0RH0MiXE/GYA9D/fHYD2sJm8uiG4nq8ueYx1CmmSAsA0kDT8yyRTEbXVubC65ZlXAAAfFm9CA8tNHPu6Az4arN9dmHrJAIe3Y+WcA2YnLnN+nQabRMOdKXXDS6agEjczBkU12X84/FPwQTPIU7QciUWSzim6iJuzcBtFSiXLN4kqftJiH+9FCcRGLWVFyveXLAFt964gFvXd4mCQt08911fNaJqCx8apusMJePK08sR3RA8rd56uvAMjMkxsLgGS/QYGl9ego6/mTnYvBEZ8f9u4LbLKWvEjF8cml5u6dOGdZu+QkI123XtHe8iMNci6Hgj6D+WDy9fct0bSDxq9jsJwPJZryK/pSC9Tj70TwgM5u+Tr577NHJWmaLGp9e9h0Wn8x6Gs589Dg8teDm9vDzxOh5+5AxYc6tvu2UB2h8zcy9Gcnbg9fpfcPv584eX4Q93np5eLu6IYvQn/EzB0dJ30TT2IW7dv7+4Au2F5v10ak0rTtnCXz/RfvPR0scUlNpj9dicd1N6WdV0/ETTUGJ93Eg6IoP48MKY3Ii6KlNQu7avH7MDggeUpGPT8HfTi4H2fDAfH7p5SnUrqj40vbGG+qdApE9dJSdo9a/phPTgB9x1c0QVL8od/Ok4FDbyHn4d9y5Ex/VmP8/t6IuCwpM4m+Pf+CGKwqZw6I8xtN78FnI6zGuqpOR0dMiD0ssKYzhj6Y+5/bTd/R5af2cVHBkWNJXC32GK9kevb8PF68xrWpd1tN32NvLeNj3h3tv6BR7Zxk+ocF4tcNoXp6WXve9sQev1/CyZv1jwJJbUmWGjlW31OHExHx7ccuOraPuN6QARi7Tg9Nf+Bk/MFGBP31iNA/9gbifHu9A883kEomanvvI/v8fTtS3p5ag3jAMDxehbb94/fvnP2VhcZz4DSDwjCKIn7HPx7I9//CN+/vOf46KLLsKoUaPw2GOPIRgM4oknnnC0f/DBBzF9+nTMmjULI0eOxK233oqJEyfiT3/6EwDD6+yBBx7A9ddfj1NPPRVjx47FP//5T+zevRvz5s37Bo+M+Dow3T4o1i2DAQDQunaCWfKhMC2CaP37nE3XlicQT3pgAUZOr6YPTuL2Vf/2JLR+fpVlm78ZoleD8UWVMZYWvVK0rrgG1XMVtKUS5OsJ1L8xBPXzh6eFrKb3ja+SjYum2Y4lnky+H92dfMnV7Q9xPVpjW0f0Ht2NFVPjcDFvkBU9OdNi9zbZhctE8ut+twJXan8WG9FLw4mUZ1aiJXMIZM0yYxAX3Zo5f1jX35ciumgzpI3mC3Xn08sR+8wcAMaTM3/pTV227VOwZEyV3s0slQAQ+3ALvF9YRDi/itiHW2x2idbuRTg35P2O9x6IH1MOdYR9VrlsiAN0TUpA1zVYe1pnRww4hs91pI4pBywzJeo6S4vrSG6taRok2TJrKGNglnuGLsewa+1yMN0ckO7e1YyaIutAUkc0EoY21BxwfPD+37FxzdtcfRo/24BInXnvef3zh/DxEn6GxRfe+j2++OI/6eXNNQ34dNlqIGSe+znPn4v3PrjPPPbGHehY8QXQxxy43vzfw/HS279OLy8b+D7+8PyJiJeYA/vXXl+I19d8nl6uyduK7Tu+RLjCHOz+6b1zcffzR6SXWwoasOqvz0KGafPhxn/gjpcsoYISw+tf3I6dgYXmfv72JO5+wHz3kCQdS76Yj2ix2e8XfvY8Vq/gPWDe//RF7KxbkV5e9cJTWPmfv3E2eboX9fUfpZff3vAx/vHUnxGwnPuXFz2BZZ3mx5bJS0ejSPOhGKb48PzvrsIbN5lhVMPX9cPQ6EAUS6bNtFcPR6HlEuvK24n19U9BLTDFuvvn/hJPf/aIaZPbhgf/ew1kv9lmv3/yfDzypHl+VF3HwLkeFEnm87np4n9h8jvm9SLJOm775wX4SjVzRs1+8kTc889LTRsJiM5+CcOazQH5Ruk6lMpmfQCg5XfPYsJKU+DLf28Xyh7cBL9FGFMOugs7x/wzvbwz731c//iJ6OsxQ+Wu/dcY3P63H6SX64q/wr1/OgihkHm93NZ6Jp6puSa9HIgn0PHgPK5dGwZcjwc+m26WDYa/LjkGjQeYeRMLnvsIfV82RTcZwF/f/xFaBpgfvwa8vgxFb32RXtYVDeXvfYoDGk2BsYutwd/eMUPMJJlh0oYNGNpqXveTd1ZjbB0/AYkvuANdB/whvewBw/bCj6FavMqm7N6OgxrM+70KhlBwF4ot5zXAdLQON3PZ5cUiOKhxC0ot71wBpiAvxyxfAZADDTlB8yPFxHWbUbXLbA9/TEUOY1y7jvyqH/JU8wOgJOvo88kyFMN8bg3srEQ+LPWLelG1qy/6WurMnluM8ALzHVAGUNgaQpGlrF88fSIGNfFCUOd/F8G73PwAX7R4K4qaQ/BY+tml/5mGA6sLzONo7UTX6++jr2yW3/rCkyi19GnZE8bPnzscJZbyO5/9AF2LzNDOQLQLoxcu4Np18tZmXPicKdJ25nag67UPUWD5GBC763CcsMp8/kYDYYxc1oDxu838kJ3/+Qhd75r3ExkMJ78wE4fsNoWpCTt3o+/b2zibznkfILfJfLZW/elU/GHpHK7NiletxaDF5vWjbm1E19sfwKIj49cvXIbrt72UXs5PdCC+8BPu/hF+dRnCH5t17BNpx9zF96Kval6/BWu3ILF6hVlHWUdk8QoUeM3nzayFd+OVzx9OL3sZQ+3Jd6BYMW2uW/IoXrPYEARB9ASJdTfy28vEYjEEg0HMnTsXp512Wnr9hRdeiJaWFrz00ku2bQYMGIBrr70W11xzTXrdjTfeiHnz5uGLL77A5s2bMXToUHz++ecYP3582mbq1KkYP348HnzwQds+o9EoolHzRt3W1ob+/fujtbUVeXk9m676m2DxE+UYmGd46HXp+1wH7TWCFlf51HGJ675tNj5J5xw6vo11/LbZ+CU9nc9cY0CUffvq+G2zCUg6Us4jCQbE9lKbRZkMgMFnGTxEmSQsy5DA4LWsizGJW44yCTLADUISTOJyt8SZBAWMy22vMd5BKsxkSAD8FqEhzGROeHBjozEgDokbfEeSx+Hbw+OIM8m2LINx9U4wcIMJp2PVGbo9difEbZxgDOjhpHYEQRAE8Z0mpisYeCZ5nxEEsWdkn15nL9LQ0ABN01BayoexlJaWYt26dY7b1NTUONrX1NSk/55al8lG5M4778TNN9/co2PYl6SEM4AfCH+XcDoucd23zWZfl78/2igSEJS+3XX8ttmoEqDupTbzSXYbn5AEzMnGa7Oxf5sRkx57HGxE8SjgUJa4zo2NIhneIlb8PTwOsd5Ox6EKx+FkI4pgbqIq3eSw/zYIZ24EPDdCoDuxUIKUJVEd0yVI3YRAfp36iOscbeIqZMsEAU42oijrdFxubFhChWQJbXU6F6KQ7YTGJChZbHRdhpzlHcRJFNZ1CbLlfDi1RyKhQrUeh8M5jOuAx/L90HE/msJ5Xzm1R1yX4bEch5ONpgOKpSwnG6YBkj1/+p7b6IAkd7/OyUbTJCiWHGtONnoCkC0jAMdj1QBF6d6GaRIka1kONromcTnf3JTlhKvrVwdksc2E68PJJqFJUJXurynRxvFewVRA6v4a13QZCne9SBB94d30RcADWLxSHctiMhSHZxx3XEy2vUvoTILMHb8KgI8IieoKfJYQe53JkMWypADATI85p/tJjHnglayhvQoAPnQ/oqvwW7z8dBgfqzhkP2DJ7evYZhablq5C2KcvIAiC6J59Kp59W/jtb3+La6+9Nr2c8jz7tlOd/zjircuhIQgNoewb7EcoCENHIP1olMAgIwINAcHGD5ZMGioBkNEFDUGLTQQ6vOmpwjPbeMCgWNbxNjJiAGTolkvGbmM8/HV4MtpI0CAhAR2+bmx0yIhBg5+z0RG0tIcOGVGH9vg6bSZZbHyWNmOQEe5Bm0UBKL3QZglI0Lg2S4Q7oAbMWQolpoNpUUA1j5XVtkAuyTfz/MQ1oLUD6GuGAbH6VshFeWDJN05J08Ga2oHi/HT7xGta4CnKA0uOziTGEK9ugafCzE0kt7SDhYJgnlR7MLC6VkglBWkbvbMTktcHyWO2h17bArnUYhOOALIC2We2R6K1DWq+6QGrR2NgABS/18wv1N4OJT8PEmPGungCWjwOJWi2h17XAqWkwOwf0TikaAQsL9c48xIQ390CpbxP8txLRpslmsAqK8CYbAwotu+CNKAEkBXokIHOBNQdO4DiUhjnW4Zcux1S31JA8UKHDMYApe4roHQgdKhgUCDVb4dU0AfMFwSTVehQ4Nm1DtqBVWBQoUsq9O01UPt4IOf4wJgxCIxv/gyhkvHQIYHJEvT6nVCVEKSCAmiKDKYAnu1rwMpHpdMJR5u3gumAv+9gMJ1B1xjC9UsRGnkkdGYMpuKttWCxNgTLqqDpEnQAkfWfoGjAZOgJBk1niHY2gnXtQKBiHFjCeIEP7/gMfYccDk0HErqOaLgDSssm5A44FLG4hgRjaK/+AEVjpwAeD5isIhqJoHnjYpSPOMo4VqaiZs276Fd0ICQ1BI0p0DQZsbXvIXfsEWBMRYJ50LZlGQLlA6EEcpPbyejY/Q76H/wD6MyLaBjY/eWbKBvWH/6+A6BDhQYZtUufR7+JJyMBD6Kagur1H6GsoAhFA8dD03xItCawbc2/MPSI06BBRiKuoGbtUuSEGEqHHwGmB6G1A1+teAIjp54BJgeBuA871y4D2FZUjDkWuuSBBh1fffRvHHj42ZDlEKD70fjVZnQ2rkLfsUdBk1Qk4gnsXPYsRh7+A3h8BZAQRP22bajb/SaqJp8FRQ4BcQ9Wvf9nDD/8JHh9hdAkFR0ddahe/RqqDjkbihJCXI9j7Yf/RtWE4xHMLYei5iDR0oUvl/8VI474MVQ5B7qkY92nz2DAsEOQ02cwVCUE1hXBuqWPY9jh50JV86BIKjZ88BxyBvVHUb8xkKUAYnonvvzocYw67Hx4lDwokoKNn7+CvnoQhUMmwpNTgCiLYuv7czFw7HSocgheXcGuzYuBAobiAybD68kB4jGsW/gEhkw7C15PAXyyF7vXfIbmrvUYNG4Ggp58KCyBTxf+CQccdh58vgLkyj7U7FiFpm3LMWTK6fCrufAwCYvffAD9j/ghAt4+CCl+tNRvQd3m9zDk4LOhKjnwMIZVC/6MQUf9EF5fIbyyF7GmBmxY9SxGTf0pgp58QNOw+L2HMXjS99G3oD9UeNDe0YDN7zyOAyefC7lPMWSPF1++8ywG9KtCqN9gIJSHmBbDlx/8G/2PPANeTx78sooNC59G35Fj0KdsJBT44AHw2bv3Y+wxv0DAkw8wCSs+eRq5xWUYMuwIAD4wPY7P3vwjxpxwCRQlFyokbPr8TUQ8CZSPPBZBJQSfBHzxzgOYcPxlUJRcyEzC9vUfo7NjCw445GxI8EPWE/hk/l2YeMJl8PmLAR2o3vQZanYtxvijfgZJDgFaDEvn3oQDR54Ab0kl5GAumptrUP/VRxg57UJACQGJOJa/8TAKDz0BubmVyFOCiLXWYcvyf2L8cTMBNQ9IGHUePuWHKOgzEJC8CLc1YOU7D+LgGb+C5MmHpOtY/tpDGHrIccgvrgJkP2Jdbfji7YdQOfXHCASKEZBUrF34BAaMnIQ+FWMAOQAWC2Ppm7fikOm/guzpA0lWsf6TecgpzEH50MmQFOO9btm8WzDhpMsge/tAkj1Y9+lL8KhhDB59MiQ1B5Ik4YtX78OBx/4Yiq8IkuzBljUfobbucwyacBpC/iIEPV6seO1uTDj+p5C9hZBkL+q3r0fTlvcx/LAzIal5kCQJH8y7FQOm/AA5ORUI+nIRbqzGjpVzMWbqTyF58iBJMr547WEccOQp8IXKICl+tLU04IsPHsGwoy5CyN8XIY8PK+Y/hFFTTkEgrx8kJYBIOIyN7z2CA4/7qdFmkoLFbzyIohEHoU/JcBT4CiDrDKvfugcTjr8ckrcAkqTgy/eeQvnQKhRUjIKkBJFIJPDRqzejaupFCASKEfIGsXHxXBT2LULp0CmQlBAkScLKV+/FgcddmG6zL5e+gojehP4HHo88XxECHg+Wv3onJhx/cbI9PNi1bimirZswaOIMSGqu0R4v3oyhR50Nf7AURd4cNO1cj6YtizDi8PPSbfbFqw9gxNQfwhsshaT40FCzFeuWPYXhR1yA3EBfBD0+LHvtPow56iz4QqWQFD86WpuwffG/MOLoC5LtIePjV+5F+YRjkd9nAAr9BdBjUax99wGMP/4ySJ4CSJKM1W89joHjD0VO0VBISgCxWAyLX7sVVUf/DHnBEgRVP1a993f0rxqDwvLRgBJAIpHA2jcfwOjjLzL2I6v4fNG/4OmTh/IhU1DgK4Bf9WDZq7djwgmXpPvi5mVvweuNoWLE1HQ/++DFmzBs6nkIBstQ7A1i55qPkejYgiGTTku32Rev/hGjjzs33c92b1mJ7ZsWYOihZyM/UIyA6sGy1+7GhGMvNGwUH5prd6Bm9cs44Mjz0v3so5fvwIBDv4/c3H7o689DpK0ZXy15HGOP/kW6zVa+MQfDJ58If14/SIof4Y52rHvtbow95UrIgRJIkozlbz2CYeOmIrev0WatTeux4cN/YNw5Zkg6QRCEWyhs04G2tjbk5+d/68M2CYIgCIIgCIIgCIIgiL3LPk2U5fV6MWnSJLzzjjn9ta7reOeddzBlin22GwCYMmUKZw8ACxYsSNsPHjwYZWVlnE1bWxuWLFmScZ8EQRAEQRAEQRAEQRAE4cQ+D9u89tprceGFF+Kggw7CIYccggceeACdnZ246CJj6uQLLrgA/fr1w5133gkAuPrqqzF16lT84Q9/wMknn4xnnnkGn332Gf7yl78AACRJwjXXXIPbbrsNw4cPx+DBg3HDDTegoqKC824jCIIgCIIgCIIgCIIgiGzsc/HsrLPOQn19PX7/+9+jpqYG48ePx/z589MJ/7dv3w7ZktnzsMMOw9NPP43rr78e1113HYYPH4558+Zh9OjRaZvZs2ejs7MTv/jFL9DS0oIjjjgC8+fPh9/vt5VPEARBEARBEARBEARBEJnYpznPvq1QzjOCIAiCIAiCIAiCIAgC2Mc5zwiCIAiCIAiCIAiCIAji2wyJZwRBEARBEARBEARBEASRARLPCIIgCIIgCIIgCIIgCCIDJJ4RBEEQBEEQBEEQBEEQRAZIPCMIgiAIgiAIgiAIgiCIDJB4RhAEQRAEQRAEQRAEQRAZIPGMIAiCIAiCIAiCIAiCIDJA4hlBEARBEARBEARBEARBZIDEM4IgCIIgCIIgCIIgCILIAIlnBEEQBEEQBEEQBEEQBJEBEs8IgiAIgiAIgiAIgiAIIgMknhEEQRAEQRAEQRAEQRBEBkg8IwiCIAiCIAiCIAiCIIgMqPu6At9GGGMAgLa2tn1cE4IgCIIgCIIgCOJ/kdzcXEiStK+rQRAESDxzpL29HQDQv3//fVwTgiAIgiAIgiAI4n+R1tZW5OXl7etqEAQBQGIpNysija7r2L1797de6W9ra0P//v2xY8eO9E1VXNdbNntz399Vm31d/v5os6/L3x9t9nX5+6PNvi5/f7TZ1+Xvjzb7uvz90WZfl78/2uzr8vdHm31d/nfVZl+X31Obbzvf9vEoQfwvQZ5nDsiyjMrKyn1dDdfk5eXZHgDiut6y2Zv7/q7a7Ovy90ebfV3+/mizr8vfH232dfn7o82+Ln9/tNnX5e+PNvu6/P3RZl+Xvz/a7Ovyv6s2+7r8ntoQBEFkgyYMIAiCIAiCIAiCIAiCIIgMkHhGEARBEARBEARBEARBEBkg8Ww/xufz4cYbb4TP58u4rrds9ua+v6s2+7r8/dFmX5e/P9rs6/L3R5t9Xf7+aLOvy98fbfZ1+fujzb4uf3+02dfl7482+7r876rNvi6/pzYEQRBuoQkDCIIgCIIgCIIgCIIgCCID5HlGEARBEARBEARBEARBEBkg8YwgCIIgCIIgCIIgCIIgMkDiGUEQBEEQBEEQBEEQBEFkgMQzgiAIgiAIgiAIgiAIgsiAuq8rsD9w55134oUXXsC6desQCARw2GGHYciQIfjggw/S64qKilBXV4empiYAQHl5Ob73ve/h5ZdfRn19PQBAVVVomobUHA2hUAilpaXYunUrdF0HACiKAk3T0mVLkgS/349wOJxeJ8syGGOwzvUgSRK3rKoqdF1P79cJRVGg6zpozgiCIAiCIAiCIAh35OTkYMaMGWhoaMCKFSvQ3t6OaDRqs6usrMTixYvxm9/8Bm+88UZ6rChy+eWX45FHHtnb1SYI4mtAnmcuWLRoEa644gosXrwYCxYsQDwex6OPPoqLL744vW7r1q1obm7GI488gqeffhrhcBiPP/444vE4Hn/8cfz85z9HIpEAYww33XQTLr/8cnR2dmLz5s0IhUK48847MXny5LRw9oMf/ABHHXUUGGNp4ezKK6/EwIED04JXTk4OpkyZAgBpAezss89Gfn4+EokEdF2H1+vFtGnTuONRFAV9+vThhDxVVSFJEmfj9/u57ax/Ty2ravf6a2lpadb2LSsrs61TFIVbHj58OILBILduzJgx3LKqqrY6jxw50rbvQCDQbX0kSYLX6+XWjRo1ylUdxf0MHDiQWzd+/Hjbdn369LHVT7RxamdxnXjsmbYTCYVC3LJ47ACQn5/PLY8ePZpbliTJtp9hw4bZ9lNUVJR1P7m5udw68RgkScIhhxzCrRs1ahRXRyebcePG2fY9ceJEWx3z8vK6raOqqrY+5PF4bDZiv3Y61v79+3PrnPqmWB8358epD4k2qTpY/y+eQ7/fz7WZk83QoUORk5PDrZswYQK3rKqqrY1EFEWx2Yj7Se3LykEHHcQtS5KEyspKbp3YhoC9rUtKSmz3OKfrR2xXcd9FRUW2/RQWFtr2IyLaSJJkaw+n/Yh1lGX7Y93NfUA8LifE41IUxbad2K6KotjqJPbFgoKCrPdFpzoWFBTY6ufmOMQ6HnzwwbZroV+/fpzNxIkTuXaUJMn2fBs7dqytrQcNGsQtjx49OquNqqq245g6dSrXjoMGDUJJSQlnc/jhh0NEvF7F5UzrRMRrPBQK2ero8/m45UAgYLs+BgwYwB2/eK9yavsJEyZw+3ayAWC7V6Xej1KMHz+eO/eSJNnqPGnSJNt1duihh3LL5eXltmeJaKMoiq1dJ02aZLuGxD7k1H/F+hx88MG2PiSWNW7cOFv/EJ9BgwYNsh2HeE0FAgHbfcipv4j1EfcDOD+7RMT+kpeXZ2uTvn37csvisx6A7RkwevRo237Eth8wYIDtXiXaSJJkszniiCNsZVnrKEmS7T28qqoKxcXF3LrJkydzy16vN+v7amVlpc1G7IuA/fwcfvjhtnd+p+suW3uEQiFbn3Z617Aiy7KtT+Xk5HDv+D6fz1bnwsJC7r1q0KBBqKioSJ9XWZZRXFyMqqqqtM0pp5yC++67L11HWZYxa9Ys7t3ve9/7Hu644460zVlnnQUAOOmkkwAY70Fz5szBk08+mS7rtttuw5tvvomxY8fimWeeQVlZGe677z707ds3Xe+HH34YH330Ea666irU1tbi4IMPhsfjwRtvvIFPP/0U//nPf/DJJ5+guroaCxYsAACcccYZ3bYdQRDfAhixx9TV1TEAbNGiRYwxxlpaWpiqqty6N998kwFgF198sc1mzpw5jDHGZsyYwdlcffXVDABnk5OTk163aNEiNnv2bCbLcno7XdfTf09tN3PmzPRyyia1DQDm9/tZc3Nzevmoo45ieXl5LBAIdGuTn5/P+vfvz9lYyx8xYgTLz8/n6nP++eezvLy89HJZWRnzeDzptkjZ+P1+234uueQS7rj++Mc/cvtetGgR83g8tmMV26OioiK9nJOTY9sPAHbAAQdw+6mtrbXt57DDDksvn3TSSWzq1Kk2m8rKyvTy0UcfzRhjzOfzcTYDBw5ML+fn57MrrriC28/w4cPZsGHDuP1MnTqVazNFUdiRRx7JbTdu3DhWXl7OtbW1LwBgxcXFXJs52QwfPpwdeuihnI1Y1pw5c1goFOLajDFms7nrrru4dS+++KKtPaxtnWoz6zZXXXUVGzBggM1m0KBB3H6s537atGmMMcb1+zlz5rDOzk6bjXU/ANgLL7xg62dWG6d+dtVVVzFFUbL2xZNPPpmzEdt+6NCh3HJZWRm7+uqruX0PHz48fe8AwCRJYkcddRQ78cQTOZurrrqK62dXX301y83N5fpCWVkZ1x5Tp05lffr04fZjrWPKxtqHxLZPtZn1XnDxxRezRCJhu+4mTZqU9bp76qmnuOvuqKOOstlY2yPVF63984YbbuC2CQQCbNmyZdy60tJSVlRUxNmsWrXKVucHH3yQW37ooYds+3n//fe5/Xz55ZecTUFBAXfsANg//vEPbjk/P5+tXr2aWyceh6Io7Oyzz+bWWa+VlM15553HrbNeF5lsxP0AYEOGDOGWPR4PO/jgg7m++OMf/9hm07dv327bo7S01HasYns4tb3YHk5tJh6Xk82cOXO4593FF1/MPY+dyna6V82ZM4f9+te/5ta9+OKL3LWQ6Z4nSVJ63VVXXcX185RNcXExtx+n6856jZeVlbHLL7+csxk+fDhXH6dngKIobMqUKZyN9X6S2o/1GZ2Xl8dGjhxps5k2bRrX9ldffTW33fDhw7nnVqZ2tfazo48+mmmaxr2zAPy9O7WfCy+8MGObBQIBtmDBAu5eIdqk9vOLX/yCs7nyyiu5st966y1u+eKLL2axWMx2HOL967nnnuOWCwsLbfezcDhs28/dd9+dXj7yyCPZ+eefb7M544wzbMfRr18/zsb6XlNWVsZOPfVU7v4wefJk7ro/+uij2YUXXsi1fU5Oju05euKJJ3LrxOcWAFZRUcG1vZPN5MmTbc+2gw46yHas4rMkHo/bbKznw+fzsfvvv597Z5szZw7X1qk2s757nXfeedy1kbKxviPNmTOHRaNRzsapL1htALB33nnH1odEG/E3Z84ctnPnTtt+rO/UJ510EjviiCM4m4cffjhrf3344Ye5+5L4Xp46H9bzXFZWZrs2FEXh2vDoo4+21WfChAncu7DP52PHHHNMunyv18umTp3KXT//+c9/2JFHHpl+PyovL2dTp05lhx9+OGdjPa5gMMgYY1y7pmxSz//Ro0enr01FUdLnOBaLpZ9lF110UXpMKMsyO/nkk9nw4cPZggUL2MCBA5miKOzmm29O2xQVFbEBAwZkHFdeffXVbOjQoUzX9Yw2BEF8OyDxrAds3LiRAWCrVq1ijDHugZda989//pMBYDNnzrTZzJo1izHG0g/glM2YMWNsNtYXlFWrVrEjjzwyLUbNnDmTffXVV9wDaNasWdxLppON1+vl1h177LHcC3cmm/z8fO6BLNpUVlbaxLPp06dzx1BZWck8Hg/3QLaKKamfLMvcgGvWrFmsqqqKs1m1ahW3n5kzZ9pePmbNmsW8Xm96OScnh/3ud7+zlWcVDJz286tf/YoVFBRwNqJ4ZhUJUy8M48eP59Zde+213PGGQiHuBTfVRsFgML08btw4NnXqVE5AkWWZO88A2EEHHcRtV1FRwb10pvZtfTGWJIkTRFPrrG1WUVHBHbtTu86cOdP2gj9r1ix22WWXceuef/557pzNmjWLvf322+nlsWPHcmJJysYqgKqqyk4//XRuP4FAgA0fPpxrs+rqatt+nnjiCc6msbHRJiTcd9993PKHH37Itf2VV17J7rjjDs5GHFjm5uba2t7v93NlXX755bY+YxWzUm0vvqxWVFTYBipTpkzhhPbKykr2ox/9iOtn4qCksrKSE4tUVeWug1RfsN4bxo0bxw22Uu364osvcuvee+89bnnmzJns008/tV131jrPnDnTJlxeccUVbNy4cZzNhAkTbG1tPT9+v58deOCBnM3FF1/MLQ8bNozde++93DpRZBk2bBjbsmWLrc633XYbt/znP/+ZWz7//PO5Pjxs2DC2adMmm431uABDQLIuezwem5gqHkffvn05ccKpD/Xt25frC4BdPOvbt6/t+MX9+P1+W33EewUA2zOgpKSEe24MGzaMLVq0yNYeCxYs4NbNnz/f1va33HILt2wVNACwM888k11//fXd2gSDQXbMMcfYjsMqTPl8Pq5PpdpI3EY8h36/3yboDB482PbxytqOkiRxH1RSNtZ7OQBbO6fqaV0Wn5EAbM92VVW5eydgCDbidlZRAYDt3qCqqq08p2e52I6KonDHJkkSVx9JkmwinLX/pGzGjx9vK89a55SNtd5+v597lgBg48ePt10PTm1mtbH2ldTPei9NLVvvb6m+ZxURAHDiUepn7UNFRUW2ayoYDHL7Lioqcmx78SeWLR6H0/Ustr1THxfPYaovWM+90zXl1BedftneF4PBIFfPoqIiW58OBoO297Hc3Fxu38XFxVxb+/1+236Ki4tt/cXn83HrAoEAJwiPGzeOzZ07l9tm1qxZNtFa/LA7c+ZM9sgjjzj2C+t+brzxRm6d+A4zc+ZM7oOs0778fr/tvUJ8ZwiFQrbnb2Vlpe198Xvf+17G85dqjxEjRnDrhg4dyt1PVVW17cfr9XIf7gKBAFe2x+NhU6dO5e4vZ555Jtf25eXljDHG7r///nTdZs6cyebOnctkWWaSJKWv5dSHkFtuuYUxxtI2ANhvf/tblkgk0s/6MWPGsGuuuYYxxtIfnvLy8tjgwYPZOeecw1RVZdOmTWM/+tGPWHFxMRs/fjz7y1/+whgzhLyioiJ2++23fxNDWIIgviYknu0hmqaxk08+mR1++OHpdf/617+YJEnpdZqmpR/Ss2fP5mxycnLY7Nmz2QcffJC+madsUi95fr+fzZ49m3300UfcA4kx/qvhtddeyx577DHuwTZ79mzuhejaa6/l9pN6OZozZ0563QknnGB7gXOycXqZ/9nPfpZeLi0ttb2cib/S0lLbC5T4FbGoqMhW1jnnnNPtfgFnb4qf//zn3LqcnBx2wQUXZNwGMIQQ8QXByeaQQw7h1p1wwgnccv/+/dmtt97KrbN6HmX6Wc8xYAyIxLJkWeY8Q/x+v81G/CmKwr3QAcaAUHyBLioq4l52SkpKstb5l7/8pe1F66KLLrK172mnnWbbThx0iC/v1157reNLo3hs2er4Tf6c+hXAv0RmsnHzEwdl4r6/bb9s94XetHHqC0cfffQen7OqqipH8Uy8F4ni2VVXXWUbqIj7vuqqqzjBxOfzsSeffJKzOfvss9n3v/997riOO+64rMcgXuP9+vWzDULE+vTr189ReLH+AoGATTwTBaWUd4B1ndv7R+prP2Dcz5za3jq4UhTFJoyJ51+WZZv4/MMf/tBW70MOOYS7fkRPW6ffgAED2JlnnsmtO//8823PUrH8H//4x7ZzJAoU55xzDldHJ8+v6dOncx9QfD6fTVx16h/ih5CSkhI2ceJEzkYUQ0pKSmxtJv5KSkpsgqt4n/J4PDZhWxTlnH6nn346tzxw4ED26KOP2uys19TAgQM54SH1sx7XgAEDbPs55phjuOdNXl4eu+666zgba3tl+on3Y1mWuXeP1M/63iBJEguFQlwfnjZtGhs1alS3ZU2bNs32ziLeKwoKCmwffUTvH6ef+D5SWlpqe9Z7vV7unc3j8dhsnPqieD8pLi62XT/9+vXjBBPx2nH6zZgxw/Y+du6553LvOilvIXE78X1EfJ7MmDGD69d9+vSxteO5557LXWdVVVWct5rTz+fzsenTp3PrrrrqKu7ci9duysZpvWgjvlOLH2vOPvts7h4sy7Kre7fYP/r162f7GADwYl1VVVVWsdfv97OBAwdy15HVwQAwrlWxv4gCKcBfi0cccQTTNI07z2eeeSY76aST2AEHHMDdI/v168dUVWW1tbWMMcamT5+evj6DwSBTFIX5/X7m9/vZiBEjWDgcZowxVlpayjweD3v33XfZ/Pnz0+/qXq+X/fa3v2XLly9nf/7zn5nf72dPPvkke/bZZ5miKGzXrl3f2FiWIIieQ+LZHnLppZeygQMHsh07dqTXHXvssQxAet2ll16aftFMCWMpm3HjxrGLLrqI+7I8e/ZsLjwoZdO3b9/0g/vnP/85u/POO7kHwoknnmj7git+CT/zzDPZpZdeantpsS6LHkxOLwxOPzeDfzcvOuLAAbAPkp0GzdkEldTDak/r7PQlWNyPk1Dhpj5OAwU3deqJ0OJGaHDyZnBTdm/tW/yi7tbG+pKXyUYcuIkvxW5/omeek5eGGM7Wr18/W7uJNk7tI77gOv2chDPx5/RiKraRdUCS+on908lGrLeb+rg5z07tIW7n1Pbi13Knn5t2dfq5Ee1FocWpLDFUSxxwOJXlZOPGG0n8Od1f3fzctJnT/UwU4ZzuldmEOgBZB5tOdXSqj+hp5DQgFAdlTj/x2er0E71NAftHFad2FcURp3MvCoVONqK3mNP125P+4fQ+4Oa6dyOMOfVhN8870XvQ6Seee9HT12k/TvcY0cbp+ZdN2M7Uh8TjF8+ZU39x+lAmtplTXxTvp2J/AZy96sSfm+vXyZM2W/8QvbOdbJz6YjZxEbB/pHX6OV1T4s+pD4kfJ3rr2hDFaKef0/tqT/azrz++uWkzNzZu7nnib8CAAenjF9vB4/GwUCjEeWb7fD4WDAa5sZPf72eXXHIJe+qpp5gsy+wHP/gBY4yxp556Kn0NDx06lBtPXnXVVWzy5MnshBNOYDNmzPiGRrEEQXxdSDzbA6644gpWWVnJNm/ezK1LvWw0Nzenbf79738zAOz222/nbFJfJHJzc9M2M2fOZIFAIP3SUFpaynJyctikSZPSLwozZ85Mv1ikwtNCoRD30lBUVGQLL7j88su5gXTqpc/6QpbJK8NJDHJ6sPT2QzjTQNv6wpo6TvFFS3y4OtXFzbqeHIO4jXgu3G7X3XFbf2L45Z5sm207N+KpG0HRycbpi/yetIf4Uu5UltMLrqqqXJ+uqKhwFJmsL5pOL6bBYDDry+iFF15oCydwClFxOj/Wti8sLHTsQ+L5cWpXq43X683aF8vKyrIKpZnEcOv6TF/BrTaZ+pd1fU+9CZ3agn70y/YTn2Vi/xPTDQwaNMh2//B4PLZryOkZaRWsBgwYkHXA179/f5vIFQqFOM8dUSgCjGvB+jx1Kqe0tJSrc+q+le0+3ZOfGN7m9lyIv0wfQqz3qkyeLXv64SdTWdZ3jYKCAub3+7k2E0NEZVnOer9PtY11P6qqOoa+7mkbDh48OKu3j9M7i9gPCgoKsj6TnAQ/WZazll9eXm7zzhbv55n6j7VtJUly9dEvtf/u2jZbf+npBy/xXuH03MxWN6fz7EaUc/qJHyR7+tE0U3s47c9adzfPbXEfBx54IFMUJf2elmofq11KILbmsJRlOV1PVVXZ4MGDGWDkj7OG/Pr9frZmzRq2cePG9Ee6W265hW3cuJHdf//9zO/321KTiMcTCATYq6++yrxeLxs7diw3ppwzZw4rKSlhsiyzefPmfdNDWoIgegiJZy7QdZ1dccUVrKKigm3YsMG2btmyZUxVVTZ9+vS0TSq/z+TJk9M2qRt7IBDgbFRVtYUTVlVVsYqKivSXsJTNxRdfnBYAysvLWUVFhS33k3U/qe3Eh5I1WXbqQSO+2FhtUtuLyanXr19ve2hYbcT8Jqmf9eu/oiiOL8tiGIJTSIj1WP1+v21wHwgEbGEiTl+6xVAj8WXH7/fbwhBE8S4QCNi8YHJycmzHJuZT8Xg8Ns8H8QuoLMu2ejt51VnzSEiSZGv7VFhIpheY1H7E8yy+NHm9XlvCdafQ37Vr19ra0bpvSZLYmjVrbPuxvgBKkmT7siz2Va/X69gXxb5gtZFl2THRsVOuFGs+tfLycls/8/l83PlQVdXWHoFAgP3whz/sts1kWbb1M6cXfnE/siyzU045hWuzCy64gLvuPR4PJzxKkmTLESS+nGYKNbLWqaKiwjZw9/v93GCgT58+joP7yZMn286Htc5er5f96U9/4mzEAY/X6+XysKVejLvzIpBl2SZG+Hw+7nxIkuTolSO2h9N1ec8993S7n4qKCm4g5GRTXFzsaiDkJKRms+npfpw+Mojn1aks8UOM2GbFxcW2waPTfVq8XsSynAboTjZiW3u9Xls+tZycHNv93fqckGXZ8Rq3pjJIXQvWOvn9ftt9KBQK2YQf63MrdW1Y95N6RxDPh/V4U14T4vFn83YC7B634kQ/siyzsWPH2sq3Pt9kWbbV0ePx2CajsJ77VHoLqzDo9Xptg3u/32+7N1rvFal2tE5+4/V62fLly23n3vqcdLLx+/2cl4ksy9z7SKrOZ511VnpdeXm57UNPIBCwhXyK/VWSJC4M0CoOWPdz7rnncjZiPw8EArY65+Tk2PYlhk4qisJtpygKdy+VJImpqsr1IVmWHQU+67kPBAK2Y7WKGE79N7Uf0QvVSaC25ql1ujY9Hg9bvHix7dxbn6Wqqjq+11jPtaqqNk9in89n64sXXXSR7ZqyftRzekfweDy2d0+n/YjPNvH6FcNmnT40q6rq+C7aXZ0znWune4z4HiV6/uXk5NjCREXPzMLCwrSwleob1rFDcXExq6ysTPez1IeCMWPGcM+qU089lbW0tKSXS0tL2TXXXMOVdeqpp6YnjUlte+qppzJd19NepcceeyxjjLGnn36a+f1+Nm/ePNbW1sYOPvhgNnHiRObz+diDDz7IDjroIHb44Yczn8/H5s2bx9rb25nH42FDhgzhxpbXXHMNq6ysZGVlZSwej3/jY1uCIHoGiWcuuOyyy1h+fj5buHAhq66uZtXV1ezCCy/k1lVVVTFJktjdd9/N5s+fzyZNmpT+Enn//fdzucmuv/569vTTT3Ou7zfffDP7zW9+k172+/22/FCXXHIJFxogSZLNXfyMM86wDezFsCJZlm0vdYqi2F6GnNzlxUGQ6OIvPlidBsziz8mLx2mQJuYymDJliu2FQBwUHHLIIbYHvRvXbzFn0UEHHWR7ORLbYuTIkbaXD3EAUlZWZitffMlw+jrrJlm003GJg8RMHlnifsR14jk68sgjsyYKHz9+vO3lLJVTIrU8adIkW52ckuGL9XEqS+z3Yt8bM2aMrU9bZ1lN/cQXQXGA6NSuTiEhYr9zCg0T+4cbb0+n/iFuJybSdTquUCiU9ct2IBCw7dvpy7zYP5zCaNxcd2IYkVObiYKwU1ni9et0jxHzshx44IFZQ4YAuyeKOPg85JBDbOWLofEej8d2fpxytYhlOQmCYrs69SE3bS+2kdN+3PQz8X7m9AFFFBBSH3ms66zCauonXtNOucnEZ1IqZUJ37SEmqAfs94bUIE6st9iHxPYQ+9CYMWMchVLr8qRJk2z7FvuUk6jilJcs20eX1L6y9Q+xzZzuQ04fWbLtx2lgLx7ryJEjbft28ggT+554/xgzZozt2SHOejtq1Cjb+RE/wEmSZOvDTs8Asc5O17jT9SLaiOU7TXIg9rMRI0bYyhf7cF5enq3POE1ykM3D36neTuGvYn9w6q9inZ3uweK+J0+ebCtfvKbGjBlju3+JIu7IkSNt/Ursi077cQp1Fe8pxcXFtmNzekcR9+PmA4r43Bw/fnzW91WnssR2LSkpsX3UcFOfTJ524n7Ecya+L44dO9bxnSRbHxKfyffee2+6rVPvPCNGjODef26//fb0saVyz11xxRXcR/x58+axo446iimKwmbPns3efffd9MyiiqKwRx55hFVXV7OCggImSRK77rrr2Msvv8yOPPLI9MRGt99+O9u4cSN76qmnWCAQYEVFRew3v/nNvh7mEgSxB0iMMQaiWyRJ2tdVIAiCIAiCIAiCIPYzjjnmGNTV1WHjxo0YPHgwTjzxRDz44INYv349qqqq9nX1CIJwCYlnBEEQBEEQBEEQBEEQBJEBeV9XgCAIgiAIgiAIgiAIgiC+rZB4RhAEQRAEQRAEQRAEQRAZIPGMIAiCIAiCIAiCIAiCIDJA4hlBEARBEARBEARBEARBZIDEM4IgCIIgCIIgCIIgCILIAIlnBEEQBEEQBEEQBEEQBJEBEs8IgiAIgiAIgiAIgiAIIgMknhEEQRAEQRAEQRAEQRBEBkg8IwiCIAiCIAiCIAiCIIgMkHhGEARBEIQjP/nJTyBJEiRJgsfjQWlpKY4//ng88cQT0HXd9X6efPJJFBQU7L2KEgRBEARBEMRehMQzgiAIgiAyMn36dFRXV2Pr1q144403cPTRR+Pqq6/GjBkzkEgk9nX1CIIgCIIgCGKvQ+IZQRAEQRAZ8fl8KCsrQ79+/TBx4kRcd911eOmll/DGG2/gySefBAD88Y9/xJgxYxAKhdC/f39cfvnl6OjoAAAsXLgQF110EVpbW9NebDfddBMAIBqN4te//jX69euHUCiEQw89FAsXLtw3B0oQBEEQBEEQGSDxjCAIgiCIPeKYY47BuHHj8MILLwAAZFnGQw89hC+//BL/+Mc/8O6772L27NkAgMMOOwwPPPAA8vLyUF1djerqavz6178GAFx55ZX45JNP8Mwzz2DlypU444wzMH36dGzcuHGfHRtBEARBEARBiEiMMbavK0EQBEEQxLePn/zkJ2hpacG8efNsfzv77LOxcuVKrFmzxva3uXPn4tJLL0VDQwMAI+fZNddcg5aWlrTN9u3bMWTIEGzfvh0VFRXp9ccddxwOOeQQ3HHHHb1+PARBEARBEATRE9R9XQGCIAiCIPY/GGOQJAkA8Pbbb+POO+/EunXr0NbWhkQigUgkgq6uLgSDQcftV61aBU3TUFVVxa2PRqMoKira6/UnCIIgCIIgCLeQeEYQBEEQxB6zdu1aDB48GFu3bsWMGTNw2WWX4fbbb0dhYSE+/PBD/OxnP0MsFssonnV0dEBRFCxbtgyKonB/y8nJ+SYOgSAIgiAIgiBcQeIZQRAEQRB7xLvvvotVq1bhl7/8JZYtWwZd1/GHP/wBsmykUv3vf//L2Xu9Xmiaxq2bMGECNE1DXV0djjzyyG+s7gRBEARBEASxp5B4RhAEQRBERqLRKGpqaqBpGmprazF//nzceeedmDFjBi644AKsXr0a8XgcDz/8ME455RR89NFHeOyxx7h9DBo0CB0dHXjnnXcwbtw4BINBVFVV4bzzzsMFF1yAP/zhD5gwYQLq6+vxzjvvYOzYsTj55JP30RETBEEQBEEQBA/NtkkQBEEQREbmz5+P8vJyDBo0CNOnT8d7772Hhx56CC+99BIURcG4cePwxz/+EXfffTdGjx6Np556CnfeeSe3j8MOOwyXXnopzjrrLBQXF+Oee+4BAPz973/HBRdcgF/96lc44IADcNppp+HTTz/FgAED9sWhEgRBEARBEIQjNNsmQRAEQRAEQRAEQRAEQWSAPM8IgiAIgiAIgiAIgiAIIgMknhEEQRAEQRAEQRAEQRBEBkg8IwiCIAiCIAiCIAiCIIgMkHhGEARBEARBEARBEARBEBkg8YwgCIIgCIIgCIIgCIIgMkDiGUEQBEEQBEEQBEEQBEFkgMQzgiAIgiAIgiAIgiAIgsgAiWcEQRAEQRAEQRAEQRAEkQESzwiCIAiCIAiCIAiCIAgiAySeEQRBEARBEARBEARBEEQGSDwjCIIgCIIgCIIgCIIgiAz8P7THd7BCZ6a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AutoShape 5" descr="data:image/png;base64,iVBORw0KGgoAAAANSUhEUgAAAsAAAAGdCAYAAAAc18VbAAAAOXRFWHRTb2Z0d2FyZQBNYXRwbG90bGliIHZlcnNpb24zLjcuMSwgaHR0cHM6Ly9tYXRwbG90bGliLm9yZy/bCgiHAAAACXBIWXMAAA9hAAAPYQGoP6dpAABE60lEQVR4nO3df3xP9f//8ftrm732+xf2i8lmfswMyySSGQrhndI7b9GbSBEJSbzLr5QpVKQQY5Si329volgbDfkVokkhTe+Itx+bobHtfP/o63y8/GrjNcO5XS+Xc7nsdc7zPM/jPFcud0/Pc142wzAMAQAAABbhUtYFAAAAANcSARgAAACWQgAGAACApRCAAQAAYCkEYAAAAFgKARgAAACWQgAGAACApRCAAQAAYCkEYOA8hmEoNzdXfEcMAAA3JwIwcJ7jx4/L399fx48fL+tSAABAKSAAAwAAwFIIwAAAALAUAjAAAAAshQAMAAAASyEAAwAAwFIIwAAAALAUAjAAAAAshQAMAAAASyEAAwAAwFIIwAAAALAUAjAAAAAshQAMAAAASyEAAwAAwFIIwAAAALAUt7IuALheHfgsQCe8bGVdBq4zYQ8UlnUJAICrxAwwAAAALIUADAAAAEshAAMAAMBSCMAAAACwFAIwAAAALIUADAAAAEshAAMAAMBSCMAAAACwFAIwAAAALIUAjOve6NGjVb9+/Qv2hYSEyGaz6bPPPlOPHj3UsWPHMqkPAADcWAjATjR9+nT5+vqqoKDA3JeXl6dy5cqpefPmDm0zMjJks9m0e/fuq7rm3r17ZbPZtGXLlqvq52qkpqbKZrPJZrPJxcVFlStX1iOPPKKDBw86pf8hQ4YoLS3N/Lxjxw6NGTNGM2bM0P79+9W2bVtNnjxZqampTrkeAAC4ubmVdQE3k6SkJOXl5Wnjxo26/fbbJUlff/21QkNDtW7dOv3xxx/y8PCQJKWnp6tKlSqqVq1aWZbs4MyZMypXrtwVnevn56edO3eqqKhIW7du1SOPPKLffvtNX3zxxVXX5ePjIx8fH/Pz2b803HvvvbLZbJIku91+1dcBAADWwAywE9WsWVNhYWHKyMgw92VkZOjee+9VZGSkvvnmG4f9SUlJkqSioiIlJycrMjJSnp6eqlevnj766COz7dGjR9W1a1dVrFhRnp6eql69uubMmSNJioyMlCTFx8fLZrM5zDTPmjVLMTEx8vDwUK1atfTWW2+Zx87OHC9cuFCJiYny8PDQ/PnzzaUEEydOVFhYmMqXL69+/frpzJkzl713m82m0NBQhYeHq23bthowYIBWrFihU6dOadmyZWratKkCAgJUvnx5tW/f/oKZ719//VVdunRRUFCQvL29lZCQoHXr1klyXAIxevRodejQQZLk4uJiBuDzl0AUFRXplVdeUXR0tOx2u6pUqaKXXnrpsvcAAACsgRlgJ0tKSlJ6erqGDRsm6c+Z3qFDh6qwsFDp6elq3ry5Tp06pXXr1qlnz56SpOTkZL377ruaPn26qlevrlWrVqlbt26qWLGiEhMTNWLECGVlZWnp0qWqUKGCdu3apVOnTkmS1q9fr9tuu00rVqxQbGys3N3dJUnz58/XyJEjNXXqVMXHx2vz5s3q3bu3vL291b17d7PeYcOGadKkSYqPj5eHh4cyMjKUnp6usLAwpaena9euXercubPq16+v3r17F3scPD09VVRUpIKCAp04cUKDBw9W3bp1lZeXp5EjR+q+++7Tli1b5OLiory8PCUmJqpSpUpatGiRQkND9e2336qoqOiCfocMGaKqVavqkUce0f79+y95/eHDh2vmzJl67bXX1LRpU+3fv18//PDDRdvm5+crPz/f/Jybm1vs+wQAADceArCTJSUlaeDAgSooKNCpU6e0efNmJSYm6syZM5o+fbokae3atcrPz1dSUpLy8/M1btw4rVixQo0bN5YkRUVFKTMzUzNmzFBiYqKys7MVHx+vhIQESVLVqlXN61WsWFGSVL58eYWGhpr7R40apUmTJun++++X9OdMcVZWlmbMmOEQgAcOHGi2OSswMFBTp06Vq6uratWqpXbt2iktLa3YAfinn37S9OnTlZCQIF9fX3Xq1Mnh+OzZs1WxYkVlZWWpTp06eu+993To0CFt2LBBQUFBkqTo6OiL9u3j46OAgABJcrjfcx0/flyTJ0/W1KlTzXutVq2amjZtetH2ycnJGjNmTLHuDQAA3PhYAuFkzZs314kTJ7RhwwZ9/fXXqlGjhjmTe3YdcEZGhqKiolSlShXt2rVLJ0+e1F133WWudfXx8dG8efPMZQJ9+/bVggULVL9+fQ0dOlRr1qy5bA0nTpzQ7t271atXL4c+X3zxxQuWHpwN1eeKjY2Vq6ur+TksLOwvH2jLycmRj4+PvLy8VLNmTYWEhGj+/PmS/gzEXbp0UVRUlPz8/MwAn52dLUnasmWL4uPjzfB7tXbs2KH8/Hy1bNmyWO2HDx+unJwcc9u3b59T6gAAANcnZoCdLDo6WpUrV1Z6erqOHj2qxMRESVJ4eLgiIiK0Zs0apaenq0WLFpL+fEuEJC1ZskSVKlVy6Ovsg11t27bVL7/8os8//1zLly9Xy5Yt1a9fP02cOPGiNZztc+bMmWrUqJHDsXODrSR5e3tfcP75D8LZbLaLLkc4l6+vr7799lu5uLgoLCxMnp6e5rEOHTrolltu0cyZMxUeHq6ioiLVqVNHp0+fliSHts5Q0v7sdjsP0QEAYCHMAJeCpKQkZWRkKCMjw+GhtGbNmmnp0qVav369+QBc7dq1ZbfblZ2drejoaIctIiLCPLdixYrq3r273n33Xb3++ut6++23Jclc81tYWGi2DQkJUXh4uPbs2XNBn2cfmnM2FxcXRUdHKyoqyiGAHj58WDt37tTzzz+vli1bKiYmRkePHnU4t27dutqyZYuOHDnilFqqV68uT09Ph1enAQAAnMUMcClISkoy35xwdgZYkhITE9W/f3+dPn3aDMC+vr4aMmSIBg0apKKiIjVt2lQ5OTlavXq1/Pz81L17d40cOVINGjRQbGys8vPztXjxYsXExEiSgoOD5enpqWXLlqly5cry8PCQv7+/xowZowEDBsjf319t2rRRfn6+Nm7cqKNHj2rw4MHXbCwCAwNVvnx5vf322woLC1N2drb5gOBZXbp00bhx49SxY0clJycrLCxMmzdvVnh4uLkuuiQ8PDz07LPPaujQoXJ3d9cdd9yhQ4cO6fvvv1evXr2cdWsAAOAGxQxwKUhKStKpU6cUHR2tkJAQc39iYqKOHz9uvi7trLFjx2rEiBFKTk5WTEyM2rRpoyVLlpizte7u7ho+fLjq1q2rZs2aydXVVQsWLJAkubm5acqUKZoxY4bCw8N17733SpIeffRRzZo1S3PmzFFcXJwSExOVmppaajPAl+Li4qIFCxZo06ZNqlOnjgYNGqQJEyY4tHF3d9eXX36p4OBg3XPPPYqLi9P48eMvWK5REiNGjNDTTz+tkSNHKiYmRp07d3baF3MAAIAbm80wDKOsiwCuJ7m5ufL399fOuTb5etnKuhxcZ8IeKPzrRgCA6xozwAAAALAUAjAAAAAshQAMAAAASyEAAwAAwFIIwAAAALAUAjAAAAAshQAMAAAASyEAAwAAwFIIwAAAALAUt7IuALhehXY8Jj8/v7IuAwAAOBkzwAAAALAUAjAAAAAshQAMAAAASyEAAwAAwFIIwAAAALAUAjAAAAAshQAMAAAASyEAAwAAwFIIwAAAALAUAjAAAAAshQAMAAAASyEAAwAAwFIIwAAAALAUAjAAAAAshQAMAAAASyEAAwAAwFIIwAAAALAUAjAAAAAshQAMAAAASyEAAwAAwFIIwAAAALAUAjAAAAAshQAMAAAASyEAAwAAwFIIwAAAALAUAjAAAAAshQAMAAAASyEAAwAAwFIIwAAAALAUAjAAAAAsxa2sCwCuV099GCt3L/6O6CwzuvxS1iUAACCJGWAAAABYDAEYAAAAlkIABgAAgKUQgAEAAGApBGAAAABYCgEYAAAAlkIABgAAgKUQgAEAAGApBGAAAABYCgH4BpeRkSGbzaZjx46VdSllpkePHurYsWNZlwEAAG4QBGAnOHTokPr27asqVarIbrcrNDRUrVu31urVq516nebNm2vgwIFO6Wv06NGy2WwXbLVq1XJK/3v37pXNZtOWLVuKfU7r1q3l6uqqDRs2lOhakydPVmpqaskKBAAAluVW1gXcDDp16qTTp09r7ty5ioqK0u+//660tDQdPny4rEu7rNjYWK1YscJhn5tb2fwnkZ2drTVr1qh///6aPXu2GjZsWOxz/f39S7EyAABws2EG+CodO3ZMX3/9tV5++WUlJSXplltu0W233abhw4frb3/7m9kuOztb9957r3x8fOTn56cHH3xQv//+u3n8Yv+MP3DgQDVv3tw8vnLlSk2ePNmcrd27d6/ZdtOmTUpISJCXl5eaNGminTt3/mXtbm5uCg0NddgqVKhgHn/nnXeUkJAgX19fhYaG6qGHHtLBgwfN40ePHlXXrl1VsWJFeXp6qnr16pozZ44kKTIyUpIUHx8vm81m3selzJkzR+3bt1ffvn31/vvv69SpUw7HP/roI8XFxcnT01Ply5dXq1atdOLEiYuO3bJly9S0aVMFBASofPnyat++vXbv3v2X4wEAAKyBAHyVfHx85OPjo88++0z5+fkXbVNUVKR7771XR44c0cqVK7V8+XLt2bNHnTt3LvZ1Jk+erMaNG6t3797av3+/9u/fr4iICPP4c889p0mTJmnjxo1yc3NTz549r/rezpw5o7Fjx2rr1q367LPPtHfvXvXo0cM8PmLECGVlZWnp0qXasWOHpk2bZgbo9evXS5JWrFih/fv365NPPrnkdQzD0Jw5c9StWzfVqlVL0dHR+uijj8zj+/fvV5cuXdSzZ0/t2LFDGRkZuv/++2UYxkX7O3HihAYPHqyNGzcqLS1NLi4uuu+++1RUVHTR9vn5+crNzXXYAADAzYslEFfJzc1Nqamp6t27t6ZPn65bb71ViYmJ+sc//qG6detKktLS0rRt2zb9/PPPZmidN2+eYmNjtWHDhmL9c7+/v7/c3d3l5eWl0NDQC46/9NJLSkxMlCQNGzZM7dq10x9//CEPD49L9rlt2zb5+Pg47OvWrZumT58uSQ4hOioqSlOmTFHDhg2Vl5cnHx8fZWdnKz4+XgkJCZKkqlWrmu0rVqwoSSpfvvxF6z3XihUrdPLkSbVu3dqsISUlRQ8//LCkPwNwQUGB7r//ft1yyy2SpLi4uEv216lTJ4fPs2fPVsWKFZWVlaU6depc0D45OVljxoy5bI0AAODmwQywE3Tq1Em//fabFi1apDZt2igjI0O33nqr+WDWjh07FBER4TBjW7t2bQUEBGjHjh1OqeFs2JaksLAwSdLBgweVnZ1tzlL7+Pho3LhxZruaNWtqy5YtDtsLL7xgHt+0aZM6dOigKlWqyNfX1wzY2dnZkqS+fftqwYIFql+/voYOHao1a9ZcUe2zZ89W586dzfXHXbp00erVq81lC/Xq1VPLli0VFxenv//975o5c6aOHj16yf5++ukndenSRVFRUfLz8zOD+dm6zzd8+HDl5OSY2759+67oPgAAwI2BAOwkHh4euuuuuzRixAitWbNGPXr00KhRo4p9vouLywX/pH/mzJlin1+uXDnzZ5vNJunPpRfh4eEOAbdPnz5mO3d3d0VHRztswcHBkv5cRtC6dWv5+flp/vz52rBhgz799FNJ0unTpyVJbdu21S+//KJBgwbpt99+U8uWLTVkyJBi1yxJR44c0aeffqq33npLbm5ucnNzU6VKlVRQUKDZs2dLklxdXbV8+XItXbpUtWvX1htvvKGaNWvq559/vmifHTp00JEjRzRz5kytW7dO69atc6j7fHa7XX5+fg4bAAC4eRGAS0nt2rXNh7RiYmK0b98+h5nFrKwsHTt2TLVr15b055KB/fv3O/Rx/ivE3N3dVVhYWKI63NzcHAJuUFBQsc774YcfdPjwYY0fP1533nmnatWq5fAA3FkVK1ZU9+7d9e677+r111/X22+/bdYq6S/rnT9/vipXrqytW7c6BPVJkyYpNTXVPN9ms+mOO+7QmDFjtHnzZrm7u5uB/FyHDx/Wzp079fzzz6tly5aKiYm57GwxAACwHtYAX6XDhw/r73//u3r27Km6devK19dXGzdu1CuvvKJ7771XktSqVSvFxcWpa9euev3111VQUKAnnnhCiYmJ5vrZFi1aaMKECZo3b54aN26sd999V9u3b1d8fLx5rapVq2rdunXau3evfHx8ih1mL6WgoEAHDhxw2Gez2RQSEqIqVarI3d1db7zxhvr06aPt27dr7NixDm1HjhypBg0aKDY2Vvn5+Vq8eLFiYmIkScHBwfL09NSyZctUuXJleXh4XPR1ZSkpKXrggQcuWJsbERGh4cOHa9myZapQoYLS0tJ09913Kzg4WOvWrdOhQ4fMa50rMDBQ5cuX19tvv62wsDBlZ2dr2LBhVzVOAADg5sIM8FXy8fFRo0aN9Nprr6lZs2aqU6eORowYod69e2vq1KmS/gyV//73vxUYGKhmzZqpVatWioqK0sKFC81+WrdurREjRmjo0KFq2LChjh8/rn/+858O1xoyZIhcXV1Vu3ZtVaxY8ZJrWovr+++/V1hYmMN29iGzihUrKjU1VR9++KFq166t8ePHa+LEiQ7nu7u7a/jw4apbt66aNWsmV1dXLViwQNKfM89TpkzRjBkzFB4ebv5l4FybNm3S1q1bL3hoTfrzob+WLVsqJSVFfn5+WrVqle655x7VqFFDzz//vCZNmqS2bdtecJ6Li4sWLFigTZs2qU6dOho0aJAmTJhwVeMEAABuLjbjUu+SAiwqNzdX/v7+6jGrsty9+Duis8zo8ktZlwAAgCRmgAEAAGAxBGAAAABYCgEYAAAAlkIABgAAgKUQgAEAAGApBGAAAABYCgEYAAAAlkIABgAAgKXwRRjAec5+EUZOTo78/PzKuhwAAOBkzAADAADAUgjAAAAAsBQCMAAAACyFAAwAAABLIQADAADAUgjAAAAAsBQCMAAAACyFAAwAAABLIQADAADAUgjAAAAAsBQCMAAAACyFAAwAAABLIQADAADAUgjAAAAAsBQCMAAAACyFAAwAAABLIQADAADAUgjAAAAAsBQCMAAAACyFAAwAAABLIQADAADAUgjAAAAAsBQCMAAAACyFAAwAAABLIQADAADAUgjAAAAAsBQCMAAAACyFAAwAAABLIQADAADAUgjAAAAAsBS3si4AuF793nCyTrp6lHUZAADcVEKzninrEpgBBgAAgLUQgAEAAGApBGAAAABYCgEYAAAAllLih+AKCwuVmpqqtLQ0HTx4UEVFRQ7Hv/rqK6cVBwAAADhbiQPwU089pdTUVLVr10516tSRzWYrjboAAACAUlHiALxgwQJ98MEHuueee0qjHgAAAKBUlXgNsLu7u6Kjo0ujFgAAAKDUlTgAP/3005o8ebIMwyiNegAAAIBSVeIlEJmZmUpPT9fSpUsVGxurcuXKORz/5JNPnFYcAAAA4GwlngEOCAjQfffdp8TERFWoUEH+/v4OG25+PXr0kM1mu2Br06ZNWZcGAADwl0o8AzxnzpzSqAM3mDZt2lzw34Ldbr+ivgzDUGFhodzcSvyfIwAAQIld8RdhHDp0SJmZmcrMzNShQ4ecWRNuAHa7XaGhoQ5bYGCg9u7dK5vNpi1btphtjx07JpvNpoyMDElSRkaGbDabli5dqgYNGshutyszM1P5+fkaMGCAgoOD5eHhoaZNm2rDhg1mP2fPW7JkierWrSsPDw/dfvvt2r59u0NtmZmZuvPOO+Xp6amIiAgNGDBAJ06cuBbDAgAAbgAlDsAnTpxQz549FRYWpmbNmqlZs2YKDw9Xr169dPLkydKoETepYcOGafz48dqxY4fq1q2roUOH6uOPP9bcuXP17bffKjo6Wq1bt9aRI0ccznvmmWc0adIkbdiwQRUrVlSHDh105swZSdLu3bvVpk0bderUSd99950WLlyozMxM9e/fvyxuEQAAXIdKHIAHDx6slStX6j//+Y+OHTumY8eO6d///rdWrlypp59+ujRqxHVo8eLF8vHxcdjGjRtXoj5eeOEF3XXXXapWrZrsdrumTZumCRMmqG3btqpdu7ZmzpwpT09PpaSkOJw3atQo3XXXXYqLi9PcuXP1+++/69NPP5UkJScnq2vXrho4cKCqV6+uJk2aaMqUKZo3b57++OOPi9aRn5+v3Nxchw0AANy8Srzo8uOPP9ZHH32k5s2bm/vuueceeXp66sEHH9S0adOcWR+uU0lJSRf8roOCgkoUHhMSEsyfd+/erTNnzuiOO+4w95UrV0633XabduzY4XBe48aNHa5Zs2ZNs83WrVv13Xffaf78+WYbwzBUVFSkn3/+WTExMRfUkZycrDFjxhS7bgAAcGMrcQA+efKkQkJCLtgfHBzMEggL8fb2vugXouTl5UmSw3uizy5PuFgfzpaXl6fHH39cAwYMuOBYlSpVLnrO8OHDNXjwYPNzbm6uIiIinF4bAAC4PpR4CUTjxo01atQoh39OPnXqlMaMGeMwMwdrqlixoiRp//795r5zH4i7lGrVqsnd3V2rV6829505c0YbNmxQ7dq1Hdp+88035s9Hjx7Vjz/+aM7s3nrrrcrKylJ0dPQFm7u7+0Wvbbfb5efn57ABAICbV4lngCdPnqzWrVurcuXKqlevnqQ//9nZw8NDX3zxhdMLxPUpPz9fBw4ccNjn5uamChUq6Pbbb9f48eMVGRmpgwcP6vnnn//L/ry9vdW3b18988wzCgoKUpUqVfTKK6/o5MmT6tWrl0PbF154QeXLl1dISIiee+45VahQQR07dpQkPfvss7r99tvVv39/Pfroo/L29lZWVpaWL1+uqVOnOu3+AQDAjavEAbhOnTr66aefNH/+fP3www+SpC5duqhr167y9PR0eoG4Pi1btkxhYWEO+2rWrKkffvhBs2fPVq9evdSgQQPVrFlTr7zyiu6+++6/7HP8+PEqKirSww8/rOPHjyshIUFffPGFAgMDL2j31FNP6aefflL9+vX1n//8x5zdrVu3rlauXKnnnntOd955pwzDULVq1dS5c2fn3TwAALih2YxzF2sC17GMjAwlJSXp6NGjCggIKLXr5Obmyt/fXz/WeEG+rh6ldh0AAKwoNOuZsi6heDPAixYtUtu2bVWuXDktWrTosm3/9re/OaUwAAAAoDQUKwB37NhRBw4cUHBwsLnW8mJsNpsKCwudVRsAAADgdMUKwEVFRRf9GbiWmjdvLlbsAACAq1Xi16ABAAAAN7ISvwViypQpF91vs9nk4eGh6OhoNWvWTK6urlddHAAAAOBsJQ7Ar732mg4dOqSTJ0+ar6c6evSovLy85OPjo4MHDyoqKkrp6el8mxYAAACuOyVeAjFu3Dg1bNhQP/30kw4fPqzDhw/rxx9/VKNGjTR58mRlZ2crNDRUgwYNKo16AQAAgKtS4vcAV6tWTR9//LHq16/vsH/z5s3q1KmT9uzZozVr1qhTp04OX4cL3Ch4DzAAAKXnengPcIlngPfv36+CgoIL9hcUFJhfjRseHq7jx49ffXUAAACAk5V4DXBSUpIef/xxzZo1S/Hx8ZL+nP3t27evWrRoIUnatm2bIiMjnVspcI2FbHhKfn5+ZV0GAABwshLPAKekpCgoKEgNGjSQ3W6X3W5XQkKCgoKClJKSIkny8fHRpEmTnF4sAAAAcLVKvAb4rB9++EE//vijJKlmzZqqWbOmUwsDysrZNcA5OTnMAAMAcBMq8RKIs6KiomSz2VStWjW5uV1xNwAAAMA1VeIlECdPnlSvXr3k5eWl2NhYZWdnS5KefPJJjR8/3ukFAgAAAM5U4gA8fPhwbd26VRkZGfLw+L9XRLVq1UoLFy50anEAAACAs5V47cJnn32mhQsX6vbbb5fNZjP3x8bGavfu3U4tDgAAAHC2Es8AHzp0SMHBwRfsP3HihEMgBgAAAK5HJQ7ACQkJWrJkifn5bOidNWuWGjdu7LzKAAAAgFJQ4iUQ48aNU9u2bZWVlaWCggJNnjxZWVlZWrNmjVauXFkaNQIAAABOU+IZ4KZNm2rLli0qKChQXFycvvzySwUHB2vt2rVq0KBBadQIAAAAOM0VfxHGxXz00Ud64IEHnNUdUCb4IgwAAG5uJZoBLigo0Pbt281vgDvr3//+t+rVq6euXbs6tTgAAADA2YodgLdv367o6GjVq1dPMTExuv/++/X7778rMTFRPXv2VNu2bXkNGgAAAK57xX4I7tlnn1V0dLSmTp2q999/X++//7527NihXr16admyZfL09CzNOgEAAACnKPYa4ODgYH355ZeqX7++cnJyFBgYqLlz5+rhhx8u7RqBa4o1wAAA3NyKvQTif//7n8LDwyVJ/v7+8vb21u23315qhQEAAAClodhLIGw2m44fPy4PDw8ZhiGbzaZTp04pNzfXoR0zZgAAALieFXsJhIuLi8NXHZ8Nwed/LiwsdH6VwDXEEggAAG5uxZ4BTk9PL806AAAAgGvCqV+EAdwMmAEGAODmVuKvQgYAAABuZARgAAAAWAoBGAAAAJZCAAYAAIClFPstEOc6duyYdu3aJUmKjo5WQECAM2sCAAAASk2JZoD37t2rdu3aqUKFCmrUqJEaNWqkChUqqH379tq7d28plQgAAAA4T7Ffg7Zv3z41bNhQ5cqV0xNPPKGYmBhJUlZWlqZNm6aCggJt2LBBlStXLtWCgdLGa9AAALi5FTsA9+rVS7t27dIXX3whDw8Ph2OnTp1SmzZtVL16dc2aNatUCgWuFQIwAAA3t2KvAV62bJkWLlx4QfiVJE9PT40dO1b/+Mc/nFocAAAA4GzFXgP8v//9T1WrVr3k8aioKB05csQZNQEAAAClptgzwGFhYcrKyrrkGt/t27crNDTUaYUBZW3EsGWy273Kugyg1LzyWvuyLgEAykSxZ4A7duyoIUOG6NChQxccO3jwoJ599ll17NjRmbUBAAAATlfsGeBRo0bp888/V7Vq1dStWzfVqlVLhmFox44deu+99xQaGqqRI0eWZq0AAADAVSt2AA4MDNS6dev0r3/9SwsWLNCxY8ckSQEBAXrooYc0btw4BQUFlVadAAAAgFOU6JvgAgMDNW3aNL311lvmUoiKFSvKZrOVSnEAAACAs13RVyHbbDYFBwc7uxYAAACg1BU7AMfHxxdrpvfbb7+9qoIAAACA0lTsAHzuGx4Mw1BycrL69OnDul8AAADcUIr9Vcjn8/X11datWxUVFeXsmoAydfarkAf0Xch7gHFT4z3AAKyq2O8BBgAAAG4GBOCbwN69e2Wz2bRlyxZJUkZGhmw2m/mqOgAAAPyfMg3APXr0kM1mu2Br06aNU/q/HoLg6NGjL3lPEyZMkM1mU/PmzZ16zSZNmmj//v3y9/eXJKWmpiogIMCp1wAAALhRFfshuClTpjh8LigoUGpqqipUqOCwf8CAASUqoE2bNpozZ47DPrvdXqI+SpthGCosLJSb2xW9NU5hYWFKT0/Xr7/+qsqVK5v7Z8+erSpVqjirTJO7u7tCQ0Od3m9hYaFsNptcXBz/3nT69Gm5u7s7/XoAAAClodgzwK+99prDFhoaqnfeecdh3+uvv17iAux2u0JDQx22wMBA8/irr76quLg4eXt7KyIiQk888YTy8vLM47/88os6dOigwMBAeXt7KzY2Vp9//rn27t2rpKQkSX9+gYfNZlOPHj0kSUVFRUpOTlZkZKQ8PT1Vr149ffTRR2afZ2eOly5dqgYNGshutyszM1PNmzfXgAEDNHToUAUFBSk0NFSjR4/+y3sMDg7W3Xffrblz55r71qxZo//9739q167dBe1nzZqlmJgYeXh4qFatWnrrrbccjq9fv17x8fHy8PBQQkKCNm/e7HD83JnvjIwMPfLII8rJyTFn2M/WnJ+fryFDhqhSpUry9vZWo0aNlJGRYfZzduZ40aJFql27tux2u7Kzs1W1alWNHTtW//znP+Xn56fHHntMkvTss8+qRo0a8vLyUlRUlEaMGKEzZ86Y/Y0ePVr169fXO++8o6pVq8rf31//+Mc/dPz4cbPNX/1uCgsL1atXL/N4zZo1NXnyZIf779Gjhzp27KiJEycqLCxM5cuXV79+/RxqAQAA1lXsKc2ff/65NOu4JBcXF02ZMkWRkZHas2ePnnjiCQ0dOtQMhf369dPp06e1atUqeXt7KysrSz4+PoqIiNDHH3+sTp06aefOnfLz85Onp6ckKTk5We+++66mT5+u6tWra9WqVerWrZsqVqyoxMRE89rDhg3TxIkTFRUVZYbyuXPnavDgwVq3bp3Wrl2rHj166I477tBdd9112fvo2bOnhg4dqueee07Sn7O/Xbt2vaDd/PnzNXLkSE2dOlXx8fHavHmzevfuLW9vb3Xv3l15eXlq37697rrrLr377rv6+eef9dRTT13yuk2aNNHrr7+ukSNHaufOnZIkHx8fSVL//v2VlZWlBQsWKDw8XJ9++qnatGmjbdu2qXr16pKkkydP6uWXX9asWbNUvnx58wtQJk6cqJEjR2rUqFHmtXx9fZWamqrw8HBt27ZNvXv3lq+vr4YOHWq22b17tz777DMtXrxYR48e1YMPPqjx48frpZdeKtbvpqioSJUrV9aHH36o8uXLa82aNXrssccUFhamBx980LxOenq6OfO+a9cude7cWfXr11fv3r0vGKP8/Hzl5+ebn3Nzcy/7uwQAADe2EgXgyMhIpxewePFiM5Cd9a9//Uv/+te/JEkDBw4091etWlUvvvii+vTpYwbg7OxsderUSXFxcZLk8Fq2s+8oDg4ONtfA5ufna9y4cVqxYoUaN25snpOZmakZM2Y4BOAXXnjhgmBbt25dM/RVr15dU6dOVVpa2l8G4Pbt26tPnz5atWqVGjRooA8++ECZmZmaPXu2Q7tRo0Zp0qRJuv/++yVJkZGRysrK0owZM9S9e3e99957KioqUkpKijw8PBQbG6tff/1Vffv2veh13d3d5e/vL5vN5rAsIjs7W3PmzFF2drbCw8MlSUOGDNGyZcs0Z84cjRs3TpJ05swZvfXWW6pXr55Dvy1atNDTTz/tsO/55583f65ataqGDBmiBQsWOATgoqIipaamytfXV5L08MMPKy0tTS+99FKxfjflypXTmDFjzP4iIyO1du1affDBBw4BODAwUFOnTpWrq6tq1aqldu3aKS0t7aIBODk52aFPAABwcyt2AK5WrZpuueUWJSUlmdu561mvVFJSkqZNm+aw79wv11ixYoWSk5P1ww8/KDc3VwUFBfrjjz908uRJeXl5acCAAerbt6++/PJLtWrVSp06dVLdunUveb1du3bp5MmTFwTW06dPKz4+3mFfQkLCBeef33dYWJgOHjz4l/dZrlw5devWTXPmzNGePXtUo0aNC/o6ceKEdu/erV69ejkEtYKCAvOBth07dqhu3bry8PAwj58NiyWxbds2FRYWqkaNGg778/PzVb58efOzu7v7RcfzYmOzcOFCTZkyRbt371ZeXp4KCgrk5+fn0KZq1apm+JUcx6+4v5s333xTs2fPVnZ2tk6dOqXTp0+rfv36DufExsbK1dXV4Trbtm276FgMHz5cgwcPNj/n5uYqIiLiom0BAMCNr9gB+KuvvlJGRoYyMjL0/vvv6/Tp04qKilKLFi3MQBwSElLiAry9vRUdHX3RY3v37lX79u3Vt29fvfTSSwoKClJmZqZ69eql06dPy8vLS48++qhat26tJUuW6Msvv1RycrImTZqkJ5988qJ9nl0/vGTJElWqVMnh2PkP33l7e19wfrly5Rw+22w2FRUVFetee/bsqUaNGmn79u3q2bPnJWubOXOmGjVq5HDs3DDnDHl5eXJ1ddWmTZsu6PvcGXlPT8+LfgX2+WOzdu1ade3aVWPGjFHr1q3l7++vBQsWaNKkSQ7tLjd+xfndLFiwQEOGDNGkSZPUuHFj+fr6asKECVq3bl2xr3M+u91+3T14CQAASk+xA3Dz5s3N13X98ccfWrNmjRmI586dqzNnzqhWrVr6/vvvnVbcpk2bVFRUpEmTJplvHvjggw8uaBcREaE+ffqoT58+Gj58uGbOnKknn3zSfDNBYWGh2fbch7nOXe5wLcTGxio2NlbfffedHnrooQuOh4SEKDw8XHv27Lno+mBJiomJ0TvvvKM//vjDnAX+5ptvLntdd3d3hzGQpPj4eBUWFurgwYO68847r/CO/s+aNWt0yy23mGucpT8fUCyJ4vxuVq9erSZNmuiJJ54w9+3evfvKigYAAJZ0Re/18vDwUIsWLdS0aVMlJSVp6dKlmjFjhn744YcS95Wfn68DBw44FuXmpgoVKig6OlpnzpzRG2+8oQ4dOmj16tWaPn26Q9uBAweqbdu2qlGjho4ePar09HTFxMRIkm655RbZbDYtXrxY99xzjzw9PeXr66shQ4Zo0KBBKioqUtOmTZWTk6PVq1fLz89P3bt3v5IhKbavvvpKZ86cueR7eceMGaMBAwbI399fbdq0UX5+vjZu3KijR49q8ODBeuihh/Tcc8+pd+/eGj58uPbu3auJEyde9ppVq1ZVXl6e0tLSVK9ePXl5ealGjRrq2rWr/vnPf2rSpEmKj4/XoUOHlJaWprp161707RSXU716dWVnZ2vBggVq2LChlixZok8//bREfRTnd1O9enXNmzdPX3zxhSIjI/XOO+9ow4YNpbI+HQAA3JxK9EUYZ9+2MGbMGCUlJSkgIEB9+vTR0aNHNXXq1Ct6U8SyZcsUFhbmsDVt2lSSVK9ePb366qt6+eWXVadOHc2fP1/JyckO5xcWFqpfv36KiYlRmzZtVKNGDfMBuUqVKmnMmDEaNmyYQkJC1L9/f0nS2LFjNWLECCUnJ5vnLVmy5JqEKG9v78t+KcWjjz6qWbNmac6cOYqLi1NiYqJSU1PN2nx8fPSf//xH27ZtU3x8vJ577jm9/PLLl71mkyZN1KdPH3Xu3FkVK1bUK6+8IkmaM2eO/vnPf+rpp59WzZo11bFjR23YsOGK3k38t7/9TYMGDVL//v1Vv359rVmzRiNGjChxP3/1u3n88cd1//33q3PnzmrUqJEOHz7sMBsMAADwV2yGYRjFadiiRQutW7dOkZGRSkxM1J133qnExESFhYWVdo3ANZWbmyt/f38N6LtQdrtXWZcDlJpXXmtf1iUAQJko9hKIr7/+WmFhYWrRooWaN2+uxMREh7cFAAAAADeCYi+BOHbsmN5++215eXnp5ZdfVnh4uOLi4tS/f3999NFHOnToUGnWCQAAADhFsZdAnO/48ePKzMxUenq6MjIytHXrVlWvXl3bt293do3ANcUSCFgFSyAAWFWJHoI7l7e3t4KCghQUFKTAwEC5ublpx44dzqwNAAAAcLpirwEuKirSxo0blZGRofT0dK1evVonTpxQpUqVlJSUpDfffFNJSUmlWSsAAABw1YodgAMCAnTixAmFhoYqKSlJr732mpo3b65q1aqVZn0AAACAUxU7AE+YMEFJSUmqUaNGadYDAAAAlKpiB+DHH3+8NOsAAAAArokrfggOAAAAuBFd8WvQgJvV2deg5eTkyM/Pr6zLAQAATsYMMAAAACyFAAwAAABLIQADAADAUgjAAAAAsBQCMAAAACyFAAwAAABLIQADAADAUgjAAAAAsBQCMAAAACyFAAwAAABLIQADAADAUgjAAAAAsBQCMAAAACyFAAwAAABLIQADAADAUgjAAAAAsBQCMAAAACyFAAwAAABLIQADAADAUgjAAAAAsBQCMAAAACyFAAwAAABLIQADAADAUgjAAAAAsBQCMAAAACyFAAwAAABLIQADAADAUgjAAAAAsBQCMAAAACzFrawLAK5Xu/oEyMfdVtZlAICpRmphWZcA3BSYAQYAAIClEIABAABgKQRgAAAAWAoBGAAAAJZCAAYAAIClEIABAABgKQRgAAAAWAoBGAAAAJZCAAYAAIClEIABAABgKQRglLnRo0erfv36ZV0GAACwCAKwha1du1aurq5q165dmdYxZMgQpaWllWkNAADAOgjAFpaSkqInn3xSq1at0m+//XbNr28YhgoKCuTj46Py5ctf8+sDAABrIgBbVF5enhYuXKi+ffuqXbt2Sk1NNY9lZGTIZrPpiy++UHx8vDw9PdWiRQsdPHhQS5cuVUxMjPz8/PTQQw/p5MmT5nlFRUVKTk5WZGSkPD09Va9ePX300UcX9Lt06VI1aNBAdrtdmZmZF10CMXv2bMXGxsputyssLEz9+/c3j7366quKi4uTt7e3IiIi9MQTTygvL888/ssvv6hDhw4KDAyUt7e3YmNj9fnnnzt/EAEAwA2JAGxRH3zwgWrVqqWaNWuqW7dumj17tgzDcGgzevRoTZ06VWvWrNG+ffv04IMP6vXXX9d7772nJUuW6Msvv9Qbb7xhtk9OTta8efM0ffp0ff/99xo0aJC6deumlStXOvQ7bNgwjR8/Xjt27FDdunUvqG3atGnq16+fHnvsMW3btk2LFi1SdHS0edzFxUVTpkzR999/r7lz5+qrr77S0KFDzeP9+vVTfn6+Vq1apW3btunll1+Wj4/PJcciPz9fubm5DhsAALh5uZV1ASgbKSkp6tatmySpTZs2ysnJ0cqVK9W8eXOzzYsvvqg77rhDktSrVy8NHz5cu3fvVlRUlCTpgQceUHp6up599lnl5+dr3LhxWrFihRo3bixJioqKUmZmpmbMmKHExESz3xdeeEF33XXXJWt78cUX9fTTT+upp54y9zVs2ND8eeDAgebPVatW1Ysvvqg+ffrorbfekiRlZ2erU6dOiouLM+u4nOTkZI0ZM+aybQAAwM2DGWAL2rlzp9avX68uXbpIktzc3NS5c2elpKQ4tDt3djYkJEReXl4OYTIkJEQHDx6UJO3atUsnT57UXXfdJR8fH3ObN2+edu/e7dBvQkLCJWs7ePCgfvvtN7Vs2fKSbVasWKGWLVuqUqVK8vX11cMPP6zDhw+byzEGDBhghvdRo0bpu+++u+x4DB8+XDk5Oea2b9++y7YHAAA3NmaALSglJUUFBQUKDw839xmGIbvdrqlTp5r7ypUrZ/5ss9kcPp/dV1RUJEnmGtwlS5aoUqVKDu3sdrvDZ29v70vW5unpedna9+7dq/bt26tv37566aWXFBQUpMzMTPXq1UunT5+Wl5eXHn30UbVu3dpcppGcnKxJkybpySefvGifdrv9ghoBAMDNixlgiykoKNC8efM0adIkbdmyxdy2bt2q8PBwvf/++1fUb+3atWW325Wdna3o6GiHLSIiotj9+Pr6qmrVqpd8LdqmTZtUVFSkSZMm6fbbb1eNGjUu+gaLiIgI9enTR5988omefvppzZw584ruCwAA3HyYAbaYxYsX6+jRo+rVq5f8/f0djnXq1EkpKSmaMGFCifv19fXVkCFDNGjQIBUVFalp06bKycnR6tWr5efnp+7duxe7r9GjR6tPnz4KDg5W27Ztdfz4ca1evVpPPvmkoqOjdebMGb3xxhvq0KGDVq9erenTpzucP3DgQLVt21Y1atTQ0aNHlZ6erpiYmBLfEwAAuDkxA2wxKSkpatWq1QXhV/ozAG/cuPEv18xeytixYzVixAglJycrJiZGbdq00ZIlSxQZGVmifrp3767XX39db731lmJjY9W+fXv99NNPkqR69erp1Vdf1csvv6w6depo/vz5Sk5Odji/sLBQ/fr1M2uoUaOG+YAcAACAzTj/3VeAxeXm5srf31+butjk424r63IAwFQjtbCsSwBuCswAAwAAwFIIwAAAALAUAjAAAAAshQAMAAAASyEAAwAAwFIIwAAAALAUAjAAAAAshQAMAAAAS+GLMIDznP0ijJycHPn5+ZV1OQAAwMmYAQYAAIClEIABAABgKQRgAAAAWAoBGAAAAJZCAAYAAIClEIABAABgKQRgAAAAWAoBGAAAAJZCAAYAAIClEIABAABgKQRgAAAAWAoBGAAAAJZCAAYAAIClEIABAABgKQRgAAAAWAoBGAAAAJZCAAYAAIClEIABAABgKQRgAAAAWAoBGAAAAJZCAAYAAIClEIABAABgKQRgAAAAWAoBGAAAAJZCAAYAAIClEIABAABgKQRgAAAAWAoBGAAAAJZCAAYAAIClEIABAABgKW5lXQBwvar17ii5eNrLugwAwA3u10fGl3UJOA8zwAAAALAUAjAAAAAshQAMAAAASyEAAwAAwFIIwAAAALAUAjAAAAAshQAMAAAASyEAAwAAwFIIwAAAALAUAjDKhGEYeuyxxxQUFCSbzaYtW7Zcsq3NZtNnn312zWoDAAA3NwIwStXatWvl6uqqdu3aOexftmyZUlNTtXjxYu3fv1916tS5ZB/79+9X27ZtS7tUAABgEQRglKqUlBQ9+eSTWrVqlX777Tdz/+7duxUWFqYmTZooNDRUbm5uF5x7+vRpSVJoaKjsdvs1qxkAANzcCMAoNXl5eVq4cKH69u2rdu3aKTU1VZLUo0cPPfnkk8rOzpbNZlPVqlUlSc2bN1f//v01cOBAVahQQa1bt5Z04RKIX3/9VV26dFFQUJC8vb2VkJCgdevWSfozWN97770KCQmRj4+PGjZsqBUrVlzL2wYAANc5AjBKzQcffKBatWqpZs2a6tatm2bPni3DMDR58mS98MILqly5svbv368NGzaY58ydO1fu7u5avXq1pk+ffkGfeXl5SkxM1H//+18tWrRIW7du1dChQ1VUVGQev+eee5SWlqbNmzerTZs26tChg7Kzsy9ZZ35+vnJzcx02AABw87rw350BJ0lJSVG3bt0kSW3atFFOTo5Wrlyp5s2by9fXV66urgoNDXU4p3r16nrllVcu2ed7772nQ4cOacOGDQoKCpIkRUdHm8fr1aunevXqmZ/Hjh2rTz/9VIsWLVL//v0v2mdycrLGjBlzxfcJAABuLMwAo1Ts3LlT69evV5cuXSRJbm5u6ty5s1JSUi57XoMGDS57fMuWLYqPjzfD7/ny8vI0ZMgQxcTEKCAgQD4+PtqxY8dlZ4CHDx+unJwcc9u3b99f3B0AALiRMQOMUpGSkqKCggKFh4eb+wzDkN1u19SpUy95nre392X79fT0vOzxIUOGaPny5Zo4caKio6Pl6empBx54wHyg7mLsdjsP2QEAYCEEYDhdQUGB5s2bp0mTJunuu+92ONaxY0e9//77V9x33bp1NWvWLB05cuSis8CrV69Wjx49dN9990n6c0Z47969V3w9AABw82EJBJxu8eLFOnr0qHr16qU6deo4bJ06dfrLZRCX06VLF4WGhqpjx45avXq19uzZo48//lhr166V9Oca4k8++URbtmzR1q1b9dBDD5kPyAEAAEgEYJSClJQUtWrVSv7+/hcc69SpkzZu3HjFb1pwd3fXl19+qeDgYN1zzz2Ki4vT+PHj5erqKkl69dVXFRgYqCZNmqhDhw5q3bq1br311qu6HwAAcHOxGYZhlHURwPUkNzdX/v7+CntzoFw8WRsMALg6vz4yvqxLwHmYAQYAAIClEIABAABgKQRgAAAAWAoBGAAAAJZCAAYAAIClEIABAABgKQRgAAAAWAoBGAAAAJZCAAYAAICl8E1wwHnOfhNcTk6O/Pz8yrocAADgZMwAAwAAwFIIwAAAALAUAjAAAAAshQAMAAAASyEAAwAAwFIIwAAAALAUAjAAAAAshQAMAAAASyEAAwAAwFIIwAAAALAUAjAAAAAshQAMAAAASyEAAwAAwFLcyroA4HpjGIYkKTc3t4wrAQAAJeXr6yubzXbZNgRg4DyHDx+WJEVERJRxJQAAoKRycnLk5+d32TYEYOA8QUFBkqTs7Gz5+/uXcTU3r9zcXEVERGjfvn1/+QcVrhzjXPoY42uDcb42boZx9vX1/cs2BGDgPC4ufy6N9/f3v2H/57+R+Pn5Mc7XAONc+hjja4NxvjZu9nHmITgAAABYCgEYAAAAlkIABs5jt9s1atQo2e32si7lpsY4XxuMc+ljjK8NxvnasMo424yz73wCAAAALIAZYAAAAFgKARgAAACWQgAGAACApRCAAQAAYCkEYOA8b775pqpWrSoPDw81atRI69evL+uSrkvJyclq2LChfH19FRwcrI4dO2rnzp0Obf744w/169dP5cuXl4+Pjzp16qTff//doU12drbatWsnLy8vBQcH65lnnlFBQYFDm4yMDN16662y2+2Kjo5Wampqad/edWv8+PGy2WwaOHCguY9xdo7//ve/6tatm8qXLy9PT0/FxcVp48aN5nHDMDRy5EiFhYXJ09NTrVq10k8//eTQx5EjR9S1a1f5+fkpICBAvXr1Ul5enkOb7777Tnfeeac8PDwUERGhV1555Zrc3/WgsLBQI0aMUGRkpDw9PVWtWjWNHTtW5z6PzziXzKpVq9ShQweFh4fLZrPps88+czh+Lcfzww8/VK1ateTh4aG4uDh9/vnnTr9fpzEAmBYsWGC4u7sbs2fPNr7//nujd+/eRkBAgPH777+XdWnXndatWxtz5swxtm/fbmzZssW45557jCpVqhh5eXlmmz59+hgRERFGWlqasXHjRuP22283mjRpYh4vKCgw6tSpY7Rq1crYvHmz8fnnnxsVKlQwhg8fbrbZs2eP4eXlZQwePNjIysoy3njjDcPV1dVYtmzZNb3f68H69euNqlWrGnXr1jWeeuopcz/jfPWOHDli3HLLLUaPHj2MdevWGXv27DG++OILY9euXWab8ePHG/7+/sZnn31mbN261fjb3/5mREZGGqdOnTLbtGnTxqhXr57xzTffGF9//bURHR1tdOnSxTyek5NjhISEGF27djW2b99uvP/++4anp6cxY8aMa3q/ZeWll14yypcvbyxevNj4+eefjQ8//NDw8fExJk+ebLZhnEvm888/N5577jnjk08+MSQZn376qcPxazWeq1evNlxdXY1XXnnFyMrKMp5//nmjXLlyxrZt20p9DK4EARg4x2233Wb069fP/FxYWGiEh4cbycnJZVjVjeHgwYOGJGPlypWGYRjGsWPHjHLlyhkffvih2WbHjh2GJGPt2rWGYfz5B7eLi4tx4MABs820adMMPz8/Iz8/3zAMwxg6dKgRGxvrcK3OnTsbrVu3Lu1buq4cP37cqF69urF8+XIjMTHRDMCMs3M8++yzRtOmTS95vKioyAgNDTUmTJhg7jt27Jhht9uN999/3zAMw8jKyjIkGRs2bDDbLF261LDZbMZ///tfwzAM46233jICAwPNcT977Zo1azr7lq5L7dq1M3r27Omw7/777ze6du1qGAbjfLXOD8DXcjwffPBBo127dg71NGrUyHj88cedeo/OwhII4P87ffq0Nm3apFatWpn7XFxc1KpVK61du7YMK7sx5OTkSJKCgoIkSZs2bdKZM2ccxrNWrVqqUqWKOZ5r165VXFycQkJCzDatW7dWbm6uvv/+e7PNuX2cbWO130m/fv3Url27C8aCcXaORYsWKSEhQX//+98VHBys+Ph4zZw50zz+888/68CBAw5j5O/vr0aNGjmMc0BAgBISEsw2rVq1kouLi9atW2e2adasmdzd3c02rVu31s6dO3X06NHSvs0y16RJE6WlpenHH3+UJG3dulWZmZlq27atJMbZ2a7leN5of4YQgIH/73//+58KCwsdQoIkhYSE6MCBA2VU1Y2hqKhIAwcO1B133KE6depIkg4cOCB3d3cFBAQ4tD13PA8cOHDR8T577HJtcnNzderUqdK4nevOggUL9O233yo5OfmCY4yzc+zZs0fTpk1T9erV9cUXX6hv374aMGCA5s6dK+n/xulyfz4cOHBAwcHBDsfd3NwUFBRUot/FzWzYsGH6xz/+oVq1aqlcuXKKj4/XwIED1bVrV0mMs7Ndy/G8VJvrdbzdyroAADe+fv36afv27crMzCzrUm46+/bt01NPPaXly5fLw8OjrMu5aRUVFSkhIUHjxo2TJMXHx2v79u2aPn26unfvXsbV3Tw++OADzZ8/X++9955iY2O1ZcsWDRw4UOHh4YwzrilmgIH/r0KFCnJ1db3g6fnff/9doaGhZVTV9a9///5avHix0tPTVblyZXN/aGioTp8+rWPHjjm0P3c8Q0NDLzreZ49dro2fn588PT2dfTvXnU2bNungwYO69dZb5ebmJjc3N61cuVJTpkyRm5ubQkJCGGcnCAsLU+3atR32xcTEKDs7W9L/jdPl/nwIDQ3VwYMHHY4XFBToyJEjJfpd3MyeeeYZcxY4Li5ODz/8sAYNGmT+6wbj7FzXcjwv1eZ6HW8CMPD/ubu7q0GDBkpLSzP3FRUVKS0tTY0bNy7Dyq5PhmGof//++vTTT/XVV18pMjLS4XiDBg1Urlw5h/HcuXOnsrOzzfFs3Lixtm3b5vCH7/Lly+Xn52eGkcaNGzv0cbaNVX4nLVu21LZt27RlyxZzS0hIUNeuXc2fGeerd8cdd1zwGr8ff/xRt9xyiyQpMjJSoaGhDmOUm5urdevWOYzzsWPHtGnTJrPNV199paKiIjVq1Mhss2rVKp05c8Zss3z5ctWsWVOBgYGldn/Xi5MnT8rFxTF6uLq6qqioSBLj7GzXcjxvuD9DyvopPOB6smDBAsNutxupqalGVlaW8dhjjxkBAQEOT8/jT3379jX8/f2NjIwMY//+/eZ28uRJs02fPn2MKlWqGF999ZWxceNGo3Hjxkbjxo3N42dfz3X33XcbW7ZsMZYtW2ZUrFjxoq/neuaZZ4wdO3YYb775pqVez3Ux574FwjAYZ2dYv3694ebmZrz00kvGTz/9ZMyfP9/w8vIy3n33XbPN+PHjjYCAAOPf//638d133xn33nvvRV8nFR8fb6xbt87IzMw0qlev7vA6qWPHjhkhISHGww8/bGzfvt1YsGCB4eXldVO+nutiunfvblSqVMl8Ddonn3xiVKhQwRg6dKjZhnEumePHjxubN282Nm/ebEgyXn31VWPz5s3GL7/8YhjGtRvP1atXG25ubsbEiRONHTt2GKNGjeI1aMCN5I033jCqVKliuLu7G7fddpvxzTfflHVJ1yVJF93mzJljtjl16pTxxBNPGIGBgYaXl5dx3333Gfv373foZ+/evUbbtm0NT09Po0KFCsbTTz9tnDlzxqFNenq6Ub9+fcPd3d2IiopyuIYVnR+AGWfn+M9//mPUqVPHsNvtRq1atYy3337b4XhRUZExYsQIIyQkxLDb7UbLli2NnTt3OrQ5fPiw0aVLF8PHx8fw8/MzHnnkEeP48eMObbZu3Wo0bdrUsNvtRqVKlYzx48eX+r1dL3Jzc42nnnrKqFKliuHh4WFERUUZzz33nMPrtRjnkklPT7/on8Xdu3c3DOPajucHH3xg1KhRw3B3dzdiY2ONJUuWlNp9Xy2bYZzz9SsAAADATY41wAAAALAUAjAAAAAshQAMAAAASyEAAwAAwFIIwAAAALAUAjAAAAAshQAMAAAASyEAAwAAwFIIwAAAALAUAjAAAAAshQAMAAAASyEAAwAAwFL+HxZlSaxAsL8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AutoShape 7" descr="data:image/png;base64,iVBORw0KGgoAAAANSUhEUgAAAsAAAAGdCAYAAAAc18VbAAAAOXRFWHRTb2Z0d2FyZQBNYXRwbG90bGliIHZlcnNpb24zLjcuMSwgaHR0cHM6Ly9tYXRwbG90bGliLm9yZy/bCgiHAAAACXBIWXMAAA9hAAAPYQGoP6dpAABE60lEQVR4nO3df3xP9f//8ftrm732+xf2i8lmfswMyySSGQrhndI7b9GbSBEJSbzLr5QpVKQQY5Si329volgbDfkVokkhTe+Itx+bobHtfP/o63y8/GrjNcO5XS+Xc7nsdc7zPM/jPFcud0/Pc142wzAMAQAAABbhUtYFAAAAANcSARgAAACWQgAGAACApRCAAQAAYCkEYAAAAFgKARgAAACWQgAGAACApRCAAQAAYCkEYOA8hmEoNzdXfEcMAAA3JwIwcJ7jx4/L399fx48fL+tSAABAKSAAAwAAwFIIwAAAALAUAjAAAAAshQAMAAAASyEAAwAAwFIIwAAAALAUAjAAAAAshQAMAAAASyEAAwAAwFIIwAAAALAUAjAAAAAshQAMAAAASyEAAwAAwFIIwAAAALAUt7IuALheHfgsQCe8bGVdBq4zYQ8UlnUJAICrxAwwAAAALIUADAAAAEshAAMAAMBSCMAAAACwFAIwAAAALIUADAAAAEshAAMAAMBSCMAAAACwFAIwAAAALIUAjOve6NGjVb9+/Qv2hYSEyGaz6bPPPlOPHj3UsWPHMqkPAADcWAjATjR9+nT5+vqqoKDA3JeXl6dy5cqpefPmDm0zMjJks9m0e/fuq7rm3r17ZbPZtGXLlqvq52qkpqbKZrPJZrPJxcVFlStX1iOPPKKDBw86pf8hQ4YoLS3N/Lxjxw6NGTNGM2bM0P79+9W2bVtNnjxZqampTrkeAAC4ubmVdQE3k6SkJOXl5Wnjxo26/fbbJUlff/21QkNDtW7dOv3xxx/y8PCQJKWnp6tKlSqqVq1aWZbs4MyZMypXrtwVnevn56edO3eqqKhIW7du1SOPPKLffvtNX3zxxVXX5ePjIx8fH/Pz2b803HvvvbLZbJIku91+1dcBAADWwAywE9WsWVNhYWHKyMgw92VkZOjee+9VZGSkvvnmG4f9SUlJkqSioiIlJycrMjJSnp6eqlevnj766COz7dGjR9W1a1dVrFhRnp6eql69uubMmSNJioyMlCTFx8fLZrM5zDTPmjVLMTEx8vDwUK1atfTWW2+Zx87OHC9cuFCJiYny8PDQ/PnzzaUEEydOVFhYmMqXL69+/frpzJkzl713m82m0NBQhYeHq23bthowYIBWrFihU6dOadmyZWratKkCAgJUvnx5tW/f/oKZ719//VVdunRRUFCQvL29lZCQoHXr1klyXAIxevRodejQQZLk4uJiBuDzl0AUFRXplVdeUXR0tOx2u6pUqaKXXnrpsvcAAACsgRlgJ0tKSlJ6erqGDRsm6c+Z3qFDh6qwsFDp6elq3ry5Tp06pXXr1qlnz56SpOTkZL377ruaPn26qlevrlWrVqlbt26qWLGiEhMTNWLECGVlZWnp0qWqUKGCdu3apVOnTkmS1q9fr9tuu00rVqxQbGys3N3dJUnz58/XyJEjNXXqVMXHx2vz5s3q3bu3vL291b17d7PeYcOGadKkSYqPj5eHh4cyMjKUnp6usLAwpaena9euXercubPq16+v3r17F3scPD09VVRUpIKCAp04cUKDBw9W3bp1lZeXp5EjR+q+++7Tli1b5OLiory8PCUmJqpSpUpatGiRQkND9e2336qoqOiCfocMGaKqVavqkUce0f79+y95/eHDh2vmzJl67bXX1LRpU+3fv18//PDDRdvm5+crPz/f/Jybm1vs+wQAADceArCTJSUlaeDAgSooKNCpU6e0efNmJSYm6syZM5o+fbokae3atcrPz1dSUpLy8/M1btw4rVixQo0bN5YkRUVFKTMzUzNmzFBiYqKys7MVHx+vhIQESVLVqlXN61WsWFGSVL58eYWGhpr7R40apUmTJun++++X9OdMcVZWlmbMmOEQgAcOHGi2OSswMFBTp06Vq6uratWqpXbt2iktLa3YAfinn37S9OnTlZCQIF9fX3Xq1Mnh+OzZs1WxYkVlZWWpTp06eu+993To0CFt2LBBQUFBkqTo6OiL9u3j46OAgABJcrjfcx0/flyTJ0/W1KlTzXutVq2amjZtetH2ycnJGjNmTLHuDQAA3PhYAuFkzZs314kTJ7RhwwZ9/fXXqlGjhjmTe3YdcEZGhqKiolSlShXt2rVLJ0+e1F133WWudfXx8dG8efPMZQJ9+/bVggULVL9+fQ0dOlRr1qy5bA0nTpzQ7t271atXL4c+X3zxxQuWHpwN1eeKjY2Vq6ur+TksLOwvH2jLycmRj4+PvLy8VLNmTYWEhGj+/PmS/gzEXbp0UVRUlPz8/MwAn52dLUnasmWL4uPjzfB7tXbs2KH8/Hy1bNmyWO2HDx+unJwcc9u3b59T6gAAANcnZoCdLDo6WpUrV1Z6erqOHj2qxMRESVJ4eLgiIiK0Zs0apaenq0WLFpL+fEuEJC1ZskSVKlVy6Ovsg11t27bVL7/8os8//1zLly9Xy5Yt1a9fP02cOPGiNZztc+bMmWrUqJHDsXODrSR5e3tfcP75D8LZbLaLLkc4l6+vr7799lu5uLgoLCxMnp6e5rEOHTrolltu0cyZMxUeHq6ioiLVqVNHp0+fliSHts5Q0v7sdjsP0QEAYCHMAJeCpKQkZWRkKCMjw+GhtGbNmmnp0qVav369+QBc7dq1ZbfblZ2drejoaIctIiLCPLdixYrq3r273n33Xb3++ut6++23Jclc81tYWGi2DQkJUXh4uPbs2XNBn2cfmnM2FxcXRUdHKyoqyiGAHj58WDt37tTzzz+vli1bKiYmRkePHnU4t27dutqyZYuOHDnilFqqV68uT09Ph1enAQAAnMUMcClISkoy35xwdgZYkhITE9W/f3+dPn3aDMC+vr4aMmSIBg0apKKiIjVt2lQ5OTlavXq1/Pz81L17d40cOVINGjRQbGys8vPztXjxYsXExEiSgoOD5enpqWXLlqly5cry8PCQv7+/xowZowEDBsjf319t2rRRfn6+Nm7cqKNHj2rw4MHXbCwCAwNVvnx5vf322woLC1N2drb5gOBZXbp00bhx49SxY0clJycrLCxMmzdvVnh4uLkuuiQ8PDz07LPPaujQoXJ3d9cdd9yhQ4cO6fvvv1evXr2cdWsAAOAGxQxwKUhKStKpU6cUHR2tkJAQc39iYqKOHz9uvi7trLFjx2rEiBFKTk5WTEyM2rRpoyVLlpizte7u7ho+fLjq1q2rZs2aydXVVQsWLJAkubm5acqUKZoxY4bCw8N17733SpIeffRRzZo1S3PmzFFcXJwSExOVmppaajPAl+Li4qIFCxZo06ZNqlOnjgYNGqQJEyY4tHF3d9eXX36p4OBg3XPPPYqLi9P48eMvWK5REiNGjNDTTz+tkSNHKiYmRp07d3baF3MAAIAbm80wDKOsiwCuJ7m5ufL399fOuTb5etnKuhxcZ8IeKPzrRgCA6xozwAAAALAUAjAAAAAshQAMAAAASyEAAwAAwFIIwAAAALAUAjAAAAAshQAMAAAASyEAAwAAwFIIwAAAALAUt7IuALhehXY8Jj8/v7IuAwAAOBkzwAAAALAUAjAAAAAshQAMAAAASyEAAwAAwFIIwAAAALAUAjAAAAAshQAMAAAASyEAAwAAwFIIwAAAALAUAjAAAAAshQAMAAAASyEAAwAAwFIIwAAAALAUAjAAAAAshQAMAAAASyEAAwAAwFIIwAAAALAUAjAAAAAshQAMAAAASyEAAwAAwFIIwAAAALAUAjAAAAAshQAMAAAASyEAAwAAwFIIwAAAALAUAjAAAAAshQAMAAAASyEAAwAAwFIIwAAAALAUAjAAAAAsxa2sCwCuV099GCt3L/6O6CwzuvxS1iUAACCJGWAAAABYDAEYAAAAlkIABgAAgKUQgAEAAGApBGAAAABYCgEYAAAAlkIABgAAgKUQgAEAAGApBGAAAABYCgH4BpeRkSGbzaZjx46VdSllpkePHurYsWNZlwEAAG4QBGAnOHTokPr27asqVarIbrcrNDRUrVu31urVq516nebNm2vgwIFO6Wv06NGy2WwXbLVq1XJK/3v37pXNZtOWLVuKfU7r1q3l6uqqDRs2lOhakydPVmpqaskKBAAAluVW1gXcDDp16qTTp09r7ty5ioqK0u+//660tDQdPny4rEu7rNjYWK1YscJhn5tb2fwnkZ2drTVr1qh///6aPXu2GjZsWOxz/f39S7EyAABws2EG+CodO3ZMX3/9tV5++WUlJSXplltu0W233abhw4frb3/7m9kuOztb9957r3x8fOTn56cHH3xQv//+u3n8Yv+MP3DgQDVv3tw8vnLlSk2ePNmcrd27d6/ZdtOmTUpISJCXl5eaNGminTt3/mXtbm5uCg0NddgqVKhgHn/nnXeUkJAgX19fhYaG6qGHHtLBgwfN40ePHlXXrl1VsWJFeXp6qnr16pozZ44kKTIyUpIUHx8vm81m3selzJkzR+3bt1ffvn31/vvv69SpUw7HP/roI8XFxcnT01Ply5dXq1atdOLEiYuO3bJly9S0aVMFBASofPnyat++vXbv3v2X4wEAAKyBAHyVfHx85OPjo88++0z5+fkXbVNUVKR7771XR44c0cqVK7V8+XLt2bNHnTt3LvZ1Jk+erMaNG6t3797av3+/9u/fr4iICPP4c889p0mTJmnjxo1yc3NTz549r/rezpw5o7Fjx2rr1q367LPPtHfvXvXo0cM8PmLECGVlZWnp0qXasWOHpk2bZgbo9evXS5JWrFih/fv365NPPrnkdQzD0Jw5c9StWzfVqlVL0dHR+uijj8zj+/fvV5cuXdSzZ0/t2LFDGRkZuv/++2UYxkX7O3HihAYPHqyNGzcqLS1NLi4uuu+++1RUVHTR9vn5+crNzXXYAADAzYslEFfJzc1Nqamp6t27t6ZPn65bb71ViYmJ+sc//qG6detKktLS0rRt2zb9/PPPZmidN2+eYmNjtWHDhmL9c7+/v7/c3d3l5eWl0NDQC46/9NJLSkxMlCQNGzZM7dq10x9//CEPD49L9rlt2zb5+Pg47OvWrZumT58uSQ4hOioqSlOmTFHDhg2Vl5cnHx8fZWdnKz4+XgkJCZKkqlWrmu0rVqwoSSpfvvxF6z3XihUrdPLkSbVu3dqsISUlRQ8//LCkPwNwQUGB7r//ft1yyy2SpLi4uEv216lTJ4fPs2fPVsWKFZWVlaU6depc0D45OVljxoy5bI0AAODmwQywE3Tq1Em//fabFi1apDZt2igjI0O33nqr+WDWjh07FBER4TBjW7t2bQUEBGjHjh1OqeFs2JaksLAwSdLBgweVnZ1tzlL7+Pho3LhxZruaNWtqy5YtDtsLL7xgHt+0aZM6dOigKlWqyNfX1wzY2dnZkqS+fftqwYIFql+/voYOHao1a9ZcUe2zZ89W586dzfXHXbp00erVq81lC/Xq1VPLli0VFxenv//975o5c6aOHj16yf5++ukndenSRVFRUfLz8zOD+dm6zzd8+HDl5OSY2759+67oPgAAwI2BAOwkHh4euuuuuzRixAitWbNGPXr00KhRo4p9vouLywX/pH/mzJlin1+uXDnzZ5vNJunPpRfh4eEOAbdPnz5mO3d3d0VHRztswcHBkv5cRtC6dWv5+flp/vz52rBhgz799FNJ0unTpyVJbdu21S+//KJBgwbpt99+U8uWLTVkyJBi1yxJR44c0aeffqq33npLbm5ucnNzU6VKlVRQUKDZs2dLklxdXbV8+XItXbpUtWvX1htvvKGaNWvq559/vmifHTp00JEjRzRz5kytW7dO69atc6j7fHa7XX5+fg4bAAC4eRGAS0nt2rXNh7RiYmK0b98+h5nFrKwsHTt2TLVr15b055KB/fv3O/Rx/ivE3N3dVVhYWKI63NzcHAJuUFBQsc774YcfdPjwYY0fP1533nmnatWq5fAA3FkVK1ZU9+7d9e677+r111/X22+/bdYq6S/rnT9/vipXrqytW7c6BPVJkyYpNTXVPN9ms+mOO+7QmDFjtHnzZrm7u5uB/FyHDx/Wzp079fzzz6tly5aKiYm57GwxAACwHtYAX6XDhw/r73//u3r27Km6devK19dXGzdu1CuvvKJ7771XktSqVSvFxcWpa9euev3111VQUKAnnnhCiYmJ5vrZFi1aaMKECZo3b54aN26sd999V9u3b1d8fLx5rapVq2rdunXau3evfHx8ih1mL6WgoEAHDhxw2Gez2RQSEqIqVarI3d1db7zxhvr06aPt27dr7NixDm1HjhypBg0aKDY2Vvn5+Vq8eLFiYmIkScHBwfL09NSyZctUuXJleXh4XPR1ZSkpKXrggQcuWJsbERGh4cOHa9myZapQoYLS0tJ09913Kzg4WOvWrdOhQ4fMa50rMDBQ5cuX19tvv62wsDBlZ2dr2LBhVzVOAADg5sIM8FXy8fFRo0aN9Nprr6lZs2aqU6eORowYod69e2vq1KmS/gyV//73vxUYGKhmzZqpVatWioqK0sKFC81+WrdurREjRmjo0KFq2LChjh8/rn/+858O1xoyZIhcXV1Vu3ZtVaxY8ZJrWovr+++/V1hYmMN29iGzihUrKjU1VR9++KFq166t8ePHa+LEiQ7nu7u7a/jw4apbt66aNWsmV1dXLViwQNKfM89TpkzRjBkzFB4ebv5l4FybNm3S1q1bL3hoTfrzob+WLVsqJSVFfn5+WrVqle655x7VqFFDzz//vCZNmqS2bdtecJ6Li4sWLFigTZs2qU6dOho0aJAmTJhwVeMEAABuLjbjUu+SAiwqNzdX/v7+6jGrsty9+Duis8zo8ktZlwAAgCRmgAEAAGAxBGAAAABYCgEYAAAAlkIABgAAgKUQgAEAAGApBGAAAABYCgEYAAAAlkIABgAAgKXwRRjAec5+EUZOTo78/PzKuhwAAOBkzAADAADAUgjAAAAAsBQCMAAAACyFAAwAAABLIQADAADAUgjAAAAAsBQCMAAAACyFAAwAAABLIQADAADAUgjAAAAAsBQCMAAAACyFAAwAAABLIQADAADAUgjAAAAAsBQCMAAAACyFAAwAAABLIQADAADAUgjAAAAAsBQCMAAAACyFAAwAAABLIQADAADAUgjAAAAAsBQCMAAAACyFAAwAAABLIQADAADAUgjAAAAAsBQCMAAAACyFAAwAAABLIQADAADAUgjAAAAAsBS3si4AuF793nCyTrp6lHUZAADcVEKzninrEpgBBgAAgLUQgAEAAGApBGAAAABYCgEYAAAAllLih+AKCwuVmpqqtLQ0HTx4UEVFRQ7Hv/rqK6cVBwAAADhbiQPwU089pdTUVLVr10516tSRzWYrjboAAACAUlHiALxgwQJ98MEHuueee0qjHgAAAKBUlXgNsLu7u6Kjo0ujFgAAAKDUlTgAP/3005o8ebIMwyiNegAAAIBSVeIlEJmZmUpPT9fSpUsVGxurcuXKORz/5JNPnFYcAAAA4GwlngEOCAjQfffdp8TERFWoUEH+/v4OG25+PXr0kM1mu2Br06ZNWZcGAADwl0o8AzxnzpzSqAM3mDZt2lzw34Ldbr+ivgzDUGFhodzcSvyfIwAAQIld8RdhHDp0SJmZmcrMzNShQ4ecWRNuAHa7XaGhoQ5bYGCg9u7dK5vNpi1btphtjx07JpvNpoyMDElSRkaGbDabli5dqgYNGshutyszM1P5+fkaMGCAgoOD5eHhoaZNm2rDhg1mP2fPW7JkierWrSsPDw/dfvvt2r59u0NtmZmZuvPOO+Xp6amIiAgNGDBAJ06cuBbDAgAAbgAlDsAnTpxQz549FRYWpmbNmqlZs2YKDw9Xr169dPLkydKoETepYcOGafz48dqxY4fq1q2roUOH6uOPP9bcuXP17bffKjo6Wq1bt9aRI0ccznvmmWc0adIkbdiwQRUrVlSHDh105swZSdLu3bvVpk0bderUSd99950WLlyozMxM9e/fvyxuEQAAXIdKHIAHDx6slStX6j//+Y+OHTumY8eO6d///rdWrlypp59+ujRqxHVo8eLF8vHxcdjGjRtXoj5eeOEF3XXXXapWrZrsdrumTZumCRMmqG3btqpdu7ZmzpwpT09PpaSkOJw3atQo3XXXXYqLi9PcuXP1+++/69NPP5UkJScnq2vXrho4cKCqV6+uJk2aaMqUKZo3b57++OOPi9aRn5+v3Nxchw0AANy8Srzo8uOPP9ZHH32k5s2bm/vuueceeXp66sEHH9S0adOcWR+uU0lJSRf8roOCgkoUHhMSEsyfd+/erTNnzuiOO+4w95UrV0633XabduzY4XBe48aNHa5Zs2ZNs83WrVv13Xffaf78+WYbwzBUVFSkn3/+WTExMRfUkZycrDFjxhS7bgAAcGMrcQA+efKkQkJCLtgfHBzMEggL8fb2vugXouTl5UmSw3uizy5PuFgfzpaXl6fHH39cAwYMuOBYlSpVLnrO8OHDNXjwYPNzbm6uIiIinF4bAAC4PpR4CUTjxo01atQoh39OPnXqlMaMGeMwMwdrqlixoiRp//795r5zH4i7lGrVqsnd3V2rV6829505c0YbNmxQ7dq1Hdp+88035s9Hjx7Vjz/+aM7s3nrrrcrKylJ0dPQFm7u7+0Wvbbfb5efn57ABAICbV4lngCdPnqzWrVurcuXKqlevnqQ//9nZw8NDX3zxhdMLxPUpPz9fBw4ccNjn5uamChUq6Pbbb9f48eMVGRmpgwcP6vnnn//L/ry9vdW3b18988wzCgoKUpUqVfTKK6/o5MmT6tWrl0PbF154QeXLl1dISIiee+45VahQQR07dpQkPfvss7r99tvVv39/Pfroo/L29lZWVpaWL1+uqVOnOu3+AQDAjavEAbhOnTr66aefNH/+fP3www+SpC5duqhr167y9PR0eoG4Pi1btkxhYWEO+2rWrKkffvhBs2fPVq9evdSgQQPVrFlTr7zyiu6+++6/7HP8+PEqKirSww8/rOPHjyshIUFffPGFAgMDL2j31FNP6aefflL9+vX1n//8x5zdrVu3rlauXKnnnntOd955pwzDULVq1dS5c2fn3TwAALih2YxzF2sC17GMjAwlJSXp6NGjCggIKLXr5Obmyt/fXz/WeEG+rh6ldh0AAKwoNOuZsi6heDPAixYtUtu2bVWuXDktWrTosm3/9re/OaUwAAAAoDQUKwB37NhRBw4cUHBwsLnW8mJsNpsKCwudVRsAAADgdMUKwEVFRRf9GbiWmjdvLlbsAACAq1Xi16ABAAAAN7ISvwViypQpF91vs9nk4eGh6OhoNWvWTK6urlddHAAAAOBsJQ7Ar732mg4dOqSTJ0+ar6c6evSovLy85OPjo4MHDyoqKkrp6el8mxYAAACuOyVeAjFu3Dg1bNhQP/30kw4fPqzDhw/rxx9/VKNGjTR58mRlZ2crNDRUgwYNKo16AQAAgKtS4vcAV6tWTR9//LHq16/vsH/z5s3q1KmT9uzZozVr1qhTp04OX4cL3Ch4DzAAAKXnengPcIlngPfv36+CgoIL9hcUFJhfjRseHq7jx49ffXUAAACAk5V4DXBSUpIef/xxzZo1S/Hx8ZL+nP3t27evWrRoIUnatm2bIiMjnVspcI2FbHhKfn5+ZV0GAABwshLPAKekpCgoKEgNGjSQ3W6X3W5XQkKCgoKClJKSIkny8fHRpEmTnF4sAAAAcLVKvAb4rB9++EE//vijJKlmzZqqWbOmUwsDysrZNcA5OTnMAAMAcBMq8RKIs6KiomSz2VStWjW5uV1xNwAAAMA1VeIlECdPnlSvXr3k5eWl2NhYZWdnS5KefPJJjR8/3ukFAgAAAM5U4gA8fPhwbd26VRkZGfLw+L9XRLVq1UoLFy50anEAAACAs5V47cJnn32mhQsX6vbbb5fNZjP3x8bGavfu3U4tDgAAAHC2Es8AHzp0SMHBwRfsP3HihEMgBgAAAK5HJQ7ACQkJWrJkifn5bOidNWuWGjdu7LzKAAAAgFJQ4iUQ48aNU9u2bZWVlaWCggJNnjxZWVlZWrNmjVauXFkaNQIAAABOU+IZ4KZNm2rLli0qKChQXFycvvzySwUHB2vt2rVq0KBBadQIAAAAOM0VfxHGxXz00Ud64IEHnNUdUCb4IgwAAG5uJZoBLigo0Pbt281vgDvr3//+t+rVq6euXbs6tTgAAADA2YodgLdv367o6GjVq1dPMTExuv/++/X7778rMTFRPXv2VNu2bXkNGgAAAK57xX4I7tlnn1V0dLSmTp2q999/X++//7527NihXr16admyZfL09CzNOgEAAACnKPYa4ODgYH355ZeqX7++cnJyFBgYqLlz5+rhhx8u7RqBa4o1wAAA3NyKvQTif//7n8LDwyVJ/v7+8vb21u23315qhQEAAAClodhLIGw2m44fPy4PDw8ZhiGbzaZTp04pNzfXoR0zZgAAALieFXsJhIuLi8NXHZ8Nwed/LiwsdH6VwDXEEggAAG5uxZ4BTk9PL806AAAAgGvCqV+EAdwMmAEGAODmVuKvQgYAAABuZARgAAAAWAoBGAAAAJZCAAYAAIClFPstEOc6duyYdu3aJUmKjo5WQECAM2sCAAAASk2JZoD37t2rdu3aqUKFCmrUqJEaNWqkChUqqH379tq7d28plQgAAAA4T7Ffg7Zv3z41bNhQ5cqV0xNPPKGYmBhJUlZWlqZNm6aCggJt2LBBlStXLtWCgdLGa9AAALi5FTsA9+rVS7t27dIXX3whDw8Ph2OnTp1SmzZtVL16dc2aNatUCgWuFQIwAAA3t2KvAV62bJkWLlx4QfiVJE9PT40dO1b/+Mc/nFocAAAA4GzFXgP8v//9T1WrVr3k8aioKB05csQZNQEAAAClptgzwGFhYcrKyrrkGt/t27crNDTUaYUBZW3EsGWy273Kugyg1LzyWvuyLgEAykSxZ4A7duyoIUOG6NChQxccO3jwoJ599ll17NjRmbUBAAAATlfsGeBRo0bp888/V7Vq1dStWzfVqlVLhmFox44deu+99xQaGqqRI0eWZq0AAADAVSt2AA4MDNS6dev0r3/9SwsWLNCxY8ckSQEBAXrooYc0btw4BQUFlVadAAAAgFOU6JvgAgMDNW3aNL311lvmUoiKFSvKZrOVSnEAAACAs13RVyHbbDYFBwc7uxYAAACg1BU7AMfHxxdrpvfbb7+9qoIAAACA0lTsAHzuGx4Mw1BycrL69OnDul8AAADcUIr9Vcjn8/X11datWxUVFeXsmoAydfarkAf0Xch7gHFT4z3AAKyq2O8BBgAAAG4GBOCbwN69e2Wz2bRlyxZJUkZGhmw2m/mqOgAAAPyfMg3APXr0kM1mu2Br06aNU/q/HoLg6NGjL3lPEyZMkM1mU/PmzZ16zSZNmmj//v3y9/eXJKWmpiogIMCp1wAAALhRFfshuClTpjh8LigoUGpqqipUqOCwf8CAASUqoE2bNpozZ47DPrvdXqI+SpthGCosLJSb2xW9NU5hYWFKT0/Xr7/+qsqVK5v7Z8+erSpVqjirTJO7u7tCQ0Od3m9hYaFsNptcXBz/3nT69Gm5u7s7/XoAAAClodgzwK+99prDFhoaqnfeecdh3+uvv17iAux2u0JDQx22wMBA8/irr76quLg4eXt7KyIiQk888YTy8vLM47/88os6dOigwMBAeXt7KzY2Vp9//rn27t2rpKQkSX9+gYfNZlOPHj0kSUVFRUpOTlZkZKQ8PT1Vr149ffTRR2afZ2eOly5dqgYNGshutyszM1PNmzfXgAEDNHToUAUFBSk0NFSjR4/+y3sMDg7W3Xffrblz55r71qxZo//9739q167dBe1nzZqlmJgYeXh4qFatWnrrrbccjq9fv17x8fHy8PBQQkKCNm/e7HD83JnvjIwMPfLII8rJyTFn2M/WnJ+fryFDhqhSpUry9vZWo0aNlJGRYfZzduZ40aJFql27tux2u7Kzs1W1alWNHTtW//znP+Xn56fHHntMkvTss8+qRo0a8vLyUlRUlEaMGKEzZ86Y/Y0ePVr169fXO++8o6pVq8rf31//+Mc/dPz4cbPNX/1uCgsL1atXL/N4zZo1NXnyZIf779Gjhzp27KiJEycqLCxM5cuXV79+/RxqAQAA1lXsKc2ff/65NOu4JBcXF02ZMkWRkZHas2ePnnjiCQ0dOtQMhf369dPp06e1atUqeXt7KysrSz4+PoqIiNDHH3+sTp06aefOnfLz85Onp6ckKTk5We+++66mT5+u6tWra9WqVerWrZsqVqyoxMRE89rDhg3TxIkTFRUVZYbyuXPnavDgwVq3bp3Wrl2rHj166I477tBdd9112fvo2bOnhg4dqueee07Sn7O/Xbt2vaDd/PnzNXLkSE2dOlXx8fHavHmzevfuLW9vb3Xv3l15eXlq37697rrrLr377rv6+eef9dRTT13yuk2aNNHrr7+ukSNHaufOnZIkHx8fSVL//v2VlZWlBQsWKDw8XJ9++qnatGmjbdu2qXr16pKkkydP6uWXX9asWbNUvnx58wtQJk6cqJEjR2rUqFHmtXx9fZWamqrw8HBt27ZNvXv3lq+vr4YOHWq22b17tz777DMtXrxYR48e1YMPPqjx48frpZdeKtbvpqioSJUrV9aHH36o8uXLa82aNXrssccUFhamBx980LxOenq6OfO+a9cude7cWfXr11fv3r0vGKP8/Hzl5+ebn3Nzcy/7uwQAADe2EgXgyMhIpxewePFiM5Cd9a9//Uv/+te/JEkDBw4091etWlUvvvii+vTpYwbg7OxsderUSXFxcZLk8Fq2s+8oDg4ONtfA5ufna9y4cVqxYoUaN25snpOZmakZM2Y4BOAXXnjhgmBbt25dM/RVr15dU6dOVVpa2l8G4Pbt26tPnz5atWqVGjRooA8++ECZmZmaPXu2Q7tRo0Zp0qRJuv/++yVJkZGRysrK0owZM9S9e3e99957KioqUkpKijw8PBQbG6tff/1Vffv2veh13d3d5e/vL5vN5rAsIjs7W3PmzFF2drbCw8MlSUOGDNGyZcs0Z84cjRs3TpJ05swZvfXWW6pXr55Dvy1atNDTTz/tsO/55583f65ataqGDBmiBQsWOATgoqIipaamytfXV5L08MMPKy0tTS+99FKxfjflypXTmDFjzP4iIyO1du1affDBBw4BODAwUFOnTpWrq6tq1aqldu3aKS0t7aIBODk52aFPAABwcyt2AK5WrZpuueUWJSUlmdu561mvVFJSkqZNm+aw79wv11ixYoWSk5P1ww8/KDc3VwUFBfrjjz908uRJeXl5acCAAerbt6++/PJLtWrVSp06dVLdunUveb1du3bp5MmTFwTW06dPKz4+3mFfQkLCBeef33dYWJgOHjz4l/dZrlw5devWTXPmzNGePXtUo0aNC/o6ceKEdu/erV69ejkEtYKCAvOBth07dqhu3bry8PAwj58NiyWxbds2FRYWqkaNGg778/PzVb58efOzu7v7RcfzYmOzcOFCTZkyRbt371ZeXp4KCgrk5+fn0KZq1apm+JUcx6+4v5s333xTs2fPVnZ2tk6dOqXTp0+rfv36DufExsbK1dXV4Trbtm276FgMHz5cgwcPNj/n5uYqIiLiom0BAMCNr9gB+KuvvlJGRoYyMjL0/vvv6/Tp04qKilKLFi3MQBwSElLiAry9vRUdHX3RY3v37lX79u3Vt29fvfTSSwoKClJmZqZ69eql06dPy8vLS48++qhat26tJUuW6Msvv1RycrImTZqkJ5988qJ9nl0/vGTJElWqVMnh2PkP33l7e19wfrly5Rw+22w2FRUVFetee/bsqUaNGmn79u3q2bPnJWubOXOmGjVq5HDs3DDnDHl5eXJ1ddWmTZsu6PvcGXlPT8+LfgX2+WOzdu1ade3aVWPGjFHr1q3l7++vBQsWaNKkSQ7tLjd+xfndLFiwQEOGDNGkSZPUuHFj+fr6asKECVq3bl2xr3M+u91+3T14CQAASk+xA3Dz5s3N13X98ccfWrNmjRmI586dqzNnzqhWrVr6/vvvnVbcpk2bVFRUpEmTJplvHvjggw8uaBcREaE+ffqoT58+Gj58uGbOnKknn3zSfDNBYWGh2fbch7nOXe5wLcTGxio2NlbfffedHnrooQuOh4SEKDw8XHv27Lno+mBJiomJ0TvvvKM//vjDnAX+5ptvLntdd3d3hzGQpPj4eBUWFurgwYO68847r/CO/s+aNWt0yy23mGucpT8fUCyJ4vxuVq9erSZNmuiJJ54w9+3evfvKigYAAJZ0Re/18vDwUIsWLdS0aVMlJSVp6dKlmjFjhn744YcS95Wfn68DBw44FuXmpgoVKig6OlpnzpzRG2+8oQ4dOmj16tWaPn26Q9uBAweqbdu2qlGjho4ePar09HTFxMRIkm655RbZbDYtXrxY99xzjzw9PeXr66shQ4Zo0KBBKioqUtOmTZWTk6PVq1fLz89P3bt3v5IhKbavvvpKZ86cueR7eceMGaMBAwbI399fbdq0UX5+vjZu3KijR49q8ODBeuihh/Tcc8+pd+/eGj58uPbu3auJEyde9ppVq1ZVXl6e0tLSVK9ePXl5ealGjRrq2rWr/vnPf2rSpEmKj4/XoUOHlJaWprp161707RSXU716dWVnZ2vBggVq2LChlixZok8//bREfRTnd1O9enXNmzdPX3zxhSIjI/XOO+9ow4YNpbI+HQAA3JxK9EUYZ9+2MGbMGCUlJSkgIEB9+vTR0aNHNXXq1Ct6U8SyZcsUFhbmsDVt2lSSVK9ePb366qt6+eWXVadOHc2fP1/JyckO5xcWFqpfv36KiYlRmzZtVKNGDfMBuUqVKmnMmDEaNmyYQkJC1L9/f0nS2LFjNWLECCUnJ5vnLVmy5JqEKG9v78t+KcWjjz6qWbNmac6cOYqLi1NiYqJSU1PN2nx8fPSf//xH27ZtU3x8vJ577jm9/PLLl71mkyZN1KdPH3Xu3FkVK1bUK6+8IkmaM2eO/vnPf+rpp59WzZo11bFjR23YsOGK3k38t7/9TYMGDVL//v1Vv359rVmzRiNGjChxP3/1u3n88cd1//33q3PnzmrUqJEOHz7sMBsMAADwV2yGYRjFadiiRQutW7dOkZGRSkxM1J133qnExESFhYWVdo3ANZWbmyt/f38N6LtQdrtXWZcDlJpXXmtf1iUAQJko9hKIr7/+WmFhYWrRooWaN2+uxMREh7cFAAAAADeCYi+BOHbsmN5++215eXnp5ZdfVnh4uOLi4tS/f3999NFHOnToUGnWCQAAADhFsZdAnO/48ePKzMxUenq6MjIytHXrVlWvXl3bt293do3ANcUSCFgFSyAAWFWJHoI7l7e3t4KCghQUFKTAwEC5ublpx44dzqwNAAAAcLpirwEuKirSxo0blZGRofT0dK1evVonTpxQpUqVlJSUpDfffFNJSUmlWSsAAABw1YodgAMCAnTixAmFhoYqKSlJr732mpo3b65q1aqVZn0AAACAUxU7AE+YMEFJSUmqUaNGadYDAAAAlKpiB+DHH3+8NOsAAAAArokrfggOAAAAuBFd8WvQgJvV2deg5eTkyM/Pr6zLAQAATsYMMAAAACyFAAwAAABLIQADAADAUgjAAAAAsBQCMAAAACyFAAwAAABLIQADAADAUgjAAAAAsBQCMAAAACyFAAwAAABLIQADAADAUgjAAAAAsBQCMAAAACyFAAwAAABLIQADAADAUgjAAAAAsBQCMAAAACyFAAwAAABLIQADAADAUgjAAAAAsBQCMAAAACyFAAwAAABLIQADAADAUgjAAAAAsBQCMAAAACyFAAwAAABLIQADAADAUgjAAAAAsBQCMAAAACzFrawLAK5Xu/oEyMfdVtZlAICpRmphWZcA3BSYAQYAAIClEIABAABgKQRgAAAAWAoBGAAAAJZCAAYAAIClEIABAABgKQRgAAAAWAoBGAAAAJZCAAYAAIClEIABAABgKQRglLnRo0erfv36ZV0GAACwCAKwha1du1aurq5q165dmdYxZMgQpaWllWkNAADAOgjAFpaSkqInn3xSq1at0m+//XbNr28YhgoKCuTj46Py5ctf8+sDAABrIgBbVF5enhYuXKi+ffuqXbt2Sk1NNY9lZGTIZrPpiy++UHx8vDw9PdWiRQsdPHhQS5cuVUxMjPz8/PTQQw/p5MmT5nlFRUVKTk5WZGSkPD09Va9ePX300UcX9Lt06VI1aNBAdrtdmZmZF10CMXv2bMXGxsputyssLEz9+/c3j7366quKi4uTt7e3IiIi9MQTTygvL888/ssvv6hDhw4KDAyUt7e3YmNj9fnnnzt/EAEAwA2JAGxRH3zwgWrVqqWaNWuqW7dumj17tgzDcGgzevRoTZ06VWvWrNG+ffv04IMP6vXXX9d7772nJUuW6Msvv9Qbb7xhtk9OTta8efM0ffp0ff/99xo0aJC6deumlStXOvQ7bNgwjR8/Xjt27FDdunUvqG3atGnq16+fHnvsMW3btk2LFi1SdHS0edzFxUVTpkzR999/r7lz5+qrr77S0KFDzeP9+vVTfn6+Vq1apW3btunll1+Wj4/PJcciPz9fubm5DhsAALh5uZV1ASgbKSkp6tatmySpTZs2ysnJ0cqVK9W8eXOzzYsvvqg77rhDktSrVy8NHz5cu3fvVlRUlCTpgQceUHp6up599lnl5+dr3LhxWrFihRo3bixJioqKUmZmpmbMmKHExESz3xdeeEF33XXXJWt78cUX9fTTT+upp54y9zVs2ND8eeDAgebPVatW1Ysvvqg+ffrorbfekiRlZ2erU6dOiouLM+u4nOTkZI0ZM+aybQAAwM2DGWAL2rlzp9avX68uXbpIktzc3NS5c2elpKQ4tDt3djYkJEReXl4OYTIkJEQHDx6UJO3atUsnT57UXXfdJR8fH3ObN2+edu/e7dBvQkLCJWs7ePCgfvvtN7Vs2fKSbVasWKGWLVuqUqVK8vX11cMPP6zDhw+byzEGDBhghvdRo0bpu+++u+x4DB8+XDk5Oea2b9++y7YHAAA3NmaALSglJUUFBQUKDw839xmGIbvdrqlTp5r7ypUrZ/5ss9kcPp/dV1RUJEnmGtwlS5aoUqVKDu3sdrvDZ29v70vW5unpedna9+7dq/bt26tv37566aWXFBQUpMzMTPXq1UunT5+Wl5eXHn30UbVu3dpcppGcnKxJkybpySefvGifdrv9ghoBAMDNixlgiykoKNC8efM0adIkbdmyxdy2bt2q8PBwvf/++1fUb+3atWW325Wdna3o6GiHLSIiotj9+Pr6qmrVqpd8LdqmTZtUVFSkSZMm6fbbb1eNGjUu+gaLiIgI9enTR5988omefvppzZw584ruCwAA3HyYAbaYxYsX6+jRo+rVq5f8/f0djnXq1EkpKSmaMGFCifv19fXVkCFDNGjQIBUVFalp06bKycnR6tWr5efnp+7duxe7r9GjR6tPnz4KDg5W27Ztdfz4ca1evVpPPvmkoqOjdebMGb3xxhvq0KGDVq9erenTpzucP3DgQLVt21Y1atTQ0aNHlZ6erpiYmBLfEwAAuDkxA2wxKSkpatWq1QXhV/ozAG/cuPEv18xeytixYzVixAglJycrJiZGbdq00ZIlSxQZGVmifrp3767XX39db731lmJjY9W+fXv99NNPkqR69erp1Vdf1csvv6w6depo/vz5Sk5Odji/sLBQ/fr1M2uoUaOG+YAcAACAzTj/3VeAxeXm5srf31+butjk424r63IAwFQjtbCsSwBuCswAAwAAwFIIwAAAALAUAjAAAAAshQAMAAAASyEAAwAAwFIIwAAAALAUAjAAAAAshQAMAAAAS+GLMIDznP0ijJycHPn5+ZV1OQAAwMmYAQYAAIClEIABAABgKQRgAAAAWAoBGAAAAJZCAAYAAIClEIABAABgKQRgAAAAWAoBGAAAAJZCAAYAAIClEIABAABgKQRgAAAAWAoBGAAAAJZCAAYAAIClEIABAABgKQRgAAAAWAoBGAAAAJZCAAYAAIClEIABAABgKQRgAAAAWAoBGAAAAJZCAAYAAIClEIABAABgKQRgAAAAWAoBGAAAAJZCAAYAAIClEIABAABgKQRgAAAAWAoBGAAAAJZCAAYAAIClEIABAABgKW5lXQBwvar17ii5eNrLugwAwA3u10fGl3UJOA8zwAAAALAUAjAAAAAshQAMAAAASyEAAwAAwFIIwAAAALAUAjAAAAAshQAMAAAASyEAAwAAwFIIwAAAALAUAjDKhGEYeuyxxxQUFCSbzaYtW7Zcsq3NZtNnn312zWoDAAA3NwIwStXatWvl6uqqdu3aOexftmyZUlNTtXjxYu3fv1916tS5ZB/79+9X27ZtS7tUAABgEQRglKqUlBQ9+eSTWrVqlX777Tdz/+7duxUWFqYmTZooNDRUbm5uF5x7+vRpSVJoaKjsdvs1qxkAANzcCMAoNXl5eVq4cKH69u2rdu3aKTU1VZLUo0cPPfnkk8rOzpbNZlPVqlUlSc2bN1f//v01cOBAVahQQa1bt5Z04RKIX3/9VV26dFFQUJC8vb2VkJCgdevWSfozWN97770KCQmRj4+PGjZsqBUrVlzL2wYAANc5AjBKzQcffKBatWqpZs2a6tatm2bPni3DMDR58mS98MILqly5svbv368NGzaY58ydO1fu7u5avXq1pk+ffkGfeXl5SkxM1H//+18tWrRIW7du1dChQ1VUVGQev+eee5SWlqbNmzerTZs26tChg7Kzsy9ZZ35+vnJzcx02AABw87rw350BJ0lJSVG3bt0kSW3atFFOTo5Wrlyp5s2by9fXV66urgoNDXU4p3r16nrllVcu2ed7772nQ4cOacOGDQoKCpIkRUdHm8fr1aunevXqmZ/Hjh2rTz/9VIsWLVL//v0v2mdycrLGjBlzxfcJAABuLMwAo1Ts3LlT69evV5cuXSRJbm5u6ty5s1JSUi57XoMGDS57fMuWLYqPjzfD7/ny8vI0ZMgQxcTEKCAgQD4+PtqxY8dlZ4CHDx+unJwcc9u3b99f3B0AALiRMQOMUpGSkqKCggKFh4eb+wzDkN1u19SpUy95nre392X79fT0vOzxIUOGaPny5Zo4caKio6Pl6empBx54wHyg7mLsdjsP2QEAYCEEYDhdQUGB5s2bp0mTJunuu+92ONaxY0e9//77V9x33bp1NWvWLB05cuSis8CrV69Wjx49dN9990n6c0Z47969V3w9AABw82EJBJxu8eLFOnr0qHr16qU6deo4bJ06dfrLZRCX06VLF4WGhqpjx45avXq19uzZo48//lhr166V9Oca4k8++URbtmzR1q1b9dBDD5kPyAEAAEgEYJSClJQUtWrVSv7+/hcc69SpkzZu3HjFb1pwd3fXl19+qeDgYN1zzz2Ki4vT+PHj5erqKkl69dVXFRgYqCZNmqhDhw5q3bq1br311qu6HwAAcHOxGYZhlHURwPUkNzdX/v7+CntzoFw8WRsMALg6vz4yvqxLwHmYAQYAAIClEIABAABgKQRgAAAAWAoBGAAAAJZCAAYAAIClEIABAABgKQRgAAAAWAoBGAAAAJZCAAYAAICl8E1wwHnOfhNcTk6O/Pz8yrocAADgZMwAAwAAwFIIwAAAALAUAjAAAAAshQAMAAAASyEAAwAAwFIIwAAAALAUAjAAAAAshQAMAAAASyEAAwAAwFIIwAAAALAUAjAAAAAshQAMAAAASyEAAwAAwFLcyroA4HpjGIYkKTc3t4wrAQAAJeXr6yubzXbZNgRg4DyHDx+WJEVERJRxJQAAoKRycnLk5+d32TYEYOA8QUFBkqTs7Gz5+/uXcTU3r9zcXEVERGjfvn1/+QcVrhzjXPoY42uDcb42boZx9vX1/cs2BGDgPC4ufy6N9/f3v2H/57+R+Pn5Mc7XAONc+hjja4NxvjZu9nHmITgAAABYCgEYAAAAlkIABs5jt9s1atQo2e32si7lpsY4XxuMc+ljjK8NxvnasMo424yz73wCAAAALIAZYAAAAFgKARgAAACWQgAGAACApRCAAQAAYCkEYOA8b775pqpWrSoPDw81atRI69evL+uSrkvJyclq2LChfH19FRwcrI4dO2rnzp0Obf744w/169dP5cuXl4+Pjzp16qTff//doU12drbatWsnLy8vBQcH65lnnlFBQYFDm4yMDN16662y2+2Kjo5Wampqad/edWv8+PGy2WwaOHCguY9xdo7//ve/6tatm8qXLy9PT0/FxcVp48aN5nHDMDRy5EiFhYXJ09NTrVq10k8//eTQx5EjR9S1a1f5+fkpICBAvXr1Ul5enkOb7777Tnfeeac8PDwUERGhV1555Zrc3/WgsLBQI0aMUGRkpDw9PVWtWjWNHTtW5z6PzziXzKpVq9ShQweFh4fLZrPps88+czh+Lcfzww8/VK1ateTh4aG4uDh9/vnnTr9fpzEAmBYsWGC4u7sbs2fPNr7//nujd+/eRkBAgPH777+XdWnXndatWxtz5swxtm/fbmzZssW45557jCpVqhh5eXlmmz59+hgRERFGWlqasXHjRuP22283mjRpYh4vKCgw6tSpY7Rq1crYvHmz8fnnnxsVKlQwhg8fbrbZs2eP4eXlZQwePNjIysoy3njjDcPV1dVYtmzZNb3f68H69euNqlWrGnXr1jWeeuopcz/jfPWOHDli3HLLLUaPHj2MdevWGXv27DG++OILY9euXWab8ePHG/7+/sZnn31mbN261fjb3/5mREZGGqdOnTLbtGnTxqhXr57xzTffGF9//bURHR1tdOnSxTyek5NjhISEGF27djW2b99uvP/++4anp6cxY8aMa3q/ZeWll14yypcvbyxevNj4+eefjQ8//NDw8fExJk+ebLZhnEvm888/N5577jnjk08+MSQZn376qcPxazWeq1evNlxdXY1XXnnFyMrKMp5//nmjXLlyxrZt20p9DK4EARg4x2233Wb069fP/FxYWGiEh4cbycnJZVjVjeHgwYOGJGPlypWGYRjGsWPHjHLlyhkffvih2WbHjh2GJGPt2rWGYfz5B7eLi4tx4MABs820adMMPz8/Iz8/3zAMwxg6dKgRGxvrcK3OnTsbrVu3Lu1buq4cP37cqF69urF8+XIjMTHRDMCMs3M8++yzRtOmTS95vKioyAgNDTUmTJhg7jt27Jhht9uN999/3zAMw8jKyjIkGRs2bDDbLF261LDZbMZ///tfwzAM46233jICAwPNcT977Zo1azr7lq5L7dq1M3r27Omw7/777ze6du1qGAbjfLXOD8DXcjwffPBBo127dg71NGrUyHj88cedeo/OwhII4P87ffq0Nm3apFatWpn7XFxc1KpVK61du7YMK7sx5OTkSJKCgoIkSZs2bdKZM2ccxrNWrVqqUqWKOZ5r165VXFycQkJCzDatW7dWbm6uvv/+e7PNuX2cbWO130m/fv3Url27C8aCcXaORYsWKSEhQX//+98VHBys+Ph4zZw50zz+888/68CBAw5j5O/vr0aNGjmMc0BAgBISEsw2rVq1kouLi9atW2e2adasmdzd3c02rVu31s6dO3X06NHSvs0y16RJE6WlpenHH3+UJG3dulWZmZlq27atJMbZ2a7leN5of4YQgIH/73//+58KCwsdQoIkhYSE6MCBA2VU1Y2hqKhIAwcO1B133KE6depIkg4cOCB3d3cFBAQ4tD13PA8cOHDR8T577HJtcnNzderUqdK4nevOggUL9O233yo5OfmCY4yzc+zZs0fTpk1T9erV9cUXX6hv374aMGCA5s6dK+n/xulyfz4cOHBAwcHBDsfd3NwUFBRUot/FzWzYsGH6xz/+oVq1aqlcuXKKj4/XwIED1bVrV0mMs7Ndy/G8VJvrdbzdyroAADe+fv36afv27crMzCzrUm46+/bt01NPPaXly5fLw8OjrMu5aRUVFSkhIUHjxo2TJMXHx2v79u2aPn26unfvXsbV3Tw++OADzZ8/X++9955iY2O1ZcsWDRw4UOHh4YwzrilmgIH/r0KFCnJ1db3g6fnff/9doaGhZVTV9a9///5avHix0tPTVblyZXN/aGioTp8+rWPHjjm0P3c8Q0NDLzreZ49dro2fn588PT2dfTvXnU2bNungwYO69dZb5ebmJjc3N61cuVJTpkyRm5ubQkJCGGcnCAsLU+3atR32xcTEKDs7W9L/jdPl/nwIDQ3VwYMHHY4XFBToyJEjJfpd3MyeeeYZcxY4Li5ODz/8sAYNGmT+6wbj7FzXcjwv1eZ6HW8CMPD/ubu7q0GDBkpLSzP3FRUVKS0tTY0bNy7Dyq5PhmGof//++vTTT/XVV18pMjLS4XiDBg1Urlw5h/HcuXOnsrOzzfFs3Lixtm3b5vCH7/Lly+Xn52eGkcaNGzv0cbaNVX4nLVu21LZt27RlyxZzS0hIUNeuXc2fGeerd8cdd1zwGr8ff/xRt9xyiyQpMjJSoaGhDmOUm5urdevWOYzzsWPHtGnTJrPNV199paKiIjVq1Mhss2rVKp05c8Zss3z5ctWsWVOBgYGldn/Xi5MnT8rFxTF6uLq6qqioSBLj7GzXcjxvuD9DyvopPOB6smDBAsNutxupqalGVlaW8dhjjxkBAQEOT8/jT3379jX8/f2NjIwMY//+/eZ28uRJs02fPn2MKlWqGF999ZWxceNGo3Hjxkbjxo3N42dfz3X33XcbW7ZsMZYtW2ZUrFjxoq/neuaZZ4wdO3YYb775pqVez3Ux574FwjAYZ2dYv3694ebmZrz00kvGTz/9ZMyfP9/w8vIy3n33XbPN+PHjjYCAAOPf//638d133xn33nvvRV8nFR8fb6xbt87IzMw0qlev7vA6qWPHjhkhISHGww8/bGzfvt1YsGCB4eXldVO+nutiunfvblSqVMl8Ddonn3xiVKhQwRg6dKjZhnEumePHjxubN282Nm/ebEgyXn31VWPz5s3GL7/8YhjGtRvP1atXG25ubsbEiRONHTt2GKNGjeI1aMCN5I033jCqVKliuLu7G7fddpvxzTfflHVJ1yVJF93mzJljtjl16pTxxBNPGIGBgYaXl5dx3333Gfv373foZ+/evUbbtm0NT09Po0KFCsbTTz9tnDlzxqFNenq6Ub9+fcPd3d2IiopyuIYVnR+AGWfn+M9//mPUqVPHsNvtRq1atYy3337b4XhRUZExYsQIIyQkxLDb7UbLli2NnTt3OrQ5fPiw0aVLF8PHx8fw8/MzHnnkEeP48eMObbZu3Wo0bdrUsNvtRqVKlYzx48eX+r1dL3Jzc42nnnrKqFKliuHh4WFERUUZzz33nMPrtRjnkklPT7/on8Xdu3c3DOPajucHH3xg1KhRw3B3dzdiY2ONJUuWlNp9Xy2bYZzz9SsAAADATY41wAAAALAUAjAAAAAshQAMAAAASyEAAwAAwFIIwAAAALAUAjAAAAAshQAMAAAASyEAAwAAwFIIwAAAALAUAjAAAAAshQAMAAAASyEAAwAAwFL+HxZlSaxAsL8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119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143000"/>
            <a:ext cx="2652098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267200"/>
            <a:ext cx="2998865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91000"/>
            <a:ext cx="379659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862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CAPSTONE PROJECT </vt:lpstr>
      <vt:lpstr>PROBLEM STATEMENT</vt:lpstr>
      <vt:lpstr>PROPOSED SOLUTION</vt:lpstr>
      <vt:lpstr>SYSTEM APPROACH(HARD WARE &amp; SOFTWARE)</vt:lpstr>
      <vt:lpstr>SYSTEM APPROACH CONT</vt:lpstr>
      <vt:lpstr>ALGORITHM AND DEPLOYMENT</vt:lpstr>
      <vt:lpstr>DATA INPUT</vt:lpstr>
      <vt:lpstr>PREDICTION PROCESS</vt:lpstr>
      <vt:lpstr>RESULT </vt:lpstr>
      <vt:lpstr>CONCLUSION </vt:lpstr>
      <vt:lpstr>FUTURE SCOPE</vt:lpstr>
      <vt:lpstr>REFERENCES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exam</dc:creator>
  <cp:lastModifiedBy>exam</cp:lastModifiedBy>
  <cp:revision>5</cp:revision>
  <dcterms:created xsi:type="dcterms:W3CDTF">2006-08-16T00:00:00Z</dcterms:created>
  <dcterms:modified xsi:type="dcterms:W3CDTF">2024-04-01T10:12:29Z</dcterms:modified>
</cp:coreProperties>
</file>