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8.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8.xml.rels" ContentType="application/vnd.openxmlformats-package.relationships+xml"/>
  <Override PartName="/ppt/slideMasters/_rels/slideMaster27.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28.xml" ContentType="application/vnd.openxmlformats-officedocument.theme+xml"/>
  <Override PartName="/ppt/theme/theme16.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_rels/presentation.xml.rels" ContentType="application/vnd.openxmlformats-package.relationships+xml"/>
  <Override PartName="/ppt/media/image1.png" ContentType="image/png"/>
  <Override PartName="/ppt/media/image2.jpeg" ContentType="image/jpeg"/>
  <Override PartName="/ppt/media/image3.jpeg" ContentType="image/jpeg"/>
  <Override PartName="/ppt/media/image4.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27.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 Target="slides/slide1.xml"/><Relationship Id="rId31" Type="http://schemas.openxmlformats.org/officeDocument/2006/relationships/slide" Target="slides/slide2.xml"/><Relationship Id="rId32" Type="http://schemas.openxmlformats.org/officeDocument/2006/relationships/slide" Target="slides/slide3.xml"/><Relationship Id="rId33" Type="http://schemas.openxmlformats.org/officeDocument/2006/relationships/slide" Target="slides/slide4.xml"/><Relationship Id="rId34" Type="http://schemas.openxmlformats.org/officeDocument/2006/relationships/slide" Target="slides/slide5.xml"/><Relationship Id="rId35" Type="http://schemas.openxmlformats.org/officeDocument/2006/relationships/slide" Target="slides/slide6.xml"/><Relationship Id="rId36" Type="http://schemas.openxmlformats.org/officeDocument/2006/relationships/slide" Target="slides/slide7.xml"/><Relationship Id="rId37" Type="http://schemas.openxmlformats.org/officeDocument/2006/relationships/slide" Target="slides/slide8.xml"/><Relationship Id="rId38" Type="http://schemas.openxmlformats.org/officeDocument/2006/relationships/slide" Target="slides/slide9.xml"/><Relationship Id="rId39" Type="http://schemas.openxmlformats.org/officeDocument/2006/relationships/slide" Target="slides/slide10.xml"/><Relationship Id="rId40" Type="http://schemas.openxmlformats.org/officeDocument/2006/relationships/slide" Target="slides/slide11.xml"/><Relationship Id="rId41" Type="http://schemas.openxmlformats.org/officeDocument/2006/relationships/slide" Target="slides/slide12.xml"/><Relationship Id="rId4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418680" y="291960"/>
            <a:ext cx="5831280" cy="13870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60" name="PlaceHolder 1"/>
          <p:cNvSpPr>
            <a:spLocks noGrp="1"/>
          </p:cNvSpPr>
          <p:nvPr>
            <p:ph type="title"/>
          </p:nvPr>
        </p:nvSpPr>
        <p:spPr>
          <a:xfrm>
            <a:off x="418680" y="291960"/>
            <a:ext cx="5831280" cy="13870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6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65" name="PlaceHolder 1"/>
          <p:cNvSpPr>
            <a:spLocks noGrp="1"/>
          </p:cNvSpPr>
          <p:nvPr>
            <p:ph type="title"/>
          </p:nvPr>
        </p:nvSpPr>
        <p:spPr>
          <a:xfrm>
            <a:off x="418680" y="291960"/>
            <a:ext cx="5831280" cy="13870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6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71" name="PlaceHolder 1"/>
          <p:cNvSpPr>
            <a:spLocks noGrp="1"/>
          </p:cNvSpPr>
          <p:nvPr>
            <p:ph type="title"/>
          </p:nvPr>
        </p:nvSpPr>
        <p:spPr>
          <a:xfrm>
            <a:off x="418680" y="291960"/>
            <a:ext cx="5831280" cy="13870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tBDfr" TargetMode="External"/><Relationship Id="rId5" Type="http://schemas.openxmlformats.org/officeDocument/2006/relationships/image" Target="../media/image2.jpeg"/><Relationship Id="rId6"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0" name="Google Shape;9;p2" descr=""/>
          <p:cNvPicPr/>
          <p:nvPr/>
        </p:nvPicPr>
        <p:blipFill>
          <a:blip r:embed="rId2">
            <a:alphaModFix amt="72000"/>
          </a:blip>
          <a:stretch/>
        </p:blipFill>
        <p:spPr>
          <a:xfrm flipH="1" rot="10800000">
            <a:off x="0" y="0"/>
            <a:ext cx="9143640" cy="5143320"/>
          </a:xfrm>
          <a:prstGeom prst="rect">
            <a:avLst/>
          </a:prstGeom>
          <a:ln w="0">
            <a:noFill/>
          </a:ln>
        </p:spPr>
      </p:pic>
      <p:sp>
        <p:nvSpPr>
          <p:cNvPr id="1" name="PlaceHolder 1"/>
          <p:cNvSpPr>
            <a:spLocks noGrp="1"/>
          </p:cNvSpPr>
          <p:nvPr>
            <p:ph type="title"/>
          </p:nvPr>
        </p:nvSpPr>
        <p:spPr>
          <a:xfrm>
            <a:off x="417960" y="282600"/>
            <a:ext cx="6366240" cy="3644640"/>
          </a:xfrm>
          <a:prstGeom prst="rect">
            <a:avLst/>
          </a:prstGeom>
          <a:noFill/>
          <a:ln w="0">
            <a:noFill/>
          </a:ln>
        </p:spPr>
        <p:txBody>
          <a:bodyPr lIns="91440" rIns="91440" tIns="91440" bIns="91440" anchor="t">
            <a:noAutofit/>
          </a:bodyPr>
          <a:p>
            <a:pPr indent="0">
              <a:buNone/>
            </a:pPr>
            <a:r>
              <a:rPr b="0" lang="fr-FR" sz="6700" spc="-1" strike="noStrike">
                <a:solidFill>
                  <a:schemeClr val="dk1"/>
                </a:solidFill>
                <a:latin typeface="Arial"/>
              </a:rPr>
              <a:t>Click to edit the title text format</a:t>
            </a:r>
            <a:endParaRPr b="0" lang="fr-FR" sz="6700" spc="-1" strike="noStrike">
              <a:solidFill>
                <a:schemeClr val="dk1"/>
              </a:solidFill>
              <a:latin typeface="Arial"/>
            </a:endParaRPr>
          </a:p>
        </p:txBody>
      </p:sp>
      <p:pic>
        <p:nvPicPr>
          <p:cNvPr id="2" name="Google Shape;12;p2" descr=""/>
          <p:cNvPicPr/>
          <p:nvPr/>
        </p:nvPicPr>
        <p:blipFill>
          <a:blip r:embed="rId3"/>
          <a:srcRect l="13581" t="0" r="13581" b="0"/>
          <a:stretch/>
        </p:blipFill>
        <p:spPr>
          <a:xfrm>
            <a:off x="7003800" y="0"/>
            <a:ext cx="2139840" cy="5143320"/>
          </a:xfrm>
          <a:prstGeom prst="rect">
            <a:avLst/>
          </a:prstGeom>
          <a:ln w="0">
            <a:noFill/>
          </a:ln>
        </p:spPr>
      </p:pic>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5" name="Google Shape;108;p19" descr=""/>
          <p:cNvPicPr/>
          <p:nvPr/>
        </p:nvPicPr>
        <p:blipFill>
          <a:blip r:embed="rId2">
            <a:alphaModFix amt="72000"/>
          </a:blip>
          <a:stretch/>
        </p:blipFill>
        <p:spPr>
          <a:xfrm flipH="1" rot="10800000">
            <a:off x="0" y="0"/>
            <a:ext cx="9143640" cy="5143320"/>
          </a:xfrm>
          <a:prstGeom prst="rect">
            <a:avLst/>
          </a:prstGeom>
          <a:ln w="0">
            <a:noFill/>
          </a:ln>
        </p:spPr>
      </p:pic>
      <p:sp>
        <p:nvSpPr>
          <p:cNvPr id="36" name="PlaceHolder 1"/>
          <p:cNvSpPr>
            <a:spLocks noGrp="1"/>
          </p:cNvSpPr>
          <p:nvPr>
            <p:ph type="title"/>
          </p:nvPr>
        </p:nvSpPr>
        <p:spPr>
          <a:xfrm>
            <a:off x="418320" y="64080"/>
            <a:ext cx="8242560" cy="82296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pic>
        <p:nvPicPr>
          <p:cNvPr id="37" name="Google Shape;122;p19" descr=""/>
          <p:cNvPicPr/>
          <p:nvPr/>
        </p:nvPicPr>
        <p:blipFill>
          <a:blip r:embed="rId3"/>
          <a:srcRect l="10990" t="0" r="66620" b="0"/>
          <a:stretch/>
        </p:blipFill>
        <p:spPr>
          <a:xfrm>
            <a:off x="8486280" y="0"/>
            <a:ext cx="65736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8" name="Google Shape;124;p20" descr=""/>
          <p:cNvPicPr/>
          <p:nvPr/>
        </p:nvPicPr>
        <p:blipFill>
          <a:blip r:embed="rId2">
            <a:alphaModFix amt="72000"/>
          </a:blip>
          <a:stretch/>
        </p:blipFill>
        <p:spPr>
          <a:xfrm flipH="1" rot="10800000">
            <a:off x="0" y="0"/>
            <a:ext cx="9143640" cy="5143320"/>
          </a:xfrm>
          <a:prstGeom prst="rect">
            <a:avLst/>
          </a:prstGeom>
          <a:ln w="0">
            <a:noFill/>
          </a:ln>
        </p:spPr>
      </p:pic>
      <p:sp>
        <p:nvSpPr>
          <p:cNvPr id="39" name="PlaceHolder 1"/>
          <p:cNvSpPr>
            <a:spLocks noGrp="1"/>
          </p:cNvSpPr>
          <p:nvPr>
            <p:ph type="title"/>
          </p:nvPr>
        </p:nvSpPr>
        <p:spPr>
          <a:xfrm>
            <a:off x="2836440" y="913680"/>
            <a:ext cx="3877920" cy="1037520"/>
          </a:xfrm>
          <a:prstGeom prst="rect">
            <a:avLst/>
          </a:prstGeom>
          <a:noFill/>
          <a:ln w="0">
            <a:noFill/>
          </a:ln>
        </p:spPr>
        <p:txBody>
          <a:bodyPr lIns="91440" rIns="91440" tIns="91440" bIns="91440" anchor="b">
            <a:noAutofit/>
          </a:bodyPr>
          <a:p>
            <a:pPr indent="0">
              <a:lnSpc>
                <a:spcPct val="100000"/>
              </a:lnSpc>
              <a:buNone/>
            </a:pPr>
            <a:r>
              <a:rPr b="0" lang="fr-FR" sz="4300" spc="-1" strike="noStrike">
                <a:solidFill>
                  <a:schemeClr val="dk1"/>
                </a:solidFill>
                <a:latin typeface="Viaoda Libre"/>
                <a:ea typeface="Viaoda Libre"/>
              </a:rPr>
              <a:t>xx%</a:t>
            </a:r>
            <a:endParaRPr b="0" lang="fr-FR" sz="4300" spc="-1" strike="noStrike">
              <a:solidFill>
                <a:schemeClr val="dk1"/>
              </a:solidFill>
              <a:latin typeface="Arial"/>
            </a:endParaRPr>
          </a:p>
        </p:txBody>
      </p:sp>
      <p:sp>
        <p:nvSpPr>
          <p:cNvPr id="40" name="PlaceHolder 2"/>
          <p:cNvSpPr>
            <a:spLocks noGrp="1"/>
          </p:cNvSpPr>
          <p:nvPr>
            <p:ph type="title"/>
          </p:nvPr>
        </p:nvSpPr>
        <p:spPr>
          <a:xfrm>
            <a:off x="4511160" y="3029760"/>
            <a:ext cx="3877920" cy="1037520"/>
          </a:xfrm>
          <a:prstGeom prst="rect">
            <a:avLst/>
          </a:prstGeom>
          <a:noFill/>
          <a:ln w="0">
            <a:noFill/>
          </a:ln>
        </p:spPr>
        <p:txBody>
          <a:bodyPr lIns="91440" rIns="91440" tIns="91440" bIns="91440" anchor="b">
            <a:noAutofit/>
          </a:bodyPr>
          <a:p>
            <a:pPr indent="0">
              <a:lnSpc>
                <a:spcPct val="100000"/>
              </a:lnSpc>
              <a:buNone/>
            </a:pPr>
            <a:r>
              <a:rPr b="0" lang="fr-FR" sz="4300" spc="-1" strike="noStrike">
                <a:solidFill>
                  <a:schemeClr val="dk1"/>
                </a:solidFill>
                <a:latin typeface="Unbounded Medium"/>
                <a:ea typeface="Unbounded Medium"/>
              </a:rPr>
              <a:t>xx%</a:t>
            </a:r>
            <a:endParaRPr b="0" lang="fr-FR" sz="4300" spc="-1" strike="noStrike">
              <a:solidFill>
                <a:schemeClr val="dk1"/>
              </a:solidFill>
              <a:latin typeface="Arial"/>
            </a:endParaRPr>
          </a:p>
        </p:txBody>
      </p:sp>
      <p:pic>
        <p:nvPicPr>
          <p:cNvPr id="41" name="Google Shape;129;p20" descr=""/>
          <p:cNvPicPr/>
          <p:nvPr/>
        </p:nvPicPr>
        <p:blipFill>
          <a:blip r:embed="rId3"/>
          <a:srcRect l="620" t="0" r="26544" b="0"/>
          <a:stretch/>
        </p:blipFill>
        <p:spPr>
          <a:xfrm flipH="1" rot="10800000">
            <a:off x="0" y="360"/>
            <a:ext cx="213984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2" name="Google Shape;14;p3" descr=""/>
          <p:cNvPicPr/>
          <p:nvPr/>
        </p:nvPicPr>
        <p:blipFill>
          <a:blip r:embed="rId2">
            <a:alphaModFix amt="72000"/>
          </a:blip>
          <a:stretch/>
        </p:blipFill>
        <p:spPr>
          <a:xfrm flipH="1" rot="10800000">
            <a:off x="0" y="0"/>
            <a:ext cx="9143640" cy="5143320"/>
          </a:xfrm>
          <a:prstGeom prst="rect">
            <a:avLst/>
          </a:prstGeom>
          <a:ln w="0">
            <a:noFill/>
          </a:ln>
        </p:spPr>
      </p:pic>
      <p:sp>
        <p:nvSpPr>
          <p:cNvPr id="43" name="PlaceHolder 1"/>
          <p:cNvSpPr>
            <a:spLocks noGrp="1"/>
          </p:cNvSpPr>
          <p:nvPr>
            <p:ph type="title"/>
          </p:nvPr>
        </p:nvSpPr>
        <p:spPr>
          <a:xfrm>
            <a:off x="418680" y="2139840"/>
            <a:ext cx="6183720" cy="2415600"/>
          </a:xfrm>
          <a:prstGeom prst="rect">
            <a:avLst/>
          </a:prstGeom>
          <a:noFill/>
          <a:ln w="0">
            <a:noFill/>
          </a:ln>
        </p:spPr>
        <p:txBody>
          <a:bodyPr lIns="91440" rIns="91440" tIns="91440" bIns="91440" anchor="b">
            <a:noAutofit/>
          </a:bodyPr>
          <a:p>
            <a:pPr indent="0">
              <a:buNone/>
            </a:pPr>
            <a:r>
              <a:rPr b="0" lang="fr-FR" sz="4100" spc="-1" strike="noStrike">
                <a:solidFill>
                  <a:schemeClr val="dk1"/>
                </a:solidFill>
                <a:latin typeface="Arial"/>
              </a:rPr>
              <a:t>Click to edit the title text format</a:t>
            </a:r>
            <a:endParaRPr b="0" lang="fr-FR" sz="4100" spc="-1" strike="noStrike">
              <a:solidFill>
                <a:schemeClr val="dk1"/>
              </a:solidFill>
              <a:latin typeface="Arial"/>
            </a:endParaRPr>
          </a:p>
        </p:txBody>
      </p:sp>
      <p:sp>
        <p:nvSpPr>
          <p:cNvPr id="44" name="PlaceHolder 2"/>
          <p:cNvSpPr>
            <a:spLocks noGrp="1"/>
          </p:cNvSpPr>
          <p:nvPr>
            <p:ph type="title"/>
          </p:nvPr>
        </p:nvSpPr>
        <p:spPr>
          <a:xfrm>
            <a:off x="417960" y="249840"/>
            <a:ext cx="1096560" cy="924840"/>
          </a:xfrm>
          <a:prstGeom prst="rect">
            <a:avLst/>
          </a:prstGeom>
          <a:noFill/>
          <a:ln w="0">
            <a:noFill/>
          </a:ln>
        </p:spPr>
        <p:txBody>
          <a:bodyPr lIns="91440" rIns="91440" tIns="91440" bIns="91440" anchor="ctr">
            <a:noAutofit/>
          </a:bodyPr>
          <a:p>
            <a:pPr indent="0">
              <a:lnSpc>
                <a:spcPct val="100000"/>
              </a:lnSpc>
              <a:buNone/>
            </a:pPr>
            <a:r>
              <a:rPr b="0" lang="fr-FR" sz="7300" spc="-1" strike="noStrike">
                <a:solidFill>
                  <a:schemeClr val="dk2"/>
                </a:solidFill>
                <a:latin typeface="Gwendolyn"/>
                <a:ea typeface="Gwendolyn"/>
              </a:rPr>
              <a:t>xx%</a:t>
            </a:r>
            <a:endParaRPr b="0" lang="fr-FR" sz="7300" spc="-1" strike="noStrike">
              <a:solidFill>
                <a:schemeClr val="dk1"/>
              </a:solidFill>
              <a:latin typeface="Arial"/>
            </a:endParaRPr>
          </a:p>
        </p:txBody>
      </p:sp>
      <p:pic>
        <p:nvPicPr>
          <p:cNvPr id="45" name="Google Shape;18;p3" descr=""/>
          <p:cNvPicPr/>
          <p:nvPr/>
        </p:nvPicPr>
        <p:blipFill>
          <a:blip r:embed="rId3"/>
          <a:srcRect l="3211" t="0" r="23950" b="0"/>
          <a:stretch/>
        </p:blipFill>
        <p:spPr>
          <a:xfrm>
            <a:off x="7003800" y="0"/>
            <a:ext cx="2139840" cy="5143320"/>
          </a:xfrm>
          <a:prstGeom prst="rect">
            <a:avLst/>
          </a:prstGeom>
          <a:ln w="0">
            <a:noFill/>
          </a:ln>
        </p:spPr>
      </p:pic>
      <p:sp>
        <p:nvSpPr>
          <p:cNvPr id="4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47" name="Google Shape;131;p21" descr=""/>
          <p:cNvPicPr/>
          <p:nvPr/>
        </p:nvPicPr>
        <p:blipFill>
          <a:blip r:embed="rId2">
            <a:alphaModFix amt="72000"/>
          </a:blip>
          <a:stretch/>
        </p:blipFill>
        <p:spPr>
          <a:xfrm flipH="1" rot="10800000">
            <a:off x="0" y="0"/>
            <a:ext cx="9143640" cy="5143320"/>
          </a:xfrm>
          <a:prstGeom prst="rect">
            <a:avLst/>
          </a:prstGeom>
          <a:ln w="0">
            <a:noFill/>
          </a:ln>
        </p:spPr>
      </p:pic>
      <p:sp>
        <p:nvSpPr>
          <p:cNvPr id="48" name="PlaceHolder 1"/>
          <p:cNvSpPr>
            <a:spLocks noGrp="1"/>
          </p:cNvSpPr>
          <p:nvPr>
            <p:ph type="title"/>
          </p:nvPr>
        </p:nvSpPr>
        <p:spPr>
          <a:xfrm>
            <a:off x="418680" y="291960"/>
            <a:ext cx="5831280" cy="1387080"/>
          </a:xfrm>
          <a:prstGeom prst="rect">
            <a:avLst/>
          </a:prstGeom>
          <a:noFill/>
          <a:ln w="0">
            <a:noFill/>
          </a:ln>
        </p:spPr>
        <p:txBody>
          <a:bodyPr lIns="91440" rIns="91440" tIns="91440" bIns="91440" anchor="b">
            <a:noAutofit/>
          </a:bodyPr>
          <a:p>
            <a:pPr indent="0">
              <a:buNone/>
            </a:pPr>
            <a:r>
              <a:rPr b="0" lang="fr-FR" sz="7700" spc="-1" strike="noStrike">
                <a:solidFill>
                  <a:schemeClr val="dk1"/>
                </a:solidFill>
                <a:latin typeface="Arial"/>
              </a:rPr>
              <a:t>Click to edit the title text format</a:t>
            </a:r>
            <a:endParaRPr b="0" lang="fr-FR" sz="7700" spc="-1" strike="noStrike">
              <a:solidFill>
                <a:schemeClr val="dk1"/>
              </a:solidFill>
              <a:latin typeface="Arial"/>
            </a:endParaRPr>
          </a:p>
        </p:txBody>
      </p:sp>
      <p:sp>
        <p:nvSpPr>
          <p:cNvPr id="49" name="Google Shape;134;p21"/>
          <p:cNvSpPr/>
          <p:nvPr/>
        </p:nvSpPr>
        <p:spPr>
          <a:xfrm flipH="1">
            <a:off x="2076840" y="3963600"/>
            <a:ext cx="4641840" cy="555120"/>
          </a:xfrm>
          <a:prstGeom prst="rect">
            <a:avLst/>
          </a:prstGeom>
          <a:noFill/>
          <a:ln w="0">
            <a:noFill/>
          </a:ln>
        </p:spPr>
        <p:style>
          <a:lnRef idx="0"/>
          <a:fillRef idx="0"/>
          <a:effectRef idx="0"/>
          <a:fontRef idx="minor"/>
        </p:style>
        <p:txBody>
          <a:bodyPr tIns="91440" bIns="91440" anchor="t">
            <a:noAutofit/>
          </a:bodyPr>
          <a:p>
            <a:pPr algn="r" defTabSz="914400">
              <a:lnSpc>
                <a:spcPct val="100000"/>
              </a:lnSpc>
              <a:tabLst>
                <a:tab algn="l" pos="0"/>
              </a:tabLst>
            </a:pPr>
            <a:r>
              <a:rPr b="0" lang="en" sz="1200" spc="-1" strike="noStrike">
                <a:solidFill>
                  <a:schemeClr val="dk1"/>
                </a:solidFill>
                <a:latin typeface="DM Sans"/>
                <a:ea typeface="DM Sans"/>
              </a:rPr>
              <a:t>CREDITS: This presentation template was created by </a:t>
            </a:r>
            <a:r>
              <a:rPr b="1" lang="en" sz="1200" spc="-1" strike="noStrike" u="sng">
                <a:solidFill>
                  <a:schemeClr val="dk1"/>
                </a:solidFill>
                <a:uFillTx/>
                <a:latin typeface="DM Sans"/>
                <a:ea typeface="DM Sans"/>
                <a:hlinkClick r:id="rId3"/>
              </a:rPr>
              <a:t>Slidesgo</a:t>
            </a:r>
            <a:r>
              <a:rPr b="0" lang="en" sz="1200" spc="-1" strike="noStrike">
                <a:solidFill>
                  <a:schemeClr val="dk1"/>
                </a:solidFill>
                <a:latin typeface="DM Sans"/>
                <a:ea typeface="DM Sans"/>
              </a:rPr>
              <a:t>, and includes icons, infographics &amp; images by </a:t>
            </a:r>
            <a:r>
              <a:rPr b="1" lang="en" sz="1200" spc="-1" strike="noStrike" u="sng">
                <a:solidFill>
                  <a:schemeClr val="dk1"/>
                </a:solidFill>
                <a:uFillTx/>
                <a:latin typeface="DM Sans"/>
                <a:ea typeface="DM Sans"/>
                <a:hlinkClick r:id="rId4"/>
              </a:rPr>
              <a:t>Freepik</a:t>
            </a:r>
            <a:r>
              <a:rPr b="1" lang="en" sz="1200" spc="-1" strike="noStrike">
                <a:solidFill>
                  <a:schemeClr val="dk1"/>
                </a:solidFill>
                <a:latin typeface="DM Sans"/>
                <a:ea typeface="DM Sans"/>
              </a:rPr>
              <a:t> </a:t>
            </a:r>
            <a:endParaRPr b="0" lang="en-US" sz="1200" spc="-1" strike="noStrike">
              <a:solidFill>
                <a:srgbClr val="000000"/>
              </a:solidFill>
              <a:latin typeface="OpenSymbol"/>
            </a:endParaRPr>
          </a:p>
        </p:txBody>
      </p:sp>
      <p:pic>
        <p:nvPicPr>
          <p:cNvPr id="50" name="Google Shape;135;p21" descr=""/>
          <p:cNvPicPr/>
          <p:nvPr/>
        </p:nvPicPr>
        <p:blipFill>
          <a:blip r:embed="rId5"/>
          <a:srcRect l="27161" t="0" r="0" b="0"/>
          <a:stretch/>
        </p:blipFill>
        <p:spPr>
          <a:xfrm flipH="1" rot="10800000">
            <a:off x="7003800" y="360"/>
            <a:ext cx="2139840" cy="5143320"/>
          </a:xfrm>
          <a:prstGeom prst="rect">
            <a:avLst/>
          </a:prstGeom>
          <a:ln w="0">
            <a:noFill/>
          </a:ln>
        </p:spPr>
      </p:pic>
      <p:sp>
        <p:nvSpPr>
          <p:cNvPr id="5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6"/>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2" name="Google Shape;137;p22" descr=""/>
          <p:cNvPicPr/>
          <p:nvPr/>
        </p:nvPicPr>
        <p:blipFill>
          <a:blip r:embed="rId2">
            <a:alphaModFix amt="72000"/>
          </a:blip>
          <a:stretch/>
        </p:blipFill>
        <p:spPr>
          <a:xfrm flipH="1" rot="10800000">
            <a:off x="0" y="0"/>
            <a:ext cx="9143640" cy="5143320"/>
          </a:xfrm>
          <a:prstGeom prst="rect">
            <a:avLst/>
          </a:prstGeom>
          <a:ln w="0">
            <a:noFill/>
          </a:ln>
        </p:spPr>
      </p:pic>
      <p:pic>
        <p:nvPicPr>
          <p:cNvPr id="53" name="Google Shape;138;p22" descr=""/>
          <p:cNvPicPr/>
          <p:nvPr/>
        </p:nvPicPr>
        <p:blipFill>
          <a:blip r:embed="rId3"/>
          <a:srcRect l="8396" t="0" r="18765" b="0"/>
          <a:stretch/>
        </p:blipFill>
        <p:spPr>
          <a:xfrm>
            <a:off x="0" y="0"/>
            <a:ext cx="213984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4" name="Google Shape;140;p23" descr=""/>
          <p:cNvPicPr/>
          <p:nvPr/>
        </p:nvPicPr>
        <p:blipFill>
          <a:blip r:embed="rId2">
            <a:alphaModFix amt="72000"/>
          </a:blip>
          <a:stretch/>
        </p:blipFill>
        <p:spPr>
          <a:xfrm flipH="1" rot="10800000">
            <a:off x="0" y="0"/>
            <a:ext cx="9143640" cy="5143320"/>
          </a:xfrm>
          <a:prstGeom prst="rect">
            <a:avLst/>
          </a:prstGeom>
          <a:ln w="0">
            <a:noFill/>
          </a:ln>
        </p:spPr>
      </p:pic>
      <p:pic>
        <p:nvPicPr>
          <p:cNvPr id="55" name="Google Shape;141;p23" descr=""/>
          <p:cNvPicPr/>
          <p:nvPr/>
        </p:nvPicPr>
        <p:blipFill>
          <a:blip r:embed="rId3"/>
          <a:srcRect l="27161" t="0" r="0" b="0"/>
          <a:stretch/>
        </p:blipFill>
        <p:spPr>
          <a:xfrm>
            <a:off x="7003800" y="0"/>
            <a:ext cx="213984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6" name="Google Shape;20;p4" descr=""/>
          <p:cNvPicPr/>
          <p:nvPr/>
        </p:nvPicPr>
        <p:blipFill>
          <a:blip r:embed="rId2">
            <a:alphaModFix amt="72000"/>
          </a:blip>
          <a:stretch/>
        </p:blipFill>
        <p:spPr>
          <a:xfrm flipH="1" rot="10800000">
            <a:off x="0" y="0"/>
            <a:ext cx="9143640" cy="5143320"/>
          </a:xfrm>
          <a:prstGeom prst="rect">
            <a:avLst/>
          </a:prstGeom>
          <a:ln w="0">
            <a:noFill/>
          </a:ln>
        </p:spPr>
      </p:pic>
      <p:sp>
        <p:nvSpPr>
          <p:cNvPr id="57" name="PlaceHolder 1"/>
          <p:cNvSpPr>
            <a:spLocks noGrp="1"/>
          </p:cNvSpPr>
          <p:nvPr>
            <p:ph type="body"/>
          </p:nvPr>
        </p:nvSpPr>
        <p:spPr>
          <a:xfrm>
            <a:off x="1232640" y="1000080"/>
            <a:ext cx="7610400" cy="9763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58" name="PlaceHolder 2"/>
          <p:cNvSpPr>
            <a:spLocks noGrp="1"/>
          </p:cNvSpPr>
          <p:nvPr>
            <p:ph type="title"/>
          </p:nvPr>
        </p:nvSpPr>
        <p:spPr>
          <a:xfrm>
            <a:off x="1001160" y="64080"/>
            <a:ext cx="7659720" cy="82296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pic>
        <p:nvPicPr>
          <p:cNvPr id="59" name="Google Shape;23;p4" descr=""/>
          <p:cNvPicPr/>
          <p:nvPr/>
        </p:nvPicPr>
        <p:blipFill>
          <a:blip r:embed="rId3"/>
          <a:srcRect l="617" t="0" r="76993" b="0"/>
          <a:stretch/>
        </p:blipFill>
        <p:spPr>
          <a:xfrm>
            <a:off x="0" y="0"/>
            <a:ext cx="65736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9" r:id="rId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62" name="Google Shape;25;p5" descr=""/>
          <p:cNvPicPr/>
          <p:nvPr/>
        </p:nvPicPr>
        <p:blipFill>
          <a:blip r:embed="rId2">
            <a:alphaModFix amt="72000"/>
          </a:blip>
          <a:stretch/>
        </p:blipFill>
        <p:spPr>
          <a:xfrm flipH="1" rot="10800000">
            <a:off x="0" y="0"/>
            <a:ext cx="9143640" cy="5143320"/>
          </a:xfrm>
          <a:prstGeom prst="rect">
            <a:avLst/>
          </a:prstGeom>
          <a:ln w="0">
            <a:noFill/>
          </a:ln>
        </p:spPr>
      </p:pic>
      <p:sp>
        <p:nvSpPr>
          <p:cNvPr id="63" name="PlaceHolder 1"/>
          <p:cNvSpPr>
            <a:spLocks noGrp="1"/>
          </p:cNvSpPr>
          <p:nvPr>
            <p:ph type="title"/>
          </p:nvPr>
        </p:nvSpPr>
        <p:spPr>
          <a:xfrm>
            <a:off x="418320" y="64080"/>
            <a:ext cx="8307720" cy="82296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pic>
        <p:nvPicPr>
          <p:cNvPr id="64" name="Google Shape;31;p5" descr=""/>
          <p:cNvPicPr/>
          <p:nvPr/>
        </p:nvPicPr>
        <p:blipFill>
          <a:blip r:embed="rId3"/>
          <a:srcRect l="42111" t="0" r="35502" b="0"/>
          <a:stretch/>
        </p:blipFill>
        <p:spPr>
          <a:xfrm>
            <a:off x="8486280" y="0"/>
            <a:ext cx="65736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1" r:id="rId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68" name="Google Shape;33;p6" descr=""/>
          <p:cNvPicPr/>
          <p:nvPr/>
        </p:nvPicPr>
        <p:blipFill>
          <a:blip r:embed="rId2">
            <a:alphaModFix amt="72000"/>
          </a:blip>
          <a:stretch/>
        </p:blipFill>
        <p:spPr>
          <a:xfrm flipH="1" rot="10800000">
            <a:off x="0" y="0"/>
            <a:ext cx="9143640" cy="5143320"/>
          </a:xfrm>
          <a:prstGeom prst="rect">
            <a:avLst/>
          </a:prstGeom>
          <a:ln w="0">
            <a:noFill/>
          </a:ln>
        </p:spPr>
      </p:pic>
      <p:sp>
        <p:nvSpPr>
          <p:cNvPr id="69" name="PlaceHolder 1"/>
          <p:cNvSpPr>
            <a:spLocks noGrp="1"/>
          </p:cNvSpPr>
          <p:nvPr>
            <p:ph type="title"/>
          </p:nvPr>
        </p:nvSpPr>
        <p:spPr>
          <a:xfrm>
            <a:off x="1001160" y="64080"/>
            <a:ext cx="7659720" cy="82296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pic>
        <p:nvPicPr>
          <p:cNvPr id="70" name="Google Shape;35;p6" descr=""/>
          <p:cNvPicPr/>
          <p:nvPr/>
        </p:nvPicPr>
        <p:blipFill>
          <a:blip r:embed="rId3"/>
          <a:srcRect l="13584" t="0" r="64026" b="0"/>
          <a:stretch/>
        </p:blipFill>
        <p:spPr>
          <a:xfrm>
            <a:off x="0" y="0"/>
            <a:ext cx="65736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3" r:id="rId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72" name="Google Shape;37;p7" descr=""/>
          <p:cNvPicPr/>
          <p:nvPr/>
        </p:nvPicPr>
        <p:blipFill>
          <a:blip r:embed="rId2">
            <a:alphaModFix amt="72000"/>
          </a:blip>
          <a:stretch/>
        </p:blipFill>
        <p:spPr>
          <a:xfrm flipH="1" rot="10800000">
            <a:off x="0" y="0"/>
            <a:ext cx="9143640" cy="5143320"/>
          </a:xfrm>
          <a:prstGeom prst="rect">
            <a:avLst/>
          </a:prstGeom>
          <a:ln w="0">
            <a:noFill/>
          </a:ln>
        </p:spPr>
      </p:pic>
      <p:sp>
        <p:nvSpPr>
          <p:cNvPr id="73" name="PlaceHolder 1"/>
          <p:cNvSpPr>
            <a:spLocks noGrp="1"/>
          </p:cNvSpPr>
          <p:nvPr>
            <p:ph type="body"/>
          </p:nvPr>
        </p:nvSpPr>
        <p:spPr>
          <a:xfrm>
            <a:off x="4053600" y="1704960"/>
            <a:ext cx="4512600" cy="28364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74" name="PlaceHolder 2"/>
          <p:cNvSpPr>
            <a:spLocks noGrp="1"/>
          </p:cNvSpPr>
          <p:nvPr>
            <p:ph type="body"/>
          </p:nvPr>
        </p:nvSpPr>
        <p:spPr>
          <a:xfrm>
            <a:off x="0" y="4320"/>
            <a:ext cx="372312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75" name="PlaceHolder 3"/>
          <p:cNvSpPr>
            <a:spLocks noGrp="1"/>
          </p:cNvSpPr>
          <p:nvPr>
            <p:ph type="title"/>
          </p:nvPr>
        </p:nvSpPr>
        <p:spPr>
          <a:xfrm>
            <a:off x="457200" y="292680"/>
            <a:ext cx="8229240" cy="46152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pic>
        <p:nvPicPr>
          <p:cNvPr id="76" name="Google Shape;41;p7" descr=""/>
          <p:cNvPicPr/>
          <p:nvPr/>
        </p:nvPicPr>
        <p:blipFill>
          <a:blip r:embed="rId3"/>
          <a:srcRect l="57669" t="0" r="19941" b="0"/>
          <a:stretch/>
        </p:blipFill>
        <p:spPr>
          <a:xfrm>
            <a:off x="8486280" y="0"/>
            <a:ext cx="65736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5"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6" name="Google Shape;56;p11" descr=""/>
          <p:cNvPicPr/>
          <p:nvPr/>
        </p:nvPicPr>
        <p:blipFill>
          <a:blip r:embed="rId2">
            <a:alphaModFix amt="72000"/>
          </a:blip>
          <a:stretch/>
        </p:blipFill>
        <p:spPr>
          <a:xfrm flipH="1" rot="10800000">
            <a:off x="0" y="0"/>
            <a:ext cx="9143640" cy="5143320"/>
          </a:xfrm>
          <a:prstGeom prst="rect">
            <a:avLst/>
          </a:prstGeom>
          <a:ln w="0">
            <a:noFill/>
          </a:ln>
        </p:spPr>
      </p:pic>
      <p:sp>
        <p:nvSpPr>
          <p:cNvPr id="7" name="PlaceHolder 1"/>
          <p:cNvSpPr>
            <a:spLocks noGrp="1"/>
          </p:cNvSpPr>
          <p:nvPr>
            <p:ph type="title"/>
          </p:nvPr>
        </p:nvSpPr>
        <p:spPr>
          <a:xfrm>
            <a:off x="1284120" y="1953000"/>
            <a:ext cx="4454280" cy="799200"/>
          </a:xfrm>
          <a:prstGeom prst="rect">
            <a:avLst/>
          </a:prstGeom>
          <a:noFill/>
          <a:ln w="0">
            <a:noFill/>
          </a:ln>
        </p:spPr>
        <p:txBody>
          <a:bodyPr lIns="91440" rIns="91440" tIns="91440" bIns="91440" anchor="b">
            <a:noAutofit/>
          </a:bodyPr>
          <a:p>
            <a:pPr indent="0">
              <a:lnSpc>
                <a:spcPct val="100000"/>
              </a:lnSpc>
              <a:buNone/>
            </a:pPr>
            <a:r>
              <a:rPr b="0" lang="fr-FR" sz="6000" spc="-1" strike="noStrike">
                <a:solidFill>
                  <a:schemeClr val="dk1"/>
                </a:solidFill>
                <a:latin typeface="Viaoda Libre"/>
                <a:ea typeface="Viaoda Libre"/>
              </a:rPr>
              <a:t>xx%</a:t>
            </a:r>
            <a:endParaRPr b="0" lang="fr-FR" sz="6000" spc="-1" strike="noStrike">
              <a:solidFill>
                <a:schemeClr val="dk1"/>
              </a:solidFill>
              <a:latin typeface="Arial"/>
            </a:endParaRPr>
          </a:p>
        </p:txBody>
      </p:sp>
      <p:pic>
        <p:nvPicPr>
          <p:cNvPr id="8" name="Google Shape;59;p11" descr=""/>
          <p:cNvPicPr/>
          <p:nvPr/>
        </p:nvPicPr>
        <p:blipFill>
          <a:blip r:embed="rId3"/>
          <a:srcRect l="29145" t="0" r="48466" b="0"/>
          <a:stretch/>
        </p:blipFill>
        <p:spPr>
          <a:xfrm flipH="1" rot="10800000">
            <a:off x="0" y="360"/>
            <a:ext cx="65736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77" name="Google Shape;43;p8" descr=""/>
          <p:cNvPicPr/>
          <p:nvPr/>
        </p:nvPicPr>
        <p:blipFill>
          <a:blip r:embed="rId2">
            <a:alphaModFix amt="72000"/>
          </a:blip>
          <a:stretch/>
        </p:blipFill>
        <p:spPr>
          <a:xfrm flipH="1" rot="10800000">
            <a:off x="0" y="0"/>
            <a:ext cx="9143640" cy="5143320"/>
          </a:xfrm>
          <a:prstGeom prst="rect">
            <a:avLst/>
          </a:prstGeom>
          <a:ln w="0">
            <a:noFill/>
          </a:ln>
        </p:spPr>
      </p:pic>
      <p:sp>
        <p:nvSpPr>
          <p:cNvPr id="78"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pic>
        <p:nvPicPr>
          <p:cNvPr id="79" name="Google Shape;45;p8" descr=""/>
          <p:cNvPicPr/>
          <p:nvPr/>
        </p:nvPicPr>
        <p:blipFill>
          <a:blip r:embed="rId3"/>
          <a:srcRect l="60263" t="0" r="17347" b="0"/>
          <a:stretch/>
        </p:blipFill>
        <p:spPr>
          <a:xfrm flipH="1" rot="10800000">
            <a:off x="0" y="360"/>
            <a:ext cx="65736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7" r:id="rId4"/>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80" name="Google Shape;47;p9" descr=""/>
          <p:cNvPicPr/>
          <p:nvPr/>
        </p:nvPicPr>
        <p:blipFill>
          <a:blip r:embed="rId2">
            <a:alphaModFix amt="72000"/>
          </a:blip>
          <a:stretch/>
        </p:blipFill>
        <p:spPr>
          <a:xfrm flipH="1" rot="10800000">
            <a:off x="0" y="0"/>
            <a:ext cx="9143640" cy="5143320"/>
          </a:xfrm>
          <a:prstGeom prst="rect">
            <a:avLst/>
          </a:prstGeom>
          <a:ln w="0">
            <a:noFill/>
          </a:ln>
        </p:spPr>
      </p:pic>
      <p:sp>
        <p:nvSpPr>
          <p:cNvPr id="81" name="PlaceHolder 1"/>
          <p:cNvSpPr>
            <a:spLocks noGrp="1"/>
          </p:cNvSpPr>
          <p:nvPr>
            <p:ph type="title"/>
          </p:nvPr>
        </p:nvSpPr>
        <p:spPr>
          <a:xfrm>
            <a:off x="1001160" y="64080"/>
            <a:ext cx="7659720" cy="82296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pic>
        <p:nvPicPr>
          <p:cNvPr id="82" name="Google Shape;51;p9" descr=""/>
          <p:cNvPicPr/>
          <p:nvPr/>
        </p:nvPicPr>
        <p:blipFill>
          <a:blip r:embed="rId3"/>
          <a:srcRect l="26551" t="0" r="51060" b="0"/>
          <a:stretch/>
        </p:blipFill>
        <p:spPr>
          <a:xfrm>
            <a:off x="8486280" y="0"/>
            <a:ext cx="65736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9"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3"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84" name="PlaceHolder 2"/>
          <p:cNvSpPr>
            <a:spLocks noGrp="1"/>
          </p:cNvSpPr>
          <p:nvPr>
            <p:ph type="title"/>
          </p:nvPr>
        </p:nvSpPr>
        <p:spPr>
          <a:xfrm>
            <a:off x="2494800" y="1509480"/>
            <a:ext cx="4154400" cy="179208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85" name="Google Shape;147;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86"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87" name="Google Shape;150;p27"/>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88"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89"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90" name="Google Shape;158;p30"/>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91"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92" name="Google Shape;161;p31"/>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93"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94"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9" name="Google Shape;62;p13" descr=""/>
          <p:cNvPicPr/>
          <p:nvPr/>
        </p:nvPicPr>
        <p:blipFill>
          <a:blip r:embed="rId2">
            <a:alphaModFix amt="72000"/>
          </a:blip>
          <a:stretch/>
        </p:blipFill>
        <p:spPr>
          <a:xfrm flipH="1" rot="10800000">
            <a:off x="0" y="0"/>
            <a:ext cx="9143640" cy="5143320"/>
          </a:xfrm>
          <a:prstGeom prst="rect">
            <a:avLst/>
          </a:prstGeom>
          <a:ln w="0">
            <a:noFill/>
          </a:ln>
        </p:spPr>
      </p:pic>
      <p:sp>
        <p:nvSpPr>
          <p:cNvPr id="10" name="PlaceHolder 1"/>
          <p:cNvSpPr>
            <a:spLocks noGrp="1"/>
          </p:cNvSpPr>
          <p:nvPr>
            <p:ph type="title"/>
          </p:nvPr>
        </p:nvSpPr>
        <p:spPr>
          <a:xfrm>
            <a:off x="979200" y="1316160"/>
            <a:ext cx="660960" cy="403560"/>
          </a:xfrm>
          <a:prstGeom prst="rect">
            <a:avLst/>
          </a:prstGeom>
          <a:noFill/>
          <a:ln w="0">
            <a:noFill/>
          </a:ln>
        </p:spPr>
        <p:txBody>
          <a:bodyPr lIns="91440" rIns="91440" tIns="91440" bIns="91440" anchor="ctr">
            <a:noAutofit/>
          </a:bodyPr>
          <a:p>
            <a:pPr indent="0">
              <a:lnSpc>
                <a:spcPct val="100000"/>
              </a:lnSpc>
              <a:buNone/>
            </a:pPr>
            <a:r>
              <a:rPr b="0" lang="fr-FR" sz="3200" spc="-1" strike="noStrike">
                <a:solidFill>
                  <a:schemeClr val="dk1"/>
                </a:solidFill>
                <a:latin typeface="Gwendolyn"/>
                <a:ea typeface="Gwendolyn"/>
              </a:rPr>
              <a:t>xx%</a:t>
            </a:r>
            <a:endParaRPr b="0" lang="fr-FR" sz="3200" spc="-1" strike="noStrike">
              <a:solidFill>
                <a:schemeClr val="dk1"/>
              </a:solidFill>
              <a:latin typeface="Arial"/>
            </a:endParaRPr>
          </a:p>
        </p:txBody>
      </p:sp>
      <p:sp>
        <p:nvSpPr>
          <p:cNvPr id="11" name="PlaceHolder 2"/>
          <p:cNvSpPr>
            <a:spLocks noGrp="1"/>
          </p:cNvSpPr>
          <p:nvPr>
            <p:ph type="title"/>
          </p:nvPr>
        </p:nvSpPr>
        <p:spPr>
          <a:xfrm>
            <a:off x="979200" y="2217960"/>
            <a:ext cx="660960" cy="403560"/>
          </a:xfrm>
          <a:prstGeom prst="rect">
            <a:avLst/>
          </a:prstGeom>
          <a:noFill/>
          <a:ln w="0">
            <a:noFill/>
          </a:ln>
        </p:spPr>
        <p:txBody>
          <a:bodyPr lIns="91440" rIns="91440" tIns="91440" bIns="91440" anchor="ctr">
            <a:noAutofit/>
          </a:bodyPr>
          <a:p>
            <a:pPr indent="0">
              <a:lnSpc>
                <a:spcPct val="100000"/>
              </a:lnSpc>
              <a:buNone/>
            </a:pPr>
            <a:r>
              <a:rPr b="0" lang="fr-FR" sz="3200" spc="-1" strike="noStrike">
                <a:solidFill>
                  <a:schemeClr val="dk1"/>
                </a:solidFill>
                <a:latin typeface="Gwendolyn"/>
                <a:ea typeface="Gwendolyn"/>
              </a:rPr>
              <a:t>xx%</a:t>
            </a:r>
            <a:endParaRPr b="0" lang="fr-FR" sz="3200" spc="-1" strike="noStrike">
              <a:solidFill>
                <a:schemeClr val="dk1"/>
              </a:solidFill>
              <a:latin typeface="Arial"/>
            </a:endParaRPr>
          </a:p>
        </p:txBody>
      </p:sp>
      <p:sp>
        <p:nvSpPr>
          <p:cNvPr id="12" name="PlaceHolder 3"/>
          <p:cNvSpPr>
            <a:spLocks noGrp="1"/>
          </p:cNvSpPr>
          <p:nvPr>
            <p:ph type="title"/>
          </p:nvPr>
        </p:nvSpPr>
        <p:spPr>
          <a:xfrm>
            <a:off x="979200" y="3120120"/>
            <a:ext cx="660960" cy="403560"/>
          </a:xfrm>
          <a:prstGeom prst="rect">
            <a:avLst/>
          </a:prstGeom>
          <a:noFill/>
          <a:ln w="0">
            <a:noFill/>
          </a:ln>
        </p:spPr>
        <p:txBody>
          <a:bodyPr lIns="91440" rIns="91440" tIns="91440" bIns="91440" anchor="ctr">
            <a:noAutofit/>
          </a:bodyPr>
          <a:p>
            <a:pPr indent="0">
              <a:lnSpc>
                <a:spcPct val="100000"/>
              </a:lnSpc>
              <a:buNone/>
            </a:pPr>
            <a:r>
              <a:rPr b="0" lang="fr-FR" sz="3200" spc="-1" strike="noStrike">
                <a:solidFill>
                  <a:schemeClr val="dk1"/>
                </a:solidFill>
                <a:latin typeface="Gwendolyn"/>
                <a:ea typeface="Gwendolyn"/>
              </a:rPr>
              <a:t>xx%</a:t>
            </a:r>
            <a:endParaRPr b="0" lang="fr-FR" sz="3200" spc="-1" strike="noStrike">
              <a:solidFill>
                <a:schemeClr val="dk1"/>
              </a:solidFill>
              <a:latin typeface="Arial"/>
            </a:endParaRPr>
          </a:p>
        </p:txBody>
      </p:sp>
      <p:sp>
        <p:nvSpPr>
          <p:cNvPr id="13" name="PlaceHolder 4"/>
          <p:cNvSpPr>
            <a:spLocks noGrp="1"/>
          </p:cNvSpPr>
          <p:nvPr>
            <p:ph type="title"/>
          </p:nvPr>
        </p:nvSpPr>
        <p:spPr>
          <a:xfrm>
            <a:off x="979200" y="4021920"/>
            <a:ext cx="660960" cy="403560"/>
          </a:xfrm>
          <a:prstGeom prst="rect">
            <a:avLst/>
          </a:prstGeom>
          <a:noFill/>
          <a:ln w="0">
            <a:noFill/>
          </a:ln>
        </p:spPr>
        <p:txBody>
          <a:bodyPr lIns="91440" rIns="91440" tIns="91440" bIns="91440" anchor="ctr">
            <a:noAutofit/>
          </a:bodyPr>
          <a:p>
            <a:pPr indent="0">
              <a:lnSpc>
                <a:spcPct val="100000"/>
              </a:lnSpc>
              <a:buNone/>
            </a:pPr>
            <a:r>
              <a:rPr b="0" lang="fr-FR" sz="3200" spc="-1" strike="noStrike">
                <a:solidFill>
                  <a:schemeClr val="dk1"/>
                </a:solidFill>
                <a:latin typeface="Gwendolyn"/>
                <a:ea typeface="Gwendolyn"/>
              </a:rPr>
              <a:t>xx%</a:t>
            </a:r>
            <a:endParaRPr b="0" lang="fr-FR" sz="3200" spc="-1" strike="noStrike">
              <a:solidFill>
                <a:schemeClr val="dk1"/>
              </a:solidFill>
              <a:latin typeface="Arial"/>
            </a:endParaRPr>
          </a:p>
        </p:txBody>
      </p:sp>
      <p:sp>
        <p:nvSpPr>
          <p:cNvPr id="14" name="PlaceHolder 5"/>
          <p:cNvSpPr>
            <a:spLocks noGrp="1"/>
          </p:cNvSpPr>
          <p:nvPr>
            <p:ph type="title"/>
          </p:nvPr>
        </p:nvSpPr>
        <p:spPr>
          <a:xfrm>
            <a:off x="418320" y="64080"/>
            <a:ext cx="5634720" cy="82296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pic>
        <p:nvPicPr>
          <p:cNvPr id="15" name="Google Shape;76;p13" descr=""/>
          <p:cNvPicPr/>
          <p:nvPr/>
        </p:nvPicPr>
        <p:blipFill>
          <a:blip r:embed="rId3"/>
          <a:srcRect l="73230" t="0" r="4380" b="0"/>
          <a:stretch/>
        </p:blipFill>
        <p:spPr>
          <a:xfrm>
            <a:off x="8486280" y="0"/>
            <a:ext cx="65736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6" name="Google Shape;78;p14" descr=""/>
          <p:cNvPicPr/>
          <p:nvPr/>
        </p:nvPicPr>
        <p:blipFill>
          <a:blip r:embed="rId2">
            <a:alphaModFix amt="72000"/>
          </a:blip>
          <a:stretch/>
        </p:blipFill>
        <p:spPr>
          <a:xfrm flipH="1" rot="10800000">
            <a:off x="0" y="0"/>
            <a:ext cx="9143640" cy="5143320"/>
          </a:xfrm>
          <a:prstGeom prst="rect">
            <a:avLst/>
          </a:prstGeom>
          <a:ln w="0">
            <a:noFill/>
          </a:ln>
        </p:spPr>
      </p:pic>
      <p:cxnSp>
        <p:nvCxnSpPr>
          <p:cNvPr id="17" name="Google Shape;80;p14"/>
          <p:cNvCxnSpPr/>
          <p:nvPr/>
        </p:nvCxnSpPr>
        <p:spPr>
          <a:xfrm>
            <a:off x="-28800" y="4365360"/>
            <a:ext cx="9183240" cy="360"/>
          </a:xfrm>
          <a:prstGeom prst="straightConnector1">
            <a:avLst/>
          </a:prstGeom>
          <a:ln w="9525">
            <a:solidFill>
              <a:srgbClr val="ffffff"/>
            </a:solidFill>
            <a:round/>
          </a:ln>
        </p:spPr>
      </p:cxnSp>
      <p:sp>
        <p:nvSpPr>
          <p:cNvPr id="18" name="PlaceHolder 1"/>
          <p:cNvSpPr>
            <a:spLocks noGrp="1"/>
          </p:cNvSpPr>
          <p:nvPr>
            <p:ph type="title"/>
          </p:nvPr>
        </p:nvSpPr>
        <p:spPr>
          <a:xfrm>
            <a:off x="1001160" y="64080"/>
            <a:ext cx="7659720" cy="82296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pic>
        <p:nvPicPr>
          <p:cNvPr id="19" name="Google Shape;82;p14" descr=""/>
          <p:cNvPicPr/>
          <p:nvPr/>
        </p:nvPicPr>
        <p:blipFill>
          <a:blip r:embed="rId3"/>
          <a:srcRect l="49890" t="0" r="27720" b="0"/>
          <a:stretch/>
        </p:blipFill>
        <p:spPr>
          <a:xfrm flipH="1" rot="10800000">
            <a:off x="0" y="360"/>
            <a:ext cx="657360" cy="5143320"/>
          </a:xfrm>
          <a:prstGeom prst="rect">
            <a:avLst/>
          </a:prstGeom>
          <a:ln w="0">
            <a:noFill/>
          </a:ln>
        </p:spPr>
      </p:pic>
      <p:sp>
        <p:nvSpPr>
          <p:cNvPr id="2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1" name="Google Shape;84;p15" descr=""/>
          <p:cNvPicPr/>
          <p:nvPr/>
        </p:nvPicPr>
        <p:blipFill>
          <a:blip r:embed="rId2">
            <a:alphaModFix amt="72000"/>
          </a:blip>
          <a:stretch/>
        </p:blipFill>
        <p:spPr>
          <a:xfrm flipH="1" rot="10800000">
            <a:off x="0" y="0"/>
            <a:ext cx="9143640" cy="5143320"/>
          </a:xfrm>
          <a:prstGeom prst="rect">
            <a:avLst/>
          </a:prstGeom>
          <a:ln w="0">
            <a:noFill/>
          </a:ln>
        </p:spPr>
      </p:pic>
      <p:sp>
        <p:nvSpPr>
          <p:cNvPr id="22" name="PlaceHolder 1"/>
          <p:cNvSpPr>
            <a:spLocks noGrp="1"/>
          </p:cNvSpPr>
          <p:nvPr>
            <p:ph type="body"/>
          </p:nvPr>
        </p:nvSpPr>
        <p:spPr>
          <a:xfrm>
            <a:off x="991800" y="1959120"/>
            <a:ext cx="4853520" cy="289620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23" name="PlaceHolder 2"/>
          <p:cNvSpPr>
            <a:spLocks noGrp="1"/>
          </p:cNvSpPr>
          <p:nvPr>
            <p:ph type="title"/>
          </p:nvPr>
        </p:nvSpPr>
        <p:spPr>
          <a:xfrm>
            <a:off x="991800" y="404640"/>
            <a:ext cx="4853520" cy="1293120"/>
          </a:xfrm>
          <a:prstGeom prst="rect">
            <a:avLst/>
          </a:prstGeom>
          <a:noFill/>
          <a:ln w="0">
            <a:noFill/>
          </a:ln>
        </p:spPr>
        <p:txBody>
          <a:bodyPr lIns="91440" rIns="91440" tIns="91440" bIns="91440" anchor="b">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pic>
        <p:nvPicPr>
          <p:cNvPr id="24" name="Google Shape;87;p15" descr=""/>
          <p:cNvPicPr/>
          <p:nvPr/>
        </p:nvPicPr>
        <p:blipFill>
          <a:blip r:embed="rId3"/>
          <a:srcRect l="36923" t="0" r="40687" b="0"/>
          <a:stretch/>
        </p:blipFill>
        <p:spPr>
          <a:xfrm>
            <a:off x="0" y="0"/>
            <a:ext cx="657360" cy="5143320"/>
          </a:xfrm>
          <a:prstGeom prst="rect">
            <a:avLst/>
          </a:prstGeom>
          <a:ln w="0">
            <a:noFill/>
          </a:ln>
        </p:spPr>
      </p:pic>
      <p:sp>
        <p:nvSpPr>
          <p:cNvPr id="25" name="PlaceHolder 3"/>
          <p:cNvSpPr>
            <a:spLocks noGrp="1"/>
          </p:cNvSpPr>
          <p:nvPr>
            <p:ph type="body"/>
          </p:nvPr>
        </p:nvSpPr>
        <p:spPr>
          <a:xfrm>
            <a:off x="6237000" y="360"/>
            <a:ext cx="2906640" cy="5143320"/>
          </a:xfrm>
          <a:prstGeom prst="rect">
            <a:avLst/>
          </a:prstGeom>
          <a:noFill/>
          <a:ln w="0">
            <a:noFill/>
          </a:ln>
        </p:spPr>
        <p:txBody>
          <a:bodyPr lIns="90000" rIns="90000" tIns="45000" bIns="45000" anchor="t">
            <a:normAutofit fontScale="62222"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6" name="Google Shape;90;p16" descr=""/>
          <p:cNvPicPr/>
          <p:nvPr/>
        </p:nvPicPr>
        <p:blipFill>
          <a:blip r:embed="rId2">
            <a:alphaModFix amt="72000"/>
          </a:blip>
          <a:stretch/>
        </p:blipFill>
        <p:spPr>
          <a:xfrm flipH="1" rot="10800000">
            <a:off x="0" y="0"/>
            <a:ext cx="9143640" cy="5143320"/>
          </a:xfrm>
          <a:prstGeom prst="rect">
            <a:avLst/>
          </a:prstGeom>
          <a:ln w="0">
            <a:noFill/>
          </a:ln>
        </p:spPr>
      </p:pic>
      <p:sp>
        <p:nvSpPr>
          <p:cNvPr id="27" name="PlaceHolder 1"/>
          <p:cNvSpPr>
            <a:spLocks noGrp="1"/>
          </p:cNvSpPr>
          <p:nvPr>
            <p:ph type="title"/>
          </p:nvPr>
        </p:nvSpPr>
        <p:spPr>
          <a:xfrm>
            <a:off x="1001160" y="64080"/>
            <a:ext cx="7659720" cy="82296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pic>
        <p:nvPicPr>
          <p:cNvPr id="28" name="Google Shape;92;p16" descr=""/>
          <p:cNvPicPr/>
          <p:nvPr/>
        </p:nvPicPr>
        <p:blipFill>
          <a:blip r:embed="rId3"/>
          <a:srcRect l="42111" t="0" r="35502" b="0"/>
          <a:stretch/>
        </p:blipFill>
        <p:spPr>
          <a:xfrm>
            <a:off x="0" y="0"/>
            <a:ext cx="65736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9" name="Google Shape;94;p17" descr=""/>
          <p:cNvPicPr/>
          <p:nvPr/>
        </p:nvPicPr>
        <p:blipFill>
          <a:blip r:embed="rId2">
            <a:alphaModFix amt="72000"/>
          </a:blip>
          <a:stretch/>
        </p:blipFill>
        <p:spPr>
          <a:xfrm flipH="1" rot="10800000">
            <a:off x="0" y="0"/>
            <a:ext cx="9143640" cy="5143320"/>
          </a:xfrm>
          <a:prstGeom prst="rect">
            <a:avLst/>
          </a:prstGeom>
          <a:ln w="0">
            <a:noFill/>
          </a:ln>
        </p:spPr>
      </p:pic>
      <p:sp>
        <p:nvSpPr>
          <p:cNvPr id="30" name="PlaceHolder 1"/>
          <p:cNvSpPr>
            <a:spLocks noGrp="1"/>
          </p:cNvSpPr>
          <p:nvPr>
            <p:ph type="title"/>
          </p:nvPr>
        </p:nvSpPr>
        <p:spPr>
          <a:xfrm>
            <a:off x="418320" y="64080"/>
            <a:ext cx="8242560" cy="82296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pic>
        <p:nvPicPr>
          <p:cNvPr id="31" name="Google Shape;96;p17" descr=""/>
          <p:cNvPicPr/>
          <p:nvPr/>
        </p:nvPicPr>
        <p:blipFill>
          <a:blip r:embed="rId3"/>
          <a:srcRect l="49890" t="0" r="27720" b="0"/>
          <a:stretch/>
        </p:blipFill>
        <p:spPr>
          <a:xfrm>
            <a:off x="8486280" y="0"/>
            <a:ext cx="65736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2" name="Google Shape;98;p18" descr=""/>
          <p:cNvPicPr/>
          <p:nvPr/>
        </p:nvPicPr>
        <p:blipFill>
          <a:blip r:embed="rId2">
            <a:alphaModFix amt="72000"/>
          </a:blip>
          <a:stretch/>
        </p:blipFill>
        <p:spPr>
          <a:xfrm flipH="1" rot="10800000">
            <a:off x="0" y="0"/>
            <a:ext cx="9143640" cy="5143320"/>
          </a:xfrm>
          <a:prstGeom prst="rect">
            <a:avLst/>
          </a:prstGeom>
          <a:ln w="0">
            <a:noFill/>
          </a:ln>
        </p:spPr>
      </p:pic>
      <p:sp>
        <p:nvSpPr>
          <p:cNvPr id="33" name="PlaceHolder 1"/>
          <p:cNvSpPr>
            <a:spLocks noGrp="1"/>
          </p:cNvSpPr>
          <p:nvPr>
            <p:ph type="title"/>
          </p:nvPr>
        </p:nvSpPr>
        <p:spPr>
          <a:xfrm>
            <a:off x="1001520" y="64080"/>
            <a:ext cx="7724520" cy="822960"/>
          </a:xfrm>
          <a:prstGeom prst="rect">
            <a:avLst/>
          </a:prstGeom>
          <a:noFill/>
          <a:ln w="0">
            <a:noFill/>
          </a:ln>
        </p:spPr>
        <p:txBody>
          <a:bodyPr lIns="91440" rIns="91440" tIns="91440" bIns="91440" anchor="t">
            <a:noAutofit/>
          </a:bodyPr>
          <a:p>
            <a:pPr indent="0">
              <a:buNone/>
            </a:pPr>
            <a:r>
              <a:rPr b="0" lang="fr-FR" sz="2900" spc="-1" strike="noStrike">
                <a:solidFill>
                  <a:schemeClr val="dk1"/>
                </a:solidFill>
                <a:latin typeface="Arial"/>
              </a:rPr>
              <a:t>Click to edit the title text format</a:t>
            </a:r>
            <a:endParaRPr b="0" lang="fr-FR" sz="2900" spc="-1" strike="noStrike">
              <a:solidFill>
                <a:schemeClr val="dk1"/>
              </a:solidFill>
              <a:latin typeface="Arial"/>
            </a:endParaRPr>
          </a:p>
        </p:txBody>
      </p:sp>
      <p:pic>
        <p:nvPicPr>
          <p:cNvPr id="34" name="Google Shape;106;p18" descr=""/>
          <p:cNvPicPr/>
          <p:nvPr/>
        </p:nvPicPr>
        <p:blipFill>
          <a:blip r:embed="rId3"/>
          <a:srcRect l="18772" t="0" r="58842" b="0"/>
          <a:stretch/>
        </p:blipFill>
        <p:spPr>
          <a:xfrm flipH="1" rot="10800000">
            <a:off x="0" y="360"/>
            <a:ext cx="657360" cy="51433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subTitle"/>
          </p:nvPr>
        </p:nvSpPr>
        <p:spPr>
          <a:xfrm>
            <a:off x="419040" y="3666960"/>
            <a:ext cx="6362280" cy="1152000"/>
          </a:xfrm>
          <a:prstGeom prst="rect">
            <a:avLst/>
          </a:prstGeom>
          <a:noFill/>
          <a:ln w="0">
            <a:noFill/>
          </a:ln>
        </p:spPr>
        <p:txBody>
          <a:bodyPr lIns="91440" rIns="91440" tIns="91440" bIns="91440" anchor="b">
            <a:normAutofit/>
          </a:bodyPr>
          <a:p>
            <a:pPr algn="r">
              <a:lnSpc>
                <a:spcPct val="100000"/>
              </a:lnSpc>
              <a:tabLst>
                <a:tab algn="l" pos="0"/>
              </a:tabLst>
            </a:pPr>
            <a:r>
              <a:rPr b="0" lang="en" sz="1600" spc="-1" strike="noStrike">
                <a:solidFill>
                  <a:schemeClr val="dk1"/>
                </a:solidFill>
                <a:latin typeface="DM Sans"/>
                <a:ea typeface="DM Sans"/>
              </a:rPr>
              <a:t>A Comprehensive Overview of the Features and Functionalities</a:t>
            </a:r>
            <a:endParaRPr b="0" lang="en-US" sz="1600" spc="-1" strike="noStrike">
              <a:solidFill>
                <a:srgbClr val="000000"/>
              </a:solidFill>
              <a:latin typeface="OpenSymbol"/>
            </a:endParaRPr>
          </a:p>
        </p:txBody>
      </p:sp>
      <p:sp>
        <p:nvSpPr>
          <p:cNvPr id="96" name="PlaceHolder 2"/>
          <p:cNvSpPr>
            <a:spLocks noGrp="1"/>
          </p:cNvSpPr>
          <p:nvPr>
            <p:ph type="title"/>
          </p:nvPr>
        </p:nvSpPr>
        <p:spPr>
          <a:xfrm>
            <a:off x="419040" y="285840"/>
            <a:ext cx="6362280" cy="3647880"/>
          </a:xfrm>
          <a:prstGeom prst="rect">
            <a:avLst/>
          </a:prstGeom>
          <a:noFill/>
          <a:ln w="0">
            <a:noFill/>
          </a:ln>
        </p:spPr>
        <p:txBody>
          <a:bodyPr lIns="91440" rIns="91440" tIns="91440" bIns="91440" anchor="t">
            <a:normAutofit/>
          </a:bodyPr>
          <a:p>
            <a:pPr indent="0">
              <a:lnSpc>
                <a:spcPct val="100000"/>
              </a:lnSpc>
              <a:buNone/>
              <a:tabLst>
                <a:tab algn="l" pos="0"/>
              </a:tabLst>
            </a:pPr>
            <a:r>
              <a:rPr b="0" lang="en" sz="9600" spc="-1" strike="noStrike">
                <a:solidFill>
                  <a:schemeClr val="dk1"/>
                </a:solidFill>
                <a:latin typeface="Unbounded"/>
                <a:ea typeface="Unbounded"/>
              </a:rPr>
              <a:t>AI Chatbot</a:t>
            </a:r>
            <a:endParaRPr b="0" lang="fr-FR" sz="96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1000080" y="66600"/>
            <a:ext cx="7657920" cy="818640"/>
          </a:xfrm>
          <a:prstGeom prst="rect">
            <a:avLst/>
          </a:prstGeom>
          <a:noFill/>
          <a:ln w="0">
            <a:noFill/>
          </a:ln>
        </p:spPr>
        <p:txBody>
          <a:bodyPr lIns="91440" rIns="91440" tIns="91440" bIns="91440" anchor="t">
            <a:normAutofit fontScale="86901"/>
          </a:bodyPr>
          <a:p>
            <a:pPr indent="0">
              <a:lnSpc>
                <a:spcPct val="100000"/>
              </a:lnSpc>
              <a:buNone/>
              <a:tabLst>
                <a:tab algn="l" pos="0"/>
              </a:tabLst>
            </a:pPr>
            <a:r>
              <a:rPr b="0" lang="en" sz="4800" spc="-1" strike="noStrike">
                <a:solidFill>
                  <a:schemeClr val="dk1"/>
                </a:solidFill>
                <a:latin typeface="Viaoda Libre"/>
                <a:ea typeface="Viaoda Libre"/>
              </a:rPr>
              <a:t>User Account Features</a:t>
            </a:r>
            <a:endParaRPr b="0" lang="fr-FR" sz="4800" spc="-1" strike="noStrike">
              <a:solidFill>
                <a:schemeClr val="dk1"/>
              </a:solidFill>
              <a:latin typeface="Arial"/>
            </a:endParaRPr>
          </a:p>
        </p:txBody>
      </p:sp>
      <p:sp>
        <p:nvSpPr>
          <p:cNvPr id="118" name="PlaceHolder 2"/>
          <p:cNvSpPr>
            <a:spLocks noGrp="1"/>
          </p:cNvSpPr>
          <p:nvPr>
            <p:ph type="subTitle"/>
          </p:nvPr>
        </p:nvSpPr>
        <p:spPr>
          <a:xfrm>
            <a:off x="1200240" y="1571760"/>
            <a:ext cx="6752880" cy="29998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DM Sans"/>
                <a:ea typeface="DM Sans"/>
              </a:rPr>
              <a:t>User accounts provide enhanced functionality, allowing individuals to sign up or log in to access personalized dashboards. The dashboard displays tutorial progress, saved projects, and notifications related to their activity. Users can customize their profiles to improve their learning experience.</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000080" y="66600"/>
            <a:ext cx="7657920" cy="818640"/>
          </a:xfrm>
          <a:prstGeom prst="rect">
            <a:avLst/>
          </a:prstGeom>
          <a:noFill/>
          <a:ln w="0">
            <a:noFill/>
          </a:ln>
        </p:spPr>
        <p:txBody>
          <a:bodyPr lIns="91440" rIns="91440" tIns="91440" bIns="91440" anchor="t">
            <a:normAutofit fontScale="86901"/>
          </a:bodyPr>
          <a:p>
            <a:pPr indent="0">
              <a:lnSpc>
                <a:spcPct val="100000"/>
              </a:lnSpc>
              <a:buNone/>
              <a:tabLst>
                <a:tab algn="l" pos="0"/>
              </a:tabLst>
            </a:pPr>
            <a:r>
              <a:rPr b="0" lang="en" sz="4800" spc="-1" strike="noStrike">
                <a:solidFill>
                  <a:schemeClr val="dk1"/>
                </a:solidFill>
                <a:latin typeface="Viaoda Libre"/>
                <a:ea typeface="Viaoda Libre"/>
              </a:rPr>
              <a:t>Conclusions</a:t>
            </a:r>
            <a:endParaRPr b="0" lang="fr-FR" sz="4800" spc="-1" strike="noStrike">
              <a:solidFill>
                <a:schemeClr val="dk1"/>
              </a:solidFill>
              <a:latin typeface="Arial"/>
            </a:endParaRPr>
          </a:p>
        </p:txBody>
      </p:sp>
      <p:sp>
        <p:nvSpPr>
          <p:cNvPr id="120" name="PlaceHolder 2"/>
          <p:cNvSpPr>
            <a:spLocks noGrp="1"/>
          </p:cNvSpPr>
          <p:nvPr>
            <p:ph type="subTitle"/>
          </p:nvPr>
        </p:nvSpPr>
        <p:spPr>
          <a:xfrm>
            <a:off x="1200240" y="1571760"/>
            <a:ext cx="6752880" cy="29998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DM Sans"/>
                <a:ea typeface="DM Sans"/>
              </a:rPr>
              <a:t>The AI Chatbot platform serves as an essential resource for learners in programming. Its well-structured homepage, diverse tutorials, and engaging projects cater to users of various skill levels while the user account features ensure a tailored educational experience.</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419040" y="295200"/>
            <a:ext cx="5829120" cy="1390320"/>
          </a:xfrm>
          <a:prstGeom prst="rect">
            <a:avLst/>
          </a:prstGeom>
          <a:noFill/>
          <a:ln w="0">
            <a:noFill/>
          </a:ln>
        </p:spPr>
        <p:txBody>
          <a:bodyPr lIns="91440" rIns="91440" tIns="91440" bIns="91440" anchor="b">
            <a:normAutofit fontScale="91831"/>
          </a:bodyPr>
          <a:p>
            <a:pPr indent="0">
              <a:lnSpc>
                <a:spcPct val="100000"/>
              </a:lnSpc>
              <a:buNone/>
              <a:tabLst>
                <a:tab algn="l" pos="0"/>
              </a:tabLst>
            </a:pPr>
            <a:r>
              <a:rPr b="0" lang="en" sz="8700" spc="-1" strike="noStrike">
                <a:solidFill>
                  <a:schemeClr val="dk1"/>
                </a:solidFill>
                <a:latin typeface="Viaoda Libre"/>
                <a:ea typeface="Viaoda Libre"/>
              </a:rPr>
              <a:t>Thank you!</a:t>
            </a:r>
            <a:endParaRPr b="0" lang="fr-FR" sz="8700" spc="-1" strike="noStrike">
              <a:solidFill>
                <a:schemeClr val="dk1"/>
              </a:solidFill>
              <a:latin typeface="Arial"/>
            </a:endParaRPr>
          </a:p>
        </p:txBody>
      </p:sp>
      <p:sp>
        <p:nvSpPr>
          <p:cNvPr id="122" name="PlaceHolder 2"/>
          <p:cNvSpPr>
            <a:spLocks noGrp="1"/>
          </p:cNvSpPr>
          <p:nvPr>
            <p:ph type="subTitle"/>
          </p:nvPr>
        </p:nvSpPr>
        <p:spPr>
          <a:xfrm>
            <a:off x="419040" y="1495440"/>
            <a:ext cx="4743000" cy="1228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DM Sans"/>
                <a:ea typeface="DM Sans"/>
              </a:rPr>
              <a:t>Do you have any questions?</a:t>
            </a:r>
            <a:endParaRPr b="0" lang="en-US" sz="1400" spc="-1" strike="noStrike">
              <a:solidFill>
                <a:srgbClr val="000000"/>
              </a:solidFill>
              <a:latin typeface="OpenSymbol"/>
            </a:endParaRPr>
          </a:p>
        </p:txBody>
      </p:sp>
      <p:grpSp>
        <p:nvGrpSpPr>
          <p:cNvPr id="123" name="Google Shape;308;p45"/>
          <p:cNvGrpSpPr/>
          <p:nvPr/>
        </p:nvGrpSpPr>
        <p:grpSpPr>
          <a:xfrm>
            <a:off x="5210280" y="3612960"/>
            <a:ext cx="275760" cy="275760"/>
            <a:chOff x="5210280" y="3612960"/>
            <a:chExt cx="275760" cy="275760"/>
          </a:xfrm>
        </p:grpSpPr>
        <p:sp>
          <p:nvSpPr>
            <p:cNvPr id="124" name="Google Shape;309;p45"/>
            <p:cNvSpPr/>
            <p:nvPr/>
          </p:nvSpPr>
          <p:spPr>
            <a:xfrm>
              <a:off x="5210280" y="3612960"/>
              <a:ext cx="275760" cy="275760"/>
            </a:xfrm>
            <a:custGeom>
              <a:avLst/>
              <a:gdLst>
                <a:gd name="textAreaLeft" fmla="*/ 0 w 275760"/>
                <a:gd name="textAreaRight" fmla="*/ 276120 w 275760"/>
                <a:gd name="textAreaTop" fmla="*/ 0 h 275760"/>
                <a:gd name="textAreaBottom" fmla="*/ 276120 h 27576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 name="Google Shape;310;p45"/>
            <p:cNvSpPr/>
            <p:nvPr/>
          </p:nvSpPr>
          <p:spPr>
            <a:xfrm>
              <a:off x="5274720" y="3678480"/>
              <a:ext cx="146880" cy="144000"/>
            </a:xfrm>
            <a:custGeom>
              <a:avLst/>
              <a:gdLst>
                <a:gd name="textAreaLeft" fmla="*/ 0 w 146880"/>
                <a:gd name="textAreaRight" fmla="*/ 147240 w 146880"/>
                <a:gd name="textAreaTop" fmla="*/ 0 h 144000"/>
                <a:gd name="textAreaBottom" fmla="*/ 144360 h 14400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2"/>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6" name="Google Shape;311;p45"/>
            <p:cNvSpPr/>
            <p:nvPr/>
          </p:nvSpPr>
          <p:spPr>
            <a:xfrm>
              <a:off x="5404320" y="3648600"/>
              <a:ext cx="37440" cy="37080"/>
            </a:xfrm>
            <a:custGeom>
              <a:avLst/>
              <a:gdLst>
                <a:gd name="textAreaLeft" fmla="*/ 0 w 37440"/>
                <a:gd name="textAreaRight" fmla="*/ 37800 w 37440"/>
                <a:gd name="textAreaTop" fmla="*/ 0 h 37080"/>
                <a:gd name="textAreaBottom" fmla="*/ 37440 h 3708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2"/>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7" name="Google Shape;312;p45"/>
          <p:cNvGrpSpPr/>
          <p:nvPr/>
        </p:nvGrpSpPr>
        <p:grpSpPr>
          <a:xfrm>
            <a:off x="5771880" y="3631680"/>
            <a:ext cx="266040" cy="237960"/>
            <a:chOff x="5771880" y="3631680"/>
            <a:chExt cx="266040" cy="237960"/>
          </a:xfrm>
        </p:grpSpPr>
        <p:sp>
          <p:nvSpPr>
            <p:cNvPr id="128" name="Google Shape;313;p45"/>
            <p:cNvSpPr/>
            <p:nvPr/>
          </p:nvSpPr>
          <p:spPr>
            <a:xfrm>
              <a:off x="5780880" y="3715560"/>
              <a:ext cx="60840" cy="154080"/>
            </a:xfrm>
            <a:custGeom>
              <a:avLst/>
              <a:gdLst>
                <a:gd name="textAreaLeft" fmla="*/ 0 w 60840"/>
                <a:gd name="textAreaRight" fmla="*/ 61200 w 60840"/>
                <a:gd name="textAreaTop" fmla="*/ 0 h 154080"/>
                <a:gd name="textAreaBottom" fmla="*/ 154440 h 15408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9" name="Google Shape;314;p45"/>
            <p:cNvSpPr/>
            <p:nvPr/>
          </p:nvSpPr>
          <p:spPr>
            <a:xfrm>
              <a:off x="5771880" y="3631680"/>
              <a:ext cx="70200" cy="70200"/>
            </a:xfrm>
            <a:custGeom>
              <a:avLst/>
              <a:gdLst>
                <a:gd name="textAreaLeft" fmla="*/ 0 w 70200"/>
                <a:gd name="textAreaRight" fmla="*/ 70560 w 70200"/>
                <a:gd name="textAreaTop" fmla="*/ 0 h 70200"/>
                <a:gd name="textAreaBottom" fmla="*/ 70560 h 7020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 name="Google Shape;315;p45"/>
            <p:cNvSpPr/>
            <p:nvPr/>
          </p:nvSpPr>
          <p:spPr>
            <a:xfrm>
              <a:off x="5874120" y="3715560"/>
              <a:ext cx="163800" cy="154080"/>
            </a:xfrm>
            <a:custGeom>
              <a:avLst/>
              <a:gdLst>
                <a:gd name="textAreaLeft" fmla="*/ 0 w 163800"/>
                <a:gd name="textAreaRight" fmla="*/ 164160 w 163800"/>
                <a:gd name="textAreaTop" fmla="*/ 0 h 154080"/>
                <a:gd name="textAreaBottom" fmla="*/ 154440 h 15408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31" name="Google Shape;316;p45"/>
          <p:cNvSpPr/>
          <p:nvPr/>
        </p:nvSpPr>
        <p:spPr>
          <a:xfrm>
            <a:off x="2914560" y="4562640"/>
            <a:ext cx="3723840" cy="256680"/>
          </a:xfrm>
          <a:prstGeom prst="rect">
            <a:avLst/>
          </a:prstGeom>
          <a:noFill/>
          <a:ln w="0">
            <a:noFill/>
          </a:ln>
        </p:spPr>
        <p:style>
          <a:lnRef idx="0"/>
          <a:fillRef idx="0"/>
          <a:effectRef idx="0"/>
          <a:fontRef idx="minor"/>
        </p:style>
        <p:txBody>
          <a:bodyPr lIns="0" rIns="0" tIns="0" bIns="0" anchor="t">
            <a:normAutofit/>
          </a:bodyPr>
          <a:p>
            <a:pPr algn="r" defTabSz="914400">
              <a:lnSpc>
                <a:spcPct val="100000"/>
              </a:lnSpc>
              <a:tabLst>
                <a:tab algn="l" pos="0"/>
              </a:tabLst>
            </a:pPr>
            <a:r>
              <a:rPr b="0" lang="en" sz="1200" spc="-1" strike="noStrike">
                <a:solidFill>
                  <a:schemeClr val="dk1"/>
                </a:solidFill>
                <a:latin typeface="Arial"/>
              </a:rPr>
              <a:t>+00 000 000 000</a:t>
            </a:r>
            <a:endParaRPr b="0" lang="en-US" sz="1200" spc="-1" strike="noStrike">
              <a:solidFill>
                <a:srgbClr val="000000"/>
              </a:solidFill>
              <a:latin typeface="OpenSymbol"/>
            </a:endParaRPr>
          </a:p>
        </p:txBody>
      </p:sp>
      <p:sp>
        <p:nvSpPr>
          <p:cNvPr id="132" name="Google Shape;317;p45"/>
          <p:cNvSpPr/>
          <p:nvPr/>
        </p:nvSpPr>
        <p:spPr>
          <a:xfrm>
            <a:off x="6333840" y="3615120"/>
            <a:ext cx="268200" cy="273960"/>
          </a:xfrm>
          <a:custGeom>
            <a:avLst/>
            <a:gdLst>
              <a:gd name="textAreaLeft" fmla="*/ 0 w 268200"/>
              <a:gd name="textAreaRight" fmla="*/ 268560 w 268200"/>
              <a:gd name="textAreaTop" fmla="*/ 0 h 273960"/>
              <a:gd name="textAreaBottom" fmla="*/ 274320 h 273960"/>
            </a:gdLst>
            <a:ah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000080" y="66600"/>
            <a:ext cx="7657920" cy="818640"/>
          </a:xfrm>
          <a:prstGeom prst="rect">
            <a:avLst/>
          </a:prstGeom>
          <a:noFill/>
          <a:ln w="0">
            <a:noFill/>
          </a:ln>
        </p:spPr>
        <p:txBody>
          <a:bodyPr lIns="91440" rIns="91440" tIns="91440" bIns="91440" anchor="t">
            <a:normAutofit fontScale="86901"/>
          </a:bodyPr>
          <a:p>
            <a:pPr indent="0">
              <a:lnSpc>
                <a:spcPct val="100000"/>
              </a:lnSpc>
              <a:buNone/>
              <a:tabLst>
                <a:tab algn="l" pos="0"/>
              </a:tabLst>
            </a:pPr>
            <a:r>
              <a:rPr b="0" lang="en" sz="4800" spc="-1" strike="noStrike">
                <a:solidFill>
                  <a:schemeClr val="dk1"/>
                </a:solidFill>
                <a:latin typeface="Viaoda Libre"/>
                <a:ea typeface="Viaoda Libre"/>
              </a:rPr>
              <a:t>Introduction</a:t>
            </a:r>
            <a:endParaRPr b="0" lang="fr-FR" sz="4800" spc="-1" strike="noStrike">
              <a:solidFill>
                <a:schemeClr val="dk1"/>
              </a:solidFill>
              <a:latin typeface="Arial"/>
            </a:endParaRPr>
          </a:p>
        </p:txBody>
      </p:sp>
      <p:sp>
        <p:nvSpPr>
          <p:cNvPr id="98" name="PlaceHolder 2"/>
          <p:cNvSpPr>
            <a:spLocks noGrp="1"/>
          </p:cNvSpPr>
          <p:nvPr>
            <p:ph type="subTitle"/>
          </p:nvPr>
        </p:nvSpPr>
        <p:spPr>
          <a:xfrm>
            <a:off x="1200240" y="1571760"/>
            <a:ext cx="6752880" cy="29998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DM Sans"/>
                <a:ea typeface="DM Sans"/>
              </a:rPr>
              <a:t>This presentation provides an in-depth overview of the AI Chatbot website, highlighting its key components, including the homepage, tutorials, projects, and additional features.</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19040" y="247680"/>
            <a:ext cx="1095120" cy="923400"/>
          </a:xfrm>
          <a:prstGeom prst="rect">
            <a:avLst/>
          </a:prstGeom>
          <a:noFill/>
          <a:ln w="0">
            <a:noFill/>
          </a:ln>
        </p:spPr>
        <p:txBody>
          <a:bodyPr lIns="91440" rIns="91440" tIns="91440" bIns="91440" anchor="ctr">
            <a:normAutofit fontScale="74802" lnSpcReduction="10000"/>
          </a:bodyPr>
          <a:p>
            <a:pPr indent="0">
              <a:lnSpc>
                <a:spcPct val="100000"/>
              </a:lnSpc>
              <a:buNone/>
              <a:tabLst>
                <a:tab algn="l" pos="0"/>
              </a:tabLst>
            </a:pPr>
            <a:r>
              <a:rPr b="0" lang="en" sz="7300" spc="-1" strike="noStrike">
                <a:solidFill>
                  <a:schemeClr val="dk2"/>
                </a:solidFill>
                <a:latin typeface="Gwendolyn"/>
                <a:ea typeface="Gwendolyn"/>
              </a:rPr>
              <a:t>01</a:t>
            </a:r>
            <a:endParaRPr b="0" lang="fr-FR" sz="7300" spc="-1" strike="noStrike">
              <a:solidFill>
                <a:schemeClr val="dk1"/>
              </a:solidFill>
              <a:latin typeface="Arial"/>
            </a:endParaRPr>
          </a:p>
        </p:txBody>
      </p:sp>
      <p:sp>
        <p:nvSpPr>
          <p:cNvPr id="100" name="PlaceHolder 2"/>
          <p:cNvSpPr>
            <a:spLocks noGrp="1"/>
          </p:cNvSpPr>
          <p:nvPr>
            <p:ph type="title"/>
          </p:nvPr>
        </p:nvSpPr>
        <p:spPr>
          <a:xfrm>
            <a:off x="419040" y="2143080"/>
            <a:ext cx="6181200" cy="2418840"/>
          </a:xfrm>
          <a:prstGeom prst="rect">
            <a:avLst/>
          </a:prstGeom>
          <a:noFill/>
          <a:ln w="0">
            <a:noFill/>
          </a:ln>
        </p:spPr>
        <p:txBody>
          <a:bodyPr lIns="91440" rIns="91440" tIns="91440" bIns="91440" anchor="b">
            <a:normAutofit/>
          </a:bodyPr>
          <a:p>
            <a:pPr indent="0">
              <a:lnSpc>
                <a:spcPct val="100000"/>
              </a:lnSpc>
              <a:buNone/>
              <a:tabLst>
                <a:tab algn="l" pos="0"/>
              </a:tabLst>
            </a:pPr>
            <a:r>
              <a:rPr b="0" lang="en" sz="7600" spc="-1" strike="noStrike">
                <a:solidFill>
                  <a:schemeClr val="dk2"/>
                </a:solidFill>
                <a:latin typeface="Viaoda Libre"/>
                <a:ea typeface="Viaoda Libre"/>
              </a:rPr>
              <a:t>Homepage</a:t>
            </a:r>
            <a:endParaRPr b="0" lang="fr-FR" sz="7600" spc="-1" strike="noStrike">
              <a:solidFill>
                <a:schemeClr val="dk1"/>
              </a:solidFill>
              <a:latin typeface="Arial"/>
            </a:endParaRPr>
          </a:p>
        </p:txBody>
      </p:sp>
      <p:sp>
        <p:nvSpPr>
          <p:cNvPr id="101" name="PlaceHolder 3"/>
          <p:cNvSpPr>
            <a:spLocks noGrp="1"/>
          </p:cNvSpPr>
          <p:nvPr>
            <p:ph type="subTitle"/>
          </p:nvPr>
        </p:nvSpPr>
        <p:spPr>
          <a:xfrm>
            <a:off x="419040" y="4476600"/>
            <a:ext cx="6181200" cy="418680"/>
          </a:xfrm>
          <a:prstGeom prst="rect">
            <a:avLst/>
          </a:prstGeom>
          <a:noFill/>
          <a:ln w="0">
            <a:noFill/>
          </a:ln>
        </p:spPr>
        <p:txBody>
          <a:bodyPr lIns="91440" rIns="91440" tIns="91440" bIns="91440" anchor="t">
            <a:normAutofit/>
          </a:bodyPr>
          <a:p>
            <a:pPr indent="0" algn="ctr">
              <a:buNone/>
            </a:pPr>
            <a:endParaRPr b="0" lang="en-US" sz="1600" spc="-1" strike="noStrike">
              <a:solidFill>
                <a:schemeClr val="dk1"/>
              </a:solidFill>
              <a:latin typeface="DM Sans"/>
              <a:ea typeface="DM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00080" y="66600"/>
            <a:ext cx="7657920" cy="818640"/>
          </a:xfrm>
          <a:prstGeom prst="rect">
            <a:avLst/>
          </a:prstGeom>
          <a:noFill/>
          <a:ln w="0">
            <a:noFill/>
          </a:ln>
        </p:spPr>
        <p:txBody>
          <a:bodyPr lIns="91440" rIns="91440" tIns="91440" bIns="91440" anchor="t">
            <a:normAutofit fontScale="86901"/>
          </a:bodyPr>
          <a:p>
            <a:pPr indent="0">
              <a:lnSpc>
                <a:spcPct val="100000"/>
              </a:lnSpc>
              <a:buNone/>
              <a:tabLst>
                <a:tab algn="l" pos="0"/>
              </a:tabLst>
            </a:pPr>
            <a:r>
              <a:rPr b="0" lang="en" sz="4800" spc="-1" strike="noStrike">
                <a:solidFill>
                  <a:schemeClr val="dk1"/>
                </a:solidFill>
                <a:latin typeface="Viaoda Libre"/>
                <a:ea typeface="Viaoda Libre"/>
              </a:rPr>
              <a:t>Welcome Banner and Site Description</a:t>
            </a:r>
            <a:endParaRPr b="0" lang="fr-FR" sz="4800" spc="-1" strike="noStrike">
              <a:solidFill>
                <a:schemeClr val="dk1"/>
              </a:solidFill>
              <a:latin typeface="Arial"/>
            </a:endParaRPr>
          </a:p>
        </p:txBody>
      </p:sp>
      <p:sp>
        <p:nvSpPr>
          <p:cNvPr id="103" name="PlaceHolder 2"/>
          <p:cNvSpPr>
            <a:spLocks noGrp="1"/>
          </p:cNvSpPr>
          <p:nvPr>
            <p:ph type="subTitle"/>
          </p:nvPr>
        </p:nvSpPr>
        <p:spPr>
          <a:xfrm>
            <a:off x="1200240" y="1571760"/>
            <a:ext cx="6752880" cy="29998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DM Sans"/>
                <a:ea typeface="DM Sans"/>
              </a:rPr>
              <a:t>The homepage features a prominent welcome banner that introduces users to the AI Chatbot platform. It provides a brief yet informative description that highlights the purpose of the site, guiding newcomers towards utilizing the educational resources effectively.</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p:nvPr>
        </p:nvSpPr>
        <p:spPr>
          <a:xfrm>
            <a:off x="990720" y="1962000"/>
            <a:ext cx="4857480" cy="28951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DM Sans"/>
                <a:ea typeface="DM Sans"/>
              </a:rPr>
              <a:t>The navigation bar is designed for easy access, comprising buttons for Home, Tutorials, Projects, About Us, and Contact. Additionally, a search bar facilitates quick navigation for users looking to find specific tutorials or projects. Call-to-action buttons such as 'Start Learning' and 'Browse Projects' are strategically placed to enhance user engagement.</a:t>
            </a:r>
            <a:endParaRPr b="0" lang="fr-FR" sz="1400" spc="-1" strike="noStrike">
              <a:solidFill>
                <a:srgbClr val="000000"/>
              </a:solidFill>
              <a:latin typeface="Arial"/>
            </a:endParaRPr>
          </a:p>
        </p:txBody>
      </p:sp>
      <p:sp>
        <p:nvSpPr>
          <p:cNvPr id="105" name="PlaceHolder 2"/>
          <p:cNvSpPr>
            <a:spLocks noGrp="1"/>
          </p:cNvSpPr>
          <p:nvPr>
            <p:ph type="title"/>
          </p:nvPr>
        </p:nvSpPr>
        <p:spPr>
          <a:xfrm>
            <a:off x="990720" y="399960"/>
            <a:ext cx="4857480" cy="1294920"/>
          </a:xfrm>
          <a:prstGeom prst="rect">
            <a:avLst/>
          </a:prstGeom>
          <a:noFill/>
          <a:ln w="0">
            <a:noFill/>
          </a:ln>
        </p:spPr>
        <p:txBody>
          <a:bodyPr lIns="91440" rIns="91440" tIns="91440" bIns="91440" anchor="b">
            <a:normAutofit fontScale="93108" lnSpcReduction="20000"/>
          </a:bodyPr>
          <a:p>
            <a:pPr indent="0">
              <a:lnSpc>
                <a:spcPct val="100000"/>
              </a:lnSpc>
              <a:buNone/>
              <a:tabLst>
                <a:tab algn="l" pos="0"/>
              </a:tabLst>
            </a:pPr>
            <a:r>
              <a:rPr b="0" lang="en" sz="4800" spc="-1" strike="noStrike">
                <a:solidFill>
                  <a:schemeClr val="dk1"/>
                </a:solidFill>
                <a:latin typeface="Viaoda Libre"/>
                <a:ea typeface="Viaoda Libre"/>
              </a:rPr>
              <a:t>Navigation Bar Overview</a:t>
            </a:r>
            <a:endParaRPr b="0" lang="fr-FR" sz="4800" spc="-1" strike="noStrike">
              <a:solidFill>
                <a:schemeClr val="dk1"/>
              </a:solidFill>
              <a:latin typeface="Arial"/>
            </a:endParaRPr>
          </a:p>
        </p:txBody>
      </p:sp>
      <p:pic>
        <p:nvPicPr>
          <p:cNvPr id="106" name="Google Shape;206;p35" descr=""/>
          <p:cNvPicPr/>
          <p:nvPr/>
        </p:nvPicPr>
        <p:blipFill>
          <a:blip r:embed="rId1"/>
          <a:srcRect l="7596" t="0" r="7607" b="0"/>
          <a:stretch/>
        </p:blipFill>
        <p:spPr>
          <a:xfrm>
            <a:off x="6237000" y="360"/>
            <a:ext cx="2906640" cy="5143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000080" y="66600"/>
            <a:ext cx="7657920" cy="818640"/>
          </a:xfrm>
          <a:prstGeom prst="rect">
            <a:avLst/>
          </a:prstGeom>
          <a:noFill/>
          <a:ln w="0">
            <a:noFill/>
          </a:ln>
        </p:spPr>
        <p:txBody>
          <a:bodyPr lIns="91440" rIns="91440" tIns="91440" bIns="91440" anchor="t">
            <a:normAutofit fontScale="86901"/>
          </a:bodyPr>
          <a:p>
            <a:pPr indent="0">
              <a:lnSpc>
                <a:spcPct val="100000"/>
              </a:lnSpc>
              <a:buNone/>
              <a:tabLst>
                <a:tab algn="l" pos="0"/>
              </a:tabLst>
            </a:pPr>
            <a:r>
              <a:rPr b="0" lang="en" sz="4800" spc="-1" strike="noStrike">
                <a:solidFill>
                  <a:schemeClr val="dk1"/>
                </a:solidFill>
                <a:latin typeface="Viaoda Libre"/>
                <a:ea typeface="Viaoda Libre"/>
              </a:rPr>
              <a:t>Featured Tutorials Slider</a:t>
            </a:r>
            <a:endParaRPr b="0" lang="fr-FR" sz="4800" spc="-1" strike="noStrike">
              <a:solidFill>
                <a:schemeClr val="dk1"/>
              </a:solidFill>
              <a:latin typeface="Arial"/>
            </a:endParaRPr>
          </a:p>
        </p:txBody>
      </p:sp>
      <p:sp>
        <p:nvSpPr>
          <p:cNvPr id="108" name="PlaceHolder 2"/>
          <p:cNvSpPr>
            <a:spLocks noGrp="1"/>
          </p:cNvSpPr>
          <p:nvPr>
            <p:ph type="subTitle"/>
          </p:nvPr>
        </p:nvSpPr>
        <p:spPr>
          <a:xfrm>
            <a:off x="1200240" y="1571760"/>
            <a:ext cx="6752880" cy="29998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DM Sans"/>
                <a:ea typeface="DM Sans"/>
              </a:rPr>
              <a:t>The Featured Tutorials Slider showcases popular and newly added tutorials, allowing users to quickly find trending content. It rotates dynamically, ensuring that the most pertinent tutorials are highlighted prominently to capture user interest and facilitate learning.</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19040" y="247680"/>
            <a:ext cx="1095120" cy="923400"/>
          </a:xfrm>
          <a:prstGeom prst="rect">
            <a:avLst/>
          </a:prstGeom>
          <a:noFill/>
          <a:ln w="0">
            <a:noFill/>
          </a:ln>
        </p:spPr>
        <p:txBody>
          <a:bodyPr lIns="91440" rIns="91440" tIns="91440" bIns="91440" anchor="ctr">
            <a:normAutofit fontScale="74802" lnSpcReduction="10000"/>
          </a:bodyPr>
          <a:p>
            <a:pPr indent="0">
              <a:lnSpc>
                <a:spcPct val="100000"/>
              </a:lnSpc>
              <a:buNone/>
              <a:tabLst>
                <a:tab algn="l" pos="0"/>
              </a:tabLst>
            </a:pPr>
            <a:r>
              <a:rPr b="0" lang="en" sz="7300" spc="-1" strike="noStrike">
                <a:solidFill>
                  <a:schemeClr val="dk2"/>
                </a:solidFill>
                <a:latin typeface="Gwendolyn"/>
                <a:ea typeface="Gwendolyn"/>
              </a:rPr>
              <a:t>02</a:t>
            </a:r>
            <a:endParaRPr b="0" lang="fr-FR" sz="7300" spc="-1" strike="noStrike">
              <a:solidFill>
                <a:schemeClr val="dk1"/>
              </a:solidFill>
              <a:latin typeface="Arial"/>
            </a:endParaRPr>
          </a:p>
        </p:txBody>
      </p:sp>
      <p:sp>
        <p:nvSpPr>
          <p:cNvPr id="110" name="PlaceHolder 2"/>
          <p:cNvSpPr>
            <a:spLocks noGrp="1"/>
          </p:cNvSpPr>
          <p:nvPr>
            <p:ph type="title"/>
          </p:nvPr>
        </p:nvSpPr>
        <p:spPr>
          <a:xfrm>
            <a:off x="419040" y="2143080"/>
            <a:ext cx="6181200" cy="2418840"/>
          </a:xfrm>
          <a:prstGeom prst="rect">
            <a:avLst/>
          </a:prstGeom>
          <a:noFill/>
          <a:ln w="0">
            <a:noFill/>
          </a:ln>
        </p:spPr>
        <p:txBody>
          <a:bodyPr lIns="91440" rIns="91440" tIns="91440" bIns="91440" anchor="b">
            <a:normAutofit fontScale="96611"/>
          </a:bodyPr>
          <a:p>
            <a:pPr indent="0">
              <a:lnSpc>
                <a:spcPct val="100000"/>
              </a:lnSpc>
              <a:buNone/>
              <a:tabLst>
                <a:tab algn="l" pos="0"/>
              </a:tabLst>
            </a:pPr>
            <a:r>
              <a:rPr b="0" lang="en" sz="7600" spc="-1" strike="noStrike">
                <a:solidFill>
                  <a:schemeClr val="dk2"/>
                </a:solidFill>
                <a:latin typeface="Viaoda Libre"/>
                <a:ea typeface="Viaoda Libre"/>
              </a:rPr>
              <a:t>Tutorials &amp; Projects</a:t>
            </a:r>
            <a:endParaRPr b="0" lang="fr-FR" sz="7600" spc="-1" strike="noStrike">
              <a:solidFill>
                <a:schemeClr val="dk1"/>
              </a:solidFill>
              <a:latin typeface="Arial"/>
            </a:endParaRPr>
          </a:p>
        </p:txBody>
      </p:sp>
      <p:sp>
        <p:nvSpPr>
          <p:cNvPr id="111" name="PlaceHolder 3"/>
          <p:cNvSpPr>
            <a:spLocks noGrp="1"/>
          </p:cNvSpPr>
          <p:nvPr>
            <p:ph type="subTitle"/>
          </p:nvPr>
        </p:nvSpPr>
        <p:spPr>
          <a:xfrm>
            <a:off x="419040" y="4476600"/>
            <a:ext cx="6181200" cy="418680"/>
          </a:xfrm>
          <a:prstGeom prst="rect">
            <a:avLst/>
          </a:prstGeom>
          <a:noFill/>
          <a:ln w="0">
            <a:noFill/>
          </a:ln>
        </p:spPr>
        <p:txBody>
          <a:bodyPr lIns="91440" rIns="91440" tIns="91440" bIns="91440" anchor="t">
            <a:normAutofit/>
          </a:bodyPr>
          <a:p>
            <a:pPr indent="0" algn="ctr">
              <a:buNone/>
            </a:pPr>
            <a:endParaRPr b="0" lang="en-US" sz="1600" spc="-1" strike="noStrike">
              <a:solidFill>
                <a:schemeClr val="dk1"/>
              </a:solidFill>
              <a:latin typeface="DM Sans"/>
              <a:ea typeface="DM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p:nvPr>
        </p:nvSpPr>
        <p:spPr>
          <a:xfrm>
            <a:off x="990720" y="1962000"/>
            <a:ext cx="4857480" cy="28951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DM Sans"/>
                <a:ea typeface="DM Sans"/>
              </a:rPr>
              <a:t>The Tutorials section offers a diverse range of topics categorized by programming language such as Java, Python, and C++. Each tutorial is presented with a title, a concise description, and a difficulty level, allowing users to filter options based on their preferences. Additionally, a progress tracker helps users monitor their learning journey and completed lessons.</a:t>
            </a:r>
            <a:endParaRPr b="0" lang="fr-FR" sz="1400" spc="-1" strike="noStrike">
              <a:solidFill>
                <a:srgbClr val="000000"/>
              </a:solidFill>
              <a:latin typeface="Arial"/>
            </a:endParaRPr>
          </a:p>
        </p:txBody>
      </p:sp>
      <p:sp>
        <p:nvSpPr>
          <p:cNvPr id="113" name="PlaceHolder 2"/>
          <p:cNvSpPr>
            <a:spLocks noGrp="1"/>
          </p:cNvSpPr>
          <p:nvPr>
            <p:ph type="title"/>
          </p:nvPr>
        </p:nvSpPr>
        <p:spPr>
          <a:xfrm>
            <a:off x="990720" y="399960"/>
            <a:ext cx="4857480" cy="1294920"/>
          </a:xfrm>
          <a:prstGeom prst="rect">
            <a:avLst/>
          </a:prstGeom>
          <a:noFill/>
          <a:ln w="0">
            <a:noFill/>
          </a:ln>
        </p:spPr>
        <p:txBody>
          <a:bodyPr lIns="91440" rIns="91440" tIns="91440" bIns="91440" anchor="b">
            <a:normAutofit fontScale="80694" lnSpcReduction="10000"/>
          </a:bodyPr>
          <a:p>
            <a:pPr indent="0">
              <a:lnSpc>
                <a:spcPct val="100000"/>
              </a:lnSpc>
              <a:buNone/>
              <a:tabLst>
                <a:tab algn="l" pos="0"/>
              </a:tabLst>
            </a:pPr>
            <a:r>
              <a:rPr b="0" lang="en" sz="4800" spc="-1" strike="noStrike">
                <a:solidFill>
                  <a:schemeClr val="dk1"/>
                </a:solidFill>
                <a:latin typeface="Viaoda Libre"/>
                <a:ea typeface="Viaoda Libre"/>
              </a:rPr>
              <a:t>Tutorial Topics &amp; Filters</a:t>
            </a:r>
            <a:endParaRPr b="0" lang="fr-FR" sz="4800" spc="-1" strike="noStrike">
              <a:solidFill>
                <a:schemeClr val="dk1"/>
              </a:solidFill>
              <a:latin typeface="Arial"/>
            </a:endParaRPr>
          </a:p>
        </p:txBody>
      </p:sp>
      <p:pic>
        <p:nvPicPr>
          <p:cNvPr id="114" name="Google Shape;206;p35" descr=""/>
          <p:cNvPicPr/>
          <p:nvPr/>
        </p:nvPicPr>
        <p:blipFill>
          <a:blip r:embed="rId1"/>
          <a:srcRect l="7596" t="0" r="7607" b="0"/>
          <a:stretch/>
        </p:blipFill>
        <p:spPr>
          <a:xfrm>
            <a:off x="6237000" y="360"/>
            <a:ext cx="2906640" cy="5143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000080" y="66600"/>
            <a:ext cx="7657920" cy="818640"/>
          </a:xfrm>
          <a:prstGeom prst="rect">
            <a:avLst/>
          </a:prstGeom>
          <a:noFill/>
          <a:ln w="0">
            <a:noFill/>
          </a:ln>
        </p:spPr>
        <p:txBody>
          <a:bodyPr lIns="91440" rIns="91440" tIns="91440" bIns="91440" anchor="t">
            <a:normAutofit fontScale="86901"/>
          </a:bodyPr>
          <a:p>
            <a:pPr indent="0">
              <a:lnSpc>
                <a:spcPct val="100000"/>
              </a:lnSpc>
              <a:buNone/>
              <a:tabLst>
                <a:tab algn="l" pos="0"/>
              </a:tabLst>
            </a:pPr>
            <a:r>
              <a:rPr b="0" lang="en" sz="4800" spc="-1" strike="noStrike">
                <a:solidFill>
                  <a:schemeClr val="dk1"/>
                </a:solidFill>
                <a:latin typeface="Viaoda Libre"/>
                <a:ea typeface="Viaoda Libre"/>
              </a:rPr>
              <a:t>Project Categories &amp; Details</a:t>
            </a:r>
            <a:endParaRPr b="0" lang="fr-FR" sz="4800" spc="-1" strike="noStrike">
              <a:solidFill>
                <a:schemeClr val="dk1"/>
              </a:solidFill>
              <a:latin typeface="Arial"/>
            </a:endParaRPr>
          </a:p>
        </p:txBody>
      </p:sp>
      <p:sp>
        <p:nvSpPr>
          <p:cNvPr id="116" name="PlaceHolder 2"/>
          <p:cNvSpPr>
            <a:spLocks noGrp="1"/>
          </p:cNvSpPr>
          <p:nvPr>
            <p:ph type="subTitle"/>
          </p:nvPr>
        </p:nvSpPr>
        <p:spPr>
          <a:xfrm>
            <a:off x="1200240" y="1571760"/>
            <a:ext cx="6752880" cy="29998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DM Sans"/>
                <a:ea typeface="DM Sans"/>
              </a:rPr>
              <a:t>Projects are organized by difficulty levels: Beginner, Intermediate, and Advanced. Each project card includes a brief description, estimated completion time, and a 'View Details' button leading to comprehensive instructions and code samples. An interactive 'Try Online' feature enables users to experiment with project code in a live editor.</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Watercolor by Slidesgo">
  <a:themeElements>
    <a:clrScheme name="Simple Light">
      <a:dk1>
        <a:srgbClr val="222222"/>
      </a:dk1>
      <a:lt1>
        <a:srgbClr val="ffffff"/>
      </a:lt1>
      <a:dk2>
        <a:srgbClr val="b4ae10"/>
      </a:dk2>
      <a:lt2>
        <a:srgbClr val="ffff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2025-06-11T17:08:58Z</dcterms:created>
  <dc:creator>Unknown Creator</dc:creator>
  <dc:description/>
  <dc:language>en-US</dc:language>
  <cp:lastModifiedBy>Unknown Creator</cp:lastModifiedBy>
  <dcterms:modified xsi:type="dcterms:W3CDTF">2025-06-11T17:08:58Z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