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B.Archana</a:t>
            </a:r>
            <a:r>
              <a:rPr lang="en-IN"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devi</a:t>
            </a:r>
            <a:r>
              <a:rPr lang="en-IN" sz="2000" b="1" dirty="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endParaRPr lang="en-IN"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Fandango movie rating project </a:t>
            </a:r>
            <a:endParaRPr lang="en-US" sz="2000" b="1" dirty="0">
              <a:solidFill>
                <a:schemeClr val="accent1">
                  <a:lumMod val="75000"/>
                </a:schemeClr>
              </a:solidFill>
              <a:latin typeface="Arial"/>
              <a:cs typeface="Arial"/>
            </a:endParaRP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716135"/>
          </a:xfrm>
        </p:spPr>
        <p:txBody>
          <a:bodyPr/>
          <a:lstStyle/>
          <a:p>
            <a:pPr algn="ctr"/>
            <a:r>
              <a:rPr lang="en-IN" b="1" dirty="0">
                <a:solidFill>
                  <a:srgbClr val="002060"/>
                </a:solidFill>
                <a:latin typeface="Arial" panose="020B0604020202020204" pitchFamily="34" charset="0"/>
                <a:cs typeface="Arial" panose="020B0604020202020204" pitchFamily="34" charset="0"/>
              </a:rPr>
              <a:t>Thank You</a:t>
            </a:r>
            <a:br>
              <a:rPr lang="en-IN" b="1" dirty="0">
                <a:solidFill>
                  <a:srgbClr val="002060"/>
                </a:solidFill>
                <a:latin typeface="Arial" panose="020B0604020202020204" pitchFamily="34" charset="0"/>
                <a:cs typeface="Arial" panose="020B0604020202020204" pitchFamily="34" charset="0"/>
              </a:rPr>
            </a:b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B.ARCHANA DEVI</cp:lastModifiedBy>
  <cp:revision>26</cp:revision>
  <dcterms:created xsi:type="dcterms:W3CDTF">2021-05-26T16:50:10Z</dcterms:created>
  <dcterms:modified xsi:type="dcterms:W3CDTF">2024-04-04T11:53:54Z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