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5587-20FF-46E7-9FF1-376678E08F7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FB5-A8D3-42C9-AC27-96194AFD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5587-20FF-46E7-9FF1-376678E08F7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FB5-A8D3-42C9-AC27-96194AFD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1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5587-20FF-46E7-9FF1-376678E08F7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FB5-A8D3-42C9-AC27-96194AFD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4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5587-20FF-46E7-9FF1-376678E08F7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FB5-A8D3-42C9-AC27-96194AFD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5587-20FF-46E7-9FF1-376678E08F7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FB5-A8D3-42C9-AC27-96194AFD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5587-20FF-46E7-9FF1-376678E08F7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FB5-A8D3-42C9-AC27-96194AFD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7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5587-20FF-46E7-9FF1-376678E08F7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FB5-A8D3-42C9-AC27-96194AFD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5587-20FF-46E7-9FF1-376678E08F7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FB5-A8D3-42C9-AC27-96194AFD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1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5587-20FF-46E7-9FF1-376678E08F7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FB5-A8D3-42C9-AC27-96194AFD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5587-20FF-46E7-9FF1-376678E08F7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FB5-A8D3-42C9-AC27-96194AFD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5587-20FF-46E7-9FF1-376678E08F7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BFB5-A8D3-42C9-AC27-96194AFD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3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25587-20FF-46E7-9FF1-376678E08F7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BFB5-A8D3-42C9-AC27-96194AFD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1763"/>
            <a:ext cx="9144000" cy="8382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Spectrum </a:t>
            </a:r>
            <a:r>
              <a:rPr lang="en-US" dirty="0" smtClean="0">
                <a:latin typeface="+mn-lt"/>
              </a:rPr>
              <a:t>2024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783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4226" y="2671763"/>
            <a:ext cx="4816443" cy="8382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b="1" dirty="0"/>
              <a:t>Thank You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111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27788" y="724277"/>
            <a:ext cx="10720873" cy="5187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59617"/>
              </p:ext>
            </p:extLst>
          </p:nvPr>
        </p:nvGraphicFramePr>
        <p:xfrm>
          <a:off x="818988" y="859504"/>
          <a:ext cx="10515591" cy="4895567"/>
        </p:xfrm>
        <a:graphic>
          <a:graphicData uri="http://schemas.openxmlformats.org/drawingml/2006/table">
            <a:tbl>
              <a:tblPr/>
              <a:tblGrid>
                <a:gridCol w="1223862"/>
                <a:gridCol w="323209"/>
                <a:gridCol w="448426"/>
                <a:gridCol w="448426"/>
                <a:gridCol w="448426"/>
                <a:gridCol w="448426"/>
                <a:gridCol w="448426"/>
                <a:gridCol w="448426"/>
                <a:gridCol w="448426"/>
                <a:gridCol w="448426"/>
                <a:gridCol w="448426"/>
                <a:gridCol w="448426"/>
                <a:gridCol w="448426"/>
                <a:gridCol w="448426"/>
                <a:gridCol w="448426"/>
                <a:gridCol w="448426"/>
                <a:gridCol w="448426"/>
                <a:gridCol w="448426"/>
                <a:gridCol w="448426"/>
                <a:gridCol w="448426"/>
                <a:gridCol w="448426"/>
                <a:gridCol w="448426"/>
              </a:tblGrid>
              <a:tr h="18770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Circle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 Spectrum(Jul'2024)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Jio Spectrum(Jul'2024)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Airtel Spectrum(Jul'2024)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77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4G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5G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4G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5G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4G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5G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77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Andhra 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radesh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21.4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Assam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Bihar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17.8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20.2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Delhi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10.6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Gujarat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20.8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Haryana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15.8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Himachal Pradesh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11.2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10.4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Jammu &amp; Kashmir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Karnataka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Kerala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Kolkata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Madhya Pradesh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19.8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Maharashtra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12.4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Mumbai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10.2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North East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25.8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Odisha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Punjab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Rajasthan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Tamil Nadu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7.4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11.4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Uttar Pradesh (E)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6.8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16.8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Uttar Pradesh (W)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West Bengal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21.6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7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5605" marR="5605" marT="5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148.6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346.4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295.4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148.6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310.4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17600</a:t>
                      </a:r>
                    </a:p>
                  </a:txBody>
                  <a:tcPr marL="5605" marR="5605" marT="5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1509" y="267077"/>
            <a:ext cx="4734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Spectrum summary(Total Bandwidth MHz)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" y="264311"/>
            <a:ext cx="11301413" cy="36433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+mn-lt"/>
              </a:rPr>
              <a:t>Band-800 MHz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942975"/>
            <a:ext cx="11301412" cy="56864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14325" y="785807"/>
            <a:ext cx="11444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7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" y="264311"/>
            <a:ext cx="11301413" cy="36433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+mn-lt"/>
              </a:rPr>
              <a:t>Band-900 MHz</a:t>
            </a:r>
            <a:endParaRPr lang="en-US" sz="3200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14325" y="785807"/>
            <a:ext cx="11444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" y="842951"/>
            <a:ext cx="11979102" cy="5800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21292" y="546479"/>
            <a:ext cx="2194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Auction’24 :Red colour border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" y="264311"/>
            <a:ext cx="11301413" cy="36433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+mn-lt"/>
              </a:rPr>
              <a:t>Band-1800 MHz</a:t>
            </a:r>
            <a:endParaRPr lang="en-US" sz="3200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14325" y="785807"/>
            <a:ext cx="11444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9" y="842963"/>
            <a:ext cx="11633416" cy="571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21292" y="546479"/>
            <a:ext cx="2194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Auction’24 :Red colour border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2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" y="264311"/>
            <a:ext cx="11301413" cy="36433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+mn-lt"/>
              </a:rPr>
              <a:t>Band-2100 MHz</a:t>
            </a:r>
            <a:endParaRPr lang="en-US" sz="3200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14325" y="785807"/>
            <a:ext cx="11444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21292" y="546479"/>
            <a:ext cx="2194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Auction’24 :Red colour border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7" y="842963"/>
            <a:ext cx="11715186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8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" y="264311"/>
            <a:ext cx="11301413" cy="36433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+mn-lt"/>
              </a:rPr>
              <a:t>Band-2300 MHz</a:t>
            </a:r>
            <a:endParaRPr lang="en-US" sz="3200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14325" y="785807"/>
            <a:ext cx="11444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4" y="828676"/>
            <a:ext cx="11704854" cy="5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" y="264311"/>
            <a:ext cx="11301413" cy="36433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+mn-lt"/>
              </a:rPr>
              <a:t>Band-2300 MHz</a:t>
            </a:r>
            <a:endParaRPr lang="en-US" sz="3200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14325" y="785807"/>
            <a:ext cx="11444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5" y="814387"/>
            <a:ext cx="11764828" cy="5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5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" y="264311"/>
            <a:ext cx="11301413" cy="36433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+mn-lt"/>
              </a:rPr>
              <a:t>Band-26000 MHz</a:t>
            </a:r>
            <a:endParaRPr lang="en-US" sz="3200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14325" y="785807"/>
            <a:ext cx="11444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9" y="814388"/>
            <a:ext cx="11737294" cy="57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5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494</Words>
  <Application>Microsoft Office PowerPoint</Application>
  <PresentationFormat>Widescreen</PresentationFormat>
  <Paragraphs>550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Spectrum 2024</vt:lpstr>
      <vt:lpstr>PowerPoint Presentation</vt:lpstr>
      <vt:lpstr>Band-800 MHz</vt:lpstr>
      <vt:lpstr>Band-900 MHz</vt:lpstr>
      <vt:lpstr>Band-1800 MHz</vt:lpstr>
      <vt:lpstr>Band-2100 MHz</vt:lpstr>
      <vt:lpstr>Band-2300 MHz</vt:lpstr>
      <vt:lpstr>Band-2300 MHz</vt:lpstr>
      <vt:lpstr>Band-26000 MHz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 Auction 2024</dc:title>
  <dc:creator>Windows User</dc:creator>
  <cp:lastModifiedBy>DELL</cp:lastModifiedBy>
  <cp:revision>4</cp:revision>
  <dcterms:created xsi:type="dcterms:W3CDTF">2024-07-19T12:14:52Z</dcterms:created>
  <dcterms:modified xsi:type="dcterms:W3CDTF">2024-07-25T09:54:22Z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