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11"/>
  </p:notesMasterIdLst>
  <p:sldIdLst>
    <p:sldId id="256" r:id="rId2"/>
    <p:sldId id="290" r:id="rId3"/>
    <p:sldId id="291" r:id="rId4"/>
    <p:sldId id="292" r:id="rId5"/>
    <p:sldId id="267" r:id="rId6"/>
    <p:sldId id="268" r:id="rId7"/>
    <p:sldId id="272" r:id="rId8"/>
    <p:sldId id="293" r:id="rId9"/>
    <p:sldId id="294" r:id="rId10"/>
  </p:sldIdLst>
  <p:sldSz cx="9144000" cy="5143500" type="screen16x9"/>
  <p:notesSz cx="6858000" cy="9144000"/>
  <p:embeddedFontLst>
    <p:embeddedFont>
      <p:font typeface="Bebas Neue" panose="020B0606020202050201" pitchFamily="34" charset="0"/>
      <p:regular r:id="rId12"/>
    </p:embeddedFont>
    <p:embeddedFont>
      <p:font typeface="Fira Sans Extra Condensed SemiBold" panose="020B0604020202020204" charset="0"/>
      <p:regular r:id="rId13"/>
      <p:bold r:id="rId14"/>
      <p:italic r:id="rId15"/>
      <p:boldItalic r:id="rId16"/>
    </p:embeddedFont>
    <p:embeddedFont>
      <p:font typeface="Nunito Light" pitchFamily="2" charset="0"/>
      <p:regular r:id="rId17"/>
      <p:italic r:id="rId18"/>
    </p:embeddedFont>
    <p:embeddedFont>
      <p:font typeface="PT Sans" panose="020B0503020203020204" pitchFamily="34" charset="0"/>
      <p:regular r:id="rId19"/>
      <p:bold r:id="rId20"/>
      <p:italic r:id="rId21"/>
      <p:boldItalic r:id="rId22"/>
    </p:embeddedFont>
    <p:embeddedFont>
      <p:font typeface="Roboto" panose="02000000000000000000" pitchFamily="2" charset="0"/>
      <p:regular r:id="rId23"/>
      <p:bold r:id="rId24"/>
      <p:italic r:id="rId25"/>
      <p:boldItalic r:id="rId26"/>
    </p:embeddedFont>
    <p:embeddedFont>
      <p:font typeface="Roboto Condensed Light" panose="02000000000000000000" pitchFamily="2" charset="0"/>
      <p:regular r:id="rId27"/>
      <p: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15:clr>
            <a:srgbClr val="9AA0A6"/>
          </p15:clr>
        </p15:guide>
        <p15:guide id="3" orient="horz">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2B476C8-9215-4FEC-B6DF-45068B977054}">
  <a:tblStyle styleId="{E2B476C8-9215-4FEC-B6DF-45068B97705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72"/>
      </p:cViewPr>
      <p:guideLst>
        <p:guide/>
        <p:guide orient="horz"/>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font" Target="fonts/font15.fntdata"/><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font" Target="fonts/font14.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font" Target="fonts/font13.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28" Type="http://schemas.openxmlformats.org/officeDocument/2006/relationships/font" Target="fonts/font17.fntdata"/><Relationship Id="rId10" Type="http://schemas.openxmlformats.org/officeDocument/2006/relationships/slide" Target="slides/slide9.xml"/><Relationship Id="rId19" Type="http://schemas.openxmlformats.org/officeDocument/2006/relationships/font" Target="fonts/font8.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font" Target="fonts/font16.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e79ec7e031_0_10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e79ec7e031_0_10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362789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e79ec7e031_0_10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e79ec7e031_0_10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193640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9"/>
        <p:cNvGrpSpPr/>
        <p:nvPr/>
      </p:nvGrpSpPr>
      <p:grpSpPr>
        <a:xfrm>
          <a:off x="0" y="0"/>
          <a:ext cx="0" cy="0"/>
          <a:chOff x="0" y="0"/>
          <a:chExt cx="0" cy="0"/>
        </a:xfrm>
      </p:grpSpPr>
      <p:sp>
        <p:nvSpPr>
          <p:cNvPr id="1580" name="Google Shape;1580;gb84ec99c72_1_9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1" name="Google Shape;1581;gb84ec99c72_1_9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8"/>
        <p:cNvGrpSpPr/>
        <p:nvPr/>
      </p:nvGrpSpPr>
      <p:grpSpPr>
        <a:xfrm>
          <a:off x="0" y="0"/>
          <a:ext cx="0" cy="0"/>
          <a:chOff x="0" y="0"/>
          <a:chExt cx="0" cy="0"/>
        </a:xfrm>
      </p:grpSpPr>
      <p:sp>
        <p:nvSpPr>
          <p:cNvPr id="1689" name="Google Shape;1689;ge79ec7e031_0_11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0" name="Google Shape;1690;ge79ec7e031_0_1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2"/>
        <p:cNvGrpSpPr/>
        <p:nvPr/>
      </p:nvGrpSpPr>
      <p:grpSpPr>
        <a:xfrm>
          <a:off x="0" y="0"/>
          <a:ext cx="0" cy="0"/>
          <a:chOff x="0" y="0"/>
          <a:chExt cx="0" cy="0"/>
        </a:xfrm>
      </p:grpSpPr>
      <p:sp>
        <p:nvSpPr>
          <p:cNvPr id="1963" name="Google Shape;1963;ge77ec85d97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4" name="Google Shape;1964;ge77ec85d97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787688" y="1445325"/>
            <a:ext cx="3696000" cy="1727400"/>
          </a:xfrm>
          <a:prstGeom prst="rect">
            <a:avLst/>
          </a:prstGeom>
        </p:spPr>
        <p:txBody>
          <a:bodyPr spcFirstLastPara="1" wrap="square" lIns="0" tIns="0" rIns="0" bIns="0" anchor="ctr" anchorCtr="0">
            <a:noAutofit/>
          </a:bodyPr>
          <a:lstStyle>
            <a:lvl1pPr lvl="0" algn="ctr">
              <a:lnSpc>
                <a:spcPct val="80000"/>
              </a:lnSpc>
              <a:spcBef>
                <a:spcPts val="0"/>
              </a:spcBef>
              <a:spcAft>
                <a:spcPts val="0"/>
              </a:spcAft>
              <a:buClr>
                <a:srgbClr val="191919"/>
              </a:buClr>
              <a:buSzPts val="5200"/>
              <a:buNone/>
              <a:defRPr sz="5000">
                <a:solidFill>
                  <a:schemeClr val="dk1"/>
                </a:solidFill>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4787688" y="3270575"/>
            <a:ext cx="3696000" cy="4197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sz="14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6"/>
        <p:cNvGrpSpPr/>
        <p:nvPr/>
      </p:nvGrpSpPr>
      <p:grpSpPr>
        <a:xfrm>
          <a:off x="0" y="0"/>
          <a:ext cx="0" cy="0"/>
          <a:chOff x="0" y="0"/>
          <a:chExt cx="0" cy="0"/>
        </a:xfrm>
      </p:grpSpPr>
      <p:sp>
        <p:nvSpPr>
          <p:cNvPr id="37" name="Google Shape;37;p11"/>
          <p:cNvSpPr txBox="1">
            <a:spLocks noGrp="1"/>
          </p:cNvSpPr>
          <p:nvPr>
            <p:ph type="title" hasCustomPrompt="1"/>
          </p:nvPr>
        </p:nvSpPr>
        <p:spPr>
          <a:xfrm>
            <a:off x="1284000" y="1387300"/>
            <a:ext cx="6576000" cy="2100300"/>
          </a:xfrm>
          <a:prstGeom prst="rect">
            <a:avLst/>
          </a:prstGeom>
        </p:spPr>
        <p:txBody>
          <a:bodyPr spcFirstLastPara="1" wrap="square" lIns="0" tIns="0" rIns="0" bIns="0" anchor="b" anchorCtr="0">
            <a:noAutofit/>
          </a:bodyPr>
          <a:lstStyle>
            <a:lvl1pPr lvl="0" algn="ctr">
              <a:spcBef>
                <a:spcPts val="0"/>
              </a:spcBef>
              <a:spcAft>
                <a:spcPts val="0"/>
              </a:spcAft>
              <a:buSzPts val="9600"/>
              <a:buNone/>
              <a:defRPr sz="14900">
                <a:solidFill>
                  <a:srgbClr val="101122"/>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38" name="Google Shape;38;p11"/>
          <p:cNvSpPr txBox="1">
            <a:spLocks noGrp="1"/>
          </p:cNvSpPr>
          <p:nvPr>
            <p:ph type="subTitle" idx="1"/>
          </p:nvPr>
        </p:nvSpPr>
        <p:spPr>
          <a:xfrm>
            <a:off x="1284000" y="3259075"/>
            <a:ext cx="6576000" cy="49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9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40"/>
        <p:cNvGrpSpPr/>
        <p:nvPr/>
      </p:nvGrpSpPr>
      <p:grpSpPr>
        <a:xfrm>
          <a:off x="0" y="0"/>
          <a:ext cx="0" cy="0"/>
          <a:chOff x="0" y="0"/>
          <a:chExt cx="0" cy="0"/>
        </a:xfrm>
      </p:grpSpPr>
      <p:sp>
        <p:nvSpPr>
          <p:cNvPr id="41" name="Google Shape;41;p13"/>
          <p:cNvSpPr txBox="1">
            <a:spLocks noGrp="1"/>
          </p:cNvSpPr>
          <p:nvPr>
            <p:ph type="title"/>
          </p:nvPr>
        </p:nvSpPr>
        <p:spPr>
          <a:xfrm>
            <a:off x="720000" y="1682850"/>
            <a:ext cx="2305500" cy="527700"/>
          </a:xfrm>
          <a:prstGeom prst="rect">
            <a:avLst/>
          </a:prstGeom>
        </p:spPr>
        <p:txBody>
          <a:bodyPr spcFirstLastPara="1" wrap="square" lIns="0" tIns="0" rIns="0" bIns="0" anchor="ctr" anchorCtr="0">
            <a:no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2" name="Google Shape;42;p13"/>
          <p:cNvSpPr txBox="1">
            <a:spLocks noGrp="1"/>
          </p:cNvSpPr>
          <p:nvPr>
            <p:ph type="subTitle" idx="1"/>
          </p:nvPr>
        </p:nvSpPr>
        <p:spPr>
          <a:xfrm>
            <a:off x="720000" y="2269375"/>
            <a:ext cx="23055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3" name="Google Shape;43;p13"/>
          <p:cNvSpPr txBox="1">
            <a:spLocks noGrp="1"/>
          </p:cNvSpPr>
          <p:nvPr>
            <p:ph type="title" idx="2"/>
          </p:nvPr>
        </p:nvSpPr>
        <p:spPr>
          <a:xfrm>
            <a:off x="3419269" y="1682850"/>
            <a:ext cx="2305500" cy="527700"/>
          </a:xfrm>
          <a:prstGeom prst="rect">
            <a:avLst/>
          </a:prstGeom>
        </p:spPr>
        <p:txBody>
          <a:bodyPr spcFirstLastPara="1" wrap="square" lIns="0" tIns="0" rIns="0" bIns="0" anchor="ctr" anchorCtr="0">
            <a:no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4" name="Google Shape;44;p13"/>
          <p:cNvSpPr txBox="1">
            <a:spLocks noGrp="1"/>
          </p:cNvSpPr>
          <p:nvPr>
            <p:ph type="subTitle" idx="3"/>
          </p:nvPr>
        </p:nvSpPr>
        <p:spPr>
          <a:xfrm>
            <a:off x="3419269" y="2269375"/>
            <a:ext cx="23055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5" name="Google Shape;45;p13"/>
          <p:cNvSpPr txBox="1">
            <a:spLocks noGrp="1"/>
          </p:cNvSpPr>
          <p:nvPr>
            <p:ph type="title" idx="4"/>
          </p:nvPr>
        </p:nvSpPr>
        <p:spPr>
          <a:xfrm>
            <a:off x="720000" y="3116250"/>
            <a:ext cx="2305500" cy="527700"/>
          </a:xfrm>
          <a:prstGeom prst="rect">
            <a:avLst/>
          </a:prstGeom>
        </p:spPr>
        <p:txBody>
          <a:bodyPr spcFirstLastPara="1" wrap="square" lIns="0" tIns="0" rIns="0" bIns="0" anchor="ctr" anchorCtr="0">
            <a:no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6" name="Google Shape;46;p13"/>
          <p:cNvSpPr txBox="1">
            <a:spLocks noGrp="1"/>
          </p:cNvSpPr>
          <p:nvPr>
            <p:ph type="subTitle" idx="5"/>
          </p:nvPr>
        </p:nvSpPr>
        <p:spPr>
          <a:xfrm>
            <a:off x="720000" y="3702775"/>
            <a:ext cx="23055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7" name="Google Shape;47;p13"/>
          <p:cNvSpPr txBox="1">
            <a:spLocks noGrp="1"/>
          </p:cNvSpPr>
          <p:nvPr>
            <p:ph type="title" idx="6"/>
          </p:nvPr>
        </p:nvSpPr>
        <p:spPr>
          <a:xfrm>
            <a:off x="3419269" y="3116250"/>
            <a:ext cx="2305500" cy="527700"/>
          </a:xfrm>
          <a:prstGeom prst="rect">
            <a:avLst/>
          </a:prstGeom>
        </p:spPr>
        <p:txBody>
          <a:bodyPr spcFirstLastPara="1" wrap="square" lIns="0" tIns="0" rIns="0" bIns="0" anchor="ctr" anchorCtr="0">
            <a:no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8" name="Google Shape;48;p13"/>
          <p:cNvSpPr txBox="1">
            <a:spLocks noGrp="1"/>
          </p:cNvSpPr>
          <p:nvPr>
            <p:ph type="subTitle" idx="7"/>
          </p:nvPr>
        </p:nvSpPr>
        <p:spPr>
          <a:xfrm>
            <a:off x="3419269" y="3702775"/>
            <a:ext cx="23055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9" name="Google Shape;49;p13"/>
          <p:cNvSpPr txBox="1">
            <a:spLocks noGrp="1"/>
          </p:cNvSpPr>
          <p:nvPr>
            <p:ph type="title" idx="8"/>
          </p:nvPr>
        </p:nvSpPr>
        <p:spPr>
          <a:xfrm>
            <a:off x="6118545" y="1682850"/>
            <a:ext cx="2305500" cy="527700"/>
          </a:xfrm>
          <a:prstGeom prst="rect">
            <a:avLst/>
          </a:prstGeom>
        </p:spPr>
        <p:txBody>
          <a:bodyPr spcFirstLastPara="1" wrap="square" lIns="0" tIns="0" rIns="0" bIns="0" anchor="ctr" anchorCtr="0">
            <a:no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0" name="Google Shape;50;p13"/>
          <p:cNvSpPr txBox="1">
            <a:spLocks noGrp="1"/>
          </p:cNvSpPr>
          <p:nvPr>
            <p:ph type="subTitle" idx="9"/>
          </p:nvPr>
        </p:nvSpPr>
        <p:spPr>
          <a:xfrm>
            <a:off x="6118545" y="2269375"/>
            <a:ext cx="23055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1" name="Google Shape;51;p13"/>
          <p:cNvSpPr txBox="1">
            <a:spLocks noGrp="1"/>
          </p:cNvSpPr>
          <p:nvPr>
            <p:ph type="title" idx="13"/>
          </p:nvPr>
        </p:nvSpPr>
        <p:spPr>
          <a:xfrm>
            <a:off x="6118545" y="3116250"/>
            <a:ext cx="2305500" cy="527700"/>
          </a:xfrm>
          <a:prstGeom prst="rect">
            <a:avLst/>
          </a:prstGeom>
        </p:spPr>
        <p:txBody>
          <a:bodyPr spcFirstLastPara="1" wrap="square" lIns="0" tIns="0" rIns="0" bIns="0" anchor="ctr" anchorCtr="0">
            <a:no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2" name="Google Shape;52;p13"/>
          <p:cNvSpPr txBox="1">
            <a:spLocks noGrp="1"/>
          </p:cNvSpPr>
          <p:nvPr>
            <p:ph type="subTitle" idx="14"/>
          </p:nvPr>
        </p:nvSpPr>
        <p:spPr>
          <a:xfrm>
            <a:off x="6118545" y="3702775"/>
            <a:ext cx="23055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3" name="Google Shape;53;p13"/>
          <p:cNvSpPr txBox="1">
            <a:spLocks noGrp="1"/>
          </p:cNvSpPr>
          <p:nvPr>
            <p:ph type="title" idx="15" hasCustomPrompt="1"/>
          </p:nvPr>
        </p:nvSpPr>
        <p:spPr>
          <a:xfrm>
            <a:off x="720000" y="1344783"/>
            <a:ext cx="734700" cy="4476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3000">
                <a:solidFill>
                  <a:srgbClr val="10112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4" name="Google Shape;54;p13"/>
          <p:cNvSpPr txBox="1">
            <a:spLocks noGrp="1"/>
          </p:cNvSpPr>
          <p:nvPr>
            <p:ph type="title" idx="16" hasCustomPrompt="1"/>
          </p:nvPr>
        </p:nvSpPr>
        <p:spPr>
          <a:xfrm>
            <a:off x="720000" y="2778191"/>
            <a:ext cx="734700" cy="4476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3000">
                <a:solidFill>
                  <a:srgbClr val="10112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5" name="Google Shape;55;p13"/>
          <p:cNvSpPr txBox="1">
            <a:spLocks noGrp="1"/>
          </p:cNvSpPr>
          <p:nvPr>
            <p:ph type="title" idx="17" hasCustomPrompt="1"/>
          </p:nvPr>
        </p:nvSpPr>
        <p:spPr>
          <a:xfrm>
            <a:off x="3419275" y="1344783"/>
            <a:ext cx="734700" cy="4476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3000">
                <a:solidFill>
                  <a:srgbClr val="10112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6" name="Google Shape;56;p13"/>
          <p:cNvSpPr txBox="1">
            <a:spLocks noGrp="1"/>
          </p:cNvSpPr>
          <p:nvPr>
            <p:ph type="title" idx="18" hasCustomPrompt="1"/>
          </p:nvPr>
        </p:nvSpPr>
        <p:spPr>
          <a:xfrm>
            <a:off x="3419275" y="2778191"/>
            <a:ext cx="734700" cy="4476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3000">
                <a:solidFill>
                  <a:srgbClr val="10112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7" name="Google Shape;57;p13"/>
          <p:cNvSpPr txBox="1">
            <a:spLocks noGrp="1"/>
          </p:cNvSpPr>
          <p:nvPr>
            <p:ph type="title" idx="19" hasCustomPrompt="1"/>
          </p:nvPr>
        </p:nvSpPr>
        <p:spPr>
          <a:xfrm>
            <a:off x="6118550" y="1344783"/>
            <a:ext cx="734700" cy="4476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3000">
                <a:solidFill>
                  <a:srgbClr val="10112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8" name="Google Shape;58;p13"/>
          <p:cNvSpPr txBox="1">
            <a:spLocks noGrp="1"/>
          </p:cNvSpPr>
          <p:nvPr>
            <p:ph type="title" idx="20" hasCustomPrompt="1"/>
          </p:nvPr>
        </p:nvSpPr>
        <p:spPr>
          <a:xfrm>
            <a:off x="6118550" y="2778191"/>
            <a:ext cx="734700" cy="4476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sz="3000">
                <a:solidFill>
                  <a:srgbClr val="10112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9" name="Google Shape;59;p13"/>
          <p:cNvSpPr txBox="1">
            <a:spLocks noGrp="1"/>
          </p:cNvSpPr>
          <p:nvPr>
            <p:ph type="title" idx="21"/>
          </p:nvPr>
        </p:nvSpPr>
        <p:spPr>
          <a:xfrm>
            <a:off x="457200" y="411475"/>
            <a:ext cx="8238600" cy="478200"/>
          </a:xfrm>
          <a:prstGeom prst="rect">
            <a:avLst/>
          </a:prstGeom>
        </p:spPr>
        <p:txBody>
          <a:bodyPr spcFirstLastPara="1" wrap="square" lIns="0" tIns="0" rIns="0" bIns="0" anchor="ctr" anchorCtr="0">
            <a:noAutofit/>
          </a:bodyPr>
          <a:lstStyle>
            <a:lvl1pPr lvl="0"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p:cSld name="CUSTOM_1">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2311800" y="1189100"/>
            <a:ext cx="4520400" cy="1964400"/>
          </a:xfrm>
          <a:prstGeom prst="rect">
            <a:avLst/>
          </a:prstGeom>
        </p:spPr>
        <p:txBody>
          <a:bodyPr spcFirstLastPara="1" wrap="square" lIns="0" tIns="0" rIns="0" bIns="0" anchor="ctr" anchorCtr="0">
            <a:noAutofit/>
          </a:bodyPr>
          <a:lstStyle>
            <a:lvl1pPr lvl="0" algn="ctr" rtl="0">
              <a:spcBef>
                <a:spcPts val="0"/>
              </a:spcBef>
              <a:spcAft>
                <a:spcPts val="0"/>
              </a:spcAft>
              <a:buSzPts val="2500"/>
              <a:buNone/>
              <a:defRPr sz="15000"/>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endParaRPr/>
          </a:p>
        </p:txBody>
      </p:sp>
      <p:sp>
        <p:nvSpPr>
          <p:cNvPr id="62" name="Google Shape;62;p14"/>
          <p:cNvSpPr txBox="1">
            <a:spLocks noGrp="1"/>
          </p:cNvSpPr>
          <p:nvPr>
            <p:ph type="subTitle" idx="1"/>
          </p:nvPr>
        </p:nvSpPr>
        <p:spPr>
          <a:xfrm>
            <a:off x="2158550" y="3153500"/>
            <a:ext cx="4872900" cy="801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63"/>
        <p:cNvGrpSpPr/>
        <p:nvPr/>
      </p:nvGrpSpPr>
      <p:grpSpPr>
        <a:xfrm>
          <a:off x="0" y="0"/>
          <a:ext cx="0" cy="0"/>
          <a:chOff x="0" y="0"/>
          <a:chExt cx="0" cy="0"/>
        </a:xfrm>
      </p:grpSpPr>
      <p:sp>
        <p:nvSpPr>
          <p:cNvPr id="64" name="Google Shape;64;p15"/>
          <p:cNvSpPr txBox="1">
            <a:spLocks noGrp="1"/>
          </p:cNvSpPr>
          <p:nvPr>
            <p:ph type="title"/>
          </p:nvPr>
        </p:nvSpPr>
        <p:spPr>
          <a:xfrm>
            <a:off x="3557400" y="3100288"/>
            <a:ext cx="4360200" cy="531900"/>
          </a:xfrm>
          <a:prstGeom prst="rect">
            <a:avLst/>
          </a:prstGeom>
        </p:spPr>
        <p:txBody>
          <a:bodyPr spcFirstLastPara="1" wrap="square" lIns="0" tIns="0" rIns="0" bIns="0" anchor="ctr" anchorCtr="0">
            <a:noAutofit/>
          </a:bodyPr>
          <a:lstStyle>
            <a:lvl1pPr lvl="0" algn="r" rtl="0">
              <a:spcBef>
                <a:spcPts val="0"/>
              </a:spcBef>
              <a:spcAft>
                <a:spcPts val="0"/>
              </a:spcAft>
              <a:buSzPts val="3000"/>
              <a:buNone/>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65" name="Google Shape;65;p15"/>
          <p:cNvSpPr txBox="1">
            <a:spLocks noGrp="1"/>
          </p:cNvSpPr>
          <p:nvPr>
            <p:ph type="subTitle" idx="1"/>
          </p:nvPr>
        </p:nvSpPr>
        <p:spPr>
          <a:xfrm>
            <a:off x="1226400" y="1511313"/>
            <a:ext cx="6691200" cy="14784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3000"/>
              <a:buNone/>
              <a:defRPr sz="3000"/>
            </a:lvl1pPr>
            <a:lvl2pPr lvl="1" algn="ctr" rtl="0">
              <a:lnSpc>
                <a:spcPct val="100000"/>
              </a:lnSpc>
              <a:spcBef>
                <a:spcPts val="0"/>
              </a:spcBef>
              <a:spcAft>
                <a:spcPts val="0"/>
              </a:spcAft>
              <a:buSzPts val="3000"/>
              <a:buNone/>
              <a:defRPr sz="3000"/>
            </a:lvl2pPr>
            <a:lvl3pPr lvl="2" algn="ctr" rtl="0">
              <a:lnSpc>
                <a:spcPct val="100000"/>
              </a:lnSpc>
              <a:spcBef>
                <a:spcPts val="0"/>
              </a:spcBef>
              <a:spcAft>
                <a:spcPts val="0"/>
              </a:spcAft>
              <a:buSzPts val="3000"/>
              <a:buNone/>
              <a:defRPr sz="3000"/>
            </a:lvl3pPr>
            <a:lvl4pPr lvl="3" algn="ctr" rtl="0">
              <a:lnSpc>
                <a:spcPct val="100000"/>
              </a:lnSpc>
              <a:spcBef>
                <a:spcPts val="0"/>
              </a:spcBef>
              <a:spcAft>
                <a:spcPts val="0"/>
              </a:spcAft>
              <a:buSzPts val="3000"/>
              <a:buNone/>
              <a:defRPr sz="3000"/>
            </a:lvl4pPr>
            <a:lvl5pPr lvl="4" algn="ctr" rtl="0">
              <a:lnSpc>
                <a:spcPct val="100000"/>
              </a:lnSpc>
              <a:spcBef>
                <a:spcPts val="0"/>
              </a:spcBef>
              <a:spcAft>
                <a:spcPts val="0"/>
              </a:spcAft>
              <a:buSzPts val="3000"/>
              <a:buNone/>
              <a:defRPr sz="3000"/>
            </a:lvl5pPr>
            <a:lvl6pPr lvl="5" algn="ctr" rtl="0">
              <a:lnSpc>
                <a:spcPct val="100000"/>
              </a:lnSpc>
              <a:spcBef>
                <a:spcPts val="0"/>
              </a:spcBef>
              <a:spcAft>
                <a:spcPts val="0"/>
              </a:spcAft>
              <a:buSzPts val="3000"/>
              <a:buNone/>
              <a:defRPr sz="3000"/>
            </a:lvl6pPr>
            <a:lvl7pPr lvl="6" algn="ctr" rtl="0">
              <a:lnSpc>
                <a:spcPct val="100000"/>
              </a:lnSpc>
              <a:spcBef>
                <a:spcPts val="0"/>
              </a:spcBef>
              <a:spcAft>
                <a:spcPts val="0"/>
              </a:spcAft>
              <a:buSzPts val="3000"/>
              <a:buNone/>
              <a:defRPr sz="3000"/>
            </a:lvl7pPr>
            <a:lvl8pPr lvl="7" algn="ctr" rtl="0">
              <a:lnSpc>
                <a:spcPct val="100000"/>
              </a:lnSpc>
              <a:spcBef>
                <a:spcPts val="0"/>
              </a:spcBef>
              <a:spcAft>
                <a:spcPts val="0"/>
              </a:spcAft>
              <a:buSzPts val="3000"/>
              <a:buNone/>
              <a:defRPr sz="3000"/>
            </a:lvl8pPr>
            <a:lvl9pPr lvl="8" algn="ctr" rtl="0">
              <a:lnSpc>
                <a:spcPct val="100000"/>
              </a:lnSpc>
              <a:spcBef>
                <a:spcPts val="0"/>
              </a:spcBef>
              <a:spcAft>
                <a:spcPts val="0"/>
              </a:spcAft>
              <a:buSzPts val="3000"/>
              <a:buNone/>
              <a:defRPr sz="3000"/>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1">
  <p:cSld name="CUSTOM">
    <p:spTree>
      <p:nvGrpSpPr>
        <p:cNvPr id="1" name="Shape 66"/>
        <p:cNvGrpSpPr/>
        <p:nvPr/>
      </p:nvGrpSpPr>
      <p:grpSpPr>
        <a:xfrm>
          <a:off x="0" y="0"/>
          <a:ext cx="0" cy="0"/>
          <a:chOff x="0" y="0"/>
          <a:chExt cx="0" cy="0"/>
        </a:xfrm>
      </p:grpSpPr>
      <p:sp>
        <p:nvSpPr>
          <p:cNvPr id="67" name="Google Shape;67;p16"/>
          <p:cNvSpPr txBox="1">
            <a:spLocks noGrp="1"/>
          </p:cNvSpPr>
          <p:nvPr>
            <p:ph type="title"/>
          </p:nvPr>
        </p:nvSpPr>
        <p:spPr>
          <a:xfrm>
            <a:off x="720000" y="2936100"/>
            <a:ext cx="7704000" cy="572700"/>
          </a:xfrm>
          <a:prstGeom prst="rect">
            <a:avLst/>
          </a:prstGeom>
        </p:spPr>
        <p:txBody>
          <a:bodyPr spcFirstLastPara="1" wrap="square" lIns="0" tIns="0" rIns="0" bIns="0" anchor="ctr" anchorCtr="0">
            <a:noAutofit/>
          </a:bodyPr>
          <a:lstStyle>
            <a:lvl1pPr lvl="0" rtl="0">
              <a:spcBef>
                <a:spcPts val="0"/>
              </a:spcBef>
              <a:spcAft>
                <a:spcPts val="0"/>
              </a:spcAft>
              <a:buSzPts val="25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68" name="Google Shape;68;p16"/>
          <p:cNvSpPr txBox="1">
            <a:spLocks noGrp="1"/>
          </p:cNvSpPr>
          <p:nvPr>
            <p:ph type="subTitle" idx="1"/>
          </p:nvPr>
        </p:nvSpPr>
        <p:spPr>
          <a:xfrm>
            <a:off x="720000" y="3508800"/>
            <a:ext cx="4294800" cy="1004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2">
  <p:cSld name="CUSTOM_4">
    <p:spTree>
      <p:nvGrpSpPr>
        <p:cNvPr id="1" name="Shape 69"/>
        <p:cNvGrpSpPr/>
        <p:nvPr/>
      </p:nvGrpSpPr>
      <p:grpSpPr>
        <a:xfrm>
          <a:off x="0" y="0"/>
          <a:ext cx="0" cy="0"/>
          <a:chOff x="0" y="0"/>
          <a:chExt cx="0" cy="0"/>
        </a:xfrm>
      </p:grpSpPr>
      <p:sp>
        <p:nvSpPr>
          <p:cNvPr id="70" name="Google Shape;70;p17"/>
          <p:cNvSpPr txBox="1">
            <a:spLocks noGrp="1"/>
          </p:cNvSpPr>
          <p:nvPr>
            <p:ph type="title"/>
          </p:nvPr>
        </p:nvSpPr>
        <p:spPr>
          <a:xfrm>
            <a:off x="720000" y="1745250"/>
            <a:ext cx="3233100" cy="572700"/>
          </a:xfrm>
          <a:prstGeom prst="rect">
            <a:avLst/>
          </a:prstGeom>
        </p:spPr>
        <p:txBody>
          <a:bodyPr spcFirstLastPara="1" wrap="square" lIns="0" tIns="0" rIns="0" bIns="0" anchor="ctr" anchorCtr="0">
            <a:noAutofit/>
          </a:bodyPr>
          <a:lstStyle>
            <a:lvl1pPr lvl="0" rtl="0">
              <a:spcBef>
                <a:spcPts val="0"/>
              </a:spcBef>
              <a:spcAft>
                <a:spcPts val="0"/>
              </a:spcAft>
              <a:buSzPts val="25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71" name="Google Shape;71;p17"/>
          <p:cNvSpPr txBox="1">
            <a:spLocks noGrp="1"/>
          </p:cNvSpPr>
          <p:nvPr>
            <p:ph type="subTitle" idx="1"/>
          </p:nvPr>
        </p:nvSpPr>
        <p:spPr>
          <a:xfrm>
            <a:off x="720000" y="2317950"/>
            <a:ext cx="2575500" cy="1080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3">
  <p:cSld name="CUSTOM_4_1">
    <p:spTree>
      <p:nvGrpSpPr>
        <p:cNvPr id="1" name="Shape 72"/>
        <p:cNvGrpSpPr/>
        <p:nvPr/>
      </p:nvGrpSpPr>
      <p:grpSpPr>
        <a:xfrm>
          <a:off x="0" y="0"/>
          <a:ext cx="0" cy="0"/>
          <a:chOff x="0" y="0"/>
          <a:chExt cx="0" cy="0"/>
        </a:xfrm>
      </p:grpSpPr>
      <p:sp>
        <p:nvSpPr>
          <p:cNvPr id="73" name="Google Shape;73;p18"/>
          <p:cNvSpPr txBox="1">
            <a:spLocks noGrp="1"/>
          </p:cNvSpPr>
          <p:nvPr>
            <p:ph type="title"/>
          </p:nvPr>
        </p:nvSpPr>
        <p:spPr>
          <a:xfrm>
            <a:off x="5553850" y="1745250"/>
            <a:ext cx="2630400" cy="572700"/>
          </a:xfrm>
          <a:prstGeom prst="rect">
            <a:avLst/>
          </a:prstGeom>
        </p:spPr>
        <p:txBody>
          <a:bodyPr spcFirstLastPara="1" wrap="square" lIns="0" tIns="0" rIns="0" bIns="0" anchor="ctr" anchorCtr="0">
            <a:noAutofit/>
          </a:bodyPr>
          <a:lstStyle>
            <a:lvl1pPr lvl="0" algn="r" rtl="0">
              <a:spcBef>
                <a:spcPts val="0"/>
              </a:spcBef>
              <a:spcAft>
                <a:spcPts val="0"/>
              </a:spcAft>
              <a:buSzPts val="25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74" name="Google Shape;74;p18"/>
          <p:cNvSpPr txBox="1">
            <a:spLocks noGrp="1"/>
          </p:cNvSpPr>
          <p:nvPr>
            <p:ph type="subTitle" idx="1"/>
          </p:nvPr>
        </p:nvSpPr>
        <p:spPr>
          <a:xfrm>
            <a:off x="5553975" y="2317950"/>
            <a:ext cx="2630400" cy="1080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75"/>
        <p:cNvGrpSpPr/>
        <p:nvPr/>
      </p:nvGrpSpPr>
      <p:grpSpPr>
        <a:xfrm>
          <a:off x="0" y="0"/>
          <a:ext cx="0" cy="0"/>
          <a:chOff x="0" y="0"/>
          <a:chExt cx="0" cy="0"/>
        </a:xfrm>
      </p:grpSpPr>
      <p:sp>
        <p:nvSpPr>
          <p:cNvPr id="76" name="Google Shape;76;p19"/>
          <p:cNvSpPr txBox="1">
            <a:spLocks noGrp="1"/>
          </p:cNvSpPr>
          <p:nvPr>
            <p:ph type="title"/>
          </p:nvPr>
        </p:nvSpPr>
        <p:spPr>
          <a:xfrm>
            <a:off x="1596700" y="2112197"/>
            <a:ext cx="2742600" cy="558900"/>
          </a:xfrm>
          <a:prstGeom prst="rect">
            <a:avLst/>
          </a:prstGeom>
        </p:spPr>
        <p:txBody>
          <a:bodyPr spcFirstLastPara="1" wrap="square" lIns="0" tIns="0" rIns="0" bIns="0" anchor="ctr" anchorCtr="0">
            <a:noAutofit/>
          </a:bodyPr>
          <a:lstStyle>
            <a:lvl1pPr lvl="0" algn="ctr" rtl="0">
              <a:spcBef>
                <a:spcPts val="0"/>
              </a:spcBef>
              <a:spcAft>
                <a:spcPts val="0"/>
              </a:spcAft>
              <a:buSzPts val="2500"/>
              <a:buNone/>
              <a:defRPr sz="2300" b="0">
                <a:solidFill>
                  <a:schemeClr val="accent2"/>
                </a:solidFill>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77" name="Google Shape;77;p19"/>
          <p:cNvSpPr txBox="1">
            <a:spLocks noGrp="1"/>
          </p:cNvSpPr>
          <p:nvPr>
            <p:ph type="title" idx="2"/>
          </p:nvPr>
        </p:nvSpPr>
        <p:spPr>
          <a:xfrm>
            <a:off x="4804747" y="2112197"/>
            <a:ext cx="2742600" cy="558900"/>
          </a:xfrm>
          <a:prstGeom prst="rect">
            <a:avLst/>
          </a:prstGeom>
        </p:spPr>
        <p:txBody>
          <a:bodyPr spcFirstLastPara="1" wrap="square" lIns="0" tIns="0" rIns="0" bIns="0" anchor="ctr" anchorCtr="0">
            <a:noAutofit/>
          </a:bodyPr>
          <a:lstStyle>
            <a:lvl1pPr lvl="0" algn="ctr" rtl="0">
              <a:spcBef>
                <a:spcPts val="0"/>
              </a:spcBef>
              <a:spcAft>
                <a:spcPts val="0"/>
              </a:spcAft>
              <a:buSzPts val="2500"/>
              <a:buNone/>
              <a:defRPr sz="2300" b="0">
                <a:solidFill>
                  <a:schemeClr val="accent2"/>
                </a:solidFill>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78" name="Google Shape;78;p19"/>
          <p:cNvSpPr txBox="1">
            <a:spLocks noGrp="1"/>
          </p:cNvSpPr>
          <p:nvPr>
            <p:ph type="subTitle" idx="1"/>
          </p:nvPr>
        </p:nvSpPr>
        <p:spPr>
          <a:xfrm>
            <a:off x="4923247" y="2599822"/>
            <a:ext cx="2505600" cy="1010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79" name="Google Shape;79;p19"/>
          <p:cNvSpPr txBox="1">
            <a:spLocks noGrp="1"/>
          </p:cNvSpPr>
          <p:nvPr>
            <p:ph type="subTitle" idx="3"/>
          </p:nvPr>
        </p:nvSpPr>
        <p:spPr>
          <a:xfrm>
            <a:off x="1715375" y="2599822"/>
            <a:ext cx="2505600" cy="1010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80" name="Google Shape;80;p19"/>
          <p:cNvSpPr txBox="1">
            <a:spLocks noGrp="1"/>
          </p:cNvSpPr>
          <p:nvPr>
            <p:ph type="title" idx="4"/>
          </p:nvPr>
        </p:nvSpPr>
        <p:spPr>
          <a:xfrm>
            <a:off x="457200" y="411475"/>
            <a:ext cx="8238600" cy="478200"/>
          </a:xfrm>
          <a:prstGeom prst="rect">
            <a:avLst/>
          </a:prstGeom>
        </p:spPr>
        <p:txBody>
          <a:bodyPr spcFirstLastPara="1" wrap="square" lIns="0" tIns="0" rIns="0" bIns="0" anchor="ctr" anchorCtr="0">
            <a:noAutofit/>
          </a:bodyPr>
          <a:lstStyle>
            <a:lvl1pPr lvl="0"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81"/>
        <p:cNvGrpSpPr/>
        <p:nvPr/>
      </p:nvGrpSpPr>
      <p:grpSpPr>
        <a:xfrm>
          <a:off x="0" y="0"/>
          <a:ext cx="0" cy="0"/>
          <a:chOff x="0" y="0"/>
          <a:chExt cx="0" cy="0"/>
        </a:xfrm>
      </p:grpSpPr>
      <p:sp>
        <p:nvSpPr>
          <p:cNvPr id="82" name="Google Shape;82;p20"/>
          <p:cNvSpPr txBox="1">
            <a:spLocks noGrp="1"/>
          </p:cNvSpPr>
          <p:nvPr>
            <p:ph type="title"/>
          </p:nvPr>
        </p:nvSpPr>
        <p:spPr>
          <a:xfrm>
            <a:off x="937700" y="2099750"/>
            <a:ext cx="2175300" cy="527700"/>
          </a:xfrm>
          <a:prstGeom prst="rect">
            <a:avLst/>
          </a:prstGeom>
        </p:spPr>
        <p:txBody>
          <a:bodyPr spcFirstLastPara="1" wrap="square" lIns="0" tIns="0" rIns="0" bIns="0"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83" name="Google Shape;83;p20"/>
          <p:cNvSpPr txBox="1">
            <a:spLocks noGrp="1"/>
          </p:cNvSpPr>
          <p:nvPr>
            <p:ph type="subTitle" idx="1"/>
          </p:nvPr>
        </p:nvSpPr>
        <p:spPr>
          <a:xfrm>
            <a:off x="937700" y="2493925"/>
            <a:ext cx="2175300" cy="869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84" name="Google Shape;84;p20"/>
          <p:cNvSpPr txBox="1">
            <a:spLocks noGrp="1"/>
          </p:cNvSpPr>
          <p:nvPr>
            <p:ph type="title" idx="2"/>
          </p:nvPr>
        </p:nvSpPr>
        <p:spPr>
          <a:xfrm>
            <a:off x="3484419" y="2099750"/>
            <a:ext cx="2175300" cy="527700"/>
          </a:xfrm>
          <a:prstGeom prst="rect">
            <a:avLst/>
          </a:prstGeom>
        </p:spPr>
        <p:txBody>
          <a:bodyPr spcFirstLastPara="1" wrap="square" lIns="0" tIns="0" rIns="0" bIns="0"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85" name="Google Shape;85;p20"/>
          <p:cNvSpPr txBox="1">
            <a:spLocks noGrp="1"/>
          </p:cNvSpPr>
          <p:nvPr>
            <p:ph type="subTitle" idx="3"/>
          </p:nvPr>
        </p:nvSpPr>
        <p:spPr>
          <a:xfrm>
            <a:off x="3484421" y="2493925"/>
            <a:ext cx="2175300" cy="869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86" name="Google Shape;86;p20"/>
          <p:cNvSpPr txBox="1">
            <a:spLocks noGrp="1"/>
          </p:cNvSpPr>
          <p:nvPr>
            <p:ph type="title" idx="4"/>
          </p:nvPr>
        </p:nvSpPr>
        <p:spPr>
          <a:xfrm>
            <a:off x="6031146" y="2099750"/>
            <a:ext cx="2175300" cy="527700"/>
          </a:xfrm>
          <a:prstGeom prst="rect">
            <a:avLst/>
          </a:prstGeom>
        </p:spPr>
        <p:txBody>
          <a:bodyPr spcFirstLastPara="1" wrap="square" lIns="0" tIns="0" rIns="0" bIns="0"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87" name="Google Shape;87;p20"/>
          <p:cNvSpPr txBox="1">
            <a:spLocks noGrp="1"/>
          </p:cNvSpPr>
          <p:nvPr>
            <p:ph type="subTitle" idx="5"/>
          </p:nvPr>
        </p:nvSpPr>
        <p:spPr>
          <a:xfrm>
            <a:off x="6031149" y="2493925"/>
            <a:ext cx="2175300" cy="869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88" name="Google Shape;88;p20"/>
          <p:cNvSpPr txBox="1">
            <a:spLocks noGrp="1"/>
          </p:cNvSpPr>
          <p:nvPr>
            <p:ph type="title" idx="6"/>
          </p:nvPr>
        </p:nvSpPr>
        <p:spPr>
          <a:xfrm>
            <a:off x="457200" y="411475"/>
            <a:ext cx="8238600" cy="478200"/>
          </a:xfrm>
          <a:prstGeom prst="rect">
            <a:avLst/>
          </a:prstGeom>
        </p:spPr>
        <p:txBody>
          <a:bodyPr spcFirstLastPara="1" wrap="square" lIns="0" tIns="0" rIns="0" bIns="0" anchor="ctr" anchorCtr="0">
            <a:noAutofit/>
          </a:bodyPr>
          <a:lstStyle>
            <a:lvl1pPr lvl="0"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720000" y="2150850"/>
            <a:ext cx="5067600" cy="841800"/>
          </a:xfrm>
          <a:prstGeom prst="rect">
            <a:avLst/>
          </a:prstGeom>
        </p:spPr>
        <p:txBody>
          <a:bodyPr spcFirstLastPara="1" wrap="square" lIns="0" tIns="0" rIns="0" bIns="0" anchor="ctr"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title" idx="2" hasCustomPrompt="1"/>
          </p:nvPr>
        </p:nvSpPr>
        <p:spPr>
          <a:xfrm>
            <a:off x="720000" y="1337825"/>
            <a:ext cx="5067600" cy="841800"/>
          </a:xfrm>
          <a:prstGeom prst="rect">
            <a:avLst/>
          </a:prstGeom>
        </p:spPr>
        <p:txBody>
          <a:bodyPr spcFirstLastPara="1" wrap="square" lIns="0" tIns="0" rIns="0" bIns="0" anchor="b" anchorCtr="0">
            <a:noAutofit/>
          </a:bodyPr>
          <a:lstStyle>
            <a:lvl1pPr lvl="0"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4" name="Google Shape;14;p3"/>
          <p:cNvSpPr txBox="1">
            <a:spLocks noGrp="1"/>
          </p:cNvSpPr>
          <p:nvPr>
            <p:ph type="subTitle" idx="1"/>
          </p:nvPr>
        </p:nvSpPr>
        <p:spPr>
          <a:xfrm>
            <a:off x="720000" y="2903575"/>
            <a:ext cx="5067600" cy="71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89"/>
        <p:cNvGrpSpPr/>
        <p:nvPr/>
      </p:nvGrpSpPr>
      <p:grpSpPr>
        <a:xfrm>
          <a:off x="0" y="0"/>
          <a:ext cx="0" cy="0"/>
          <a:chOff x="0" y="0"/>
          <a:chExt cx="0" cy="0"/>
        </a:xfrm>
      </p:grpSpPr>
      <p:sp>
        <p:nvSpPr>
          <p:cNvPr id="90" name="Google Shape;90;p21"/>
          <p:cNvSpPr txBox="1">
            <a:spLocks noGrp="1"/>
          </p:cNvSpPr>
          <p:nvPr>
            <p:ph type="title"/>
          </p:nvPr>
        </p:nvSpPr>
        <p:spPr>
          <a:xfrm>
            <a:off x="2424850" y="1618250"/>
            <a:ext cx="1978200" cy="527700"/>
          </a:xfrm>
          <a:prstGeom prst="rect">
            <a:avLst/>
          </a:prstGeom>
        </p:spPr>
        <p:txBody>
          <a:bodyPr spcFirstLastPara="1" wrap="square" lIns="0" tIns="0" rIns="0" bIns="0"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91" name="Google Shape;91;p21"/>
          <p:cNvSpPr txBox="1">
            <a:spLocks noGrp="1"/>
          </p:cNvSpPr>
          <p:nvPr>
            <p:ph type="subTitle" idx="1"/>
          </p:nvPr>
        </p:nvSpPr>
        <p:spPr>
          <a:xfrm>
            <a:off x="2424850" y="2204775"/>
            <a:ext cx="1978200" cy="665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92" name="Google Shape;92;p21"/>
          <p:cNvSpPr txBox="1">
            <a:spLocks noGrp="1"/>
          </p:cNvSpPr>
          <p:nvPr>
            <p:ph type="title" idx="2"/>
          </p:nvPr>
        </p:nvSpPr>
        <p:spPr>
          <a:xfrm>
            <a:off x="4740958" y="1618250"/>
            <a:ext cx="1978200" cy="527700"/>
          </a:xfrm>
          <a:prstGeom prst="rect">
            <a:avLst/>
          </a:prstGeom>
        </p:spPr>
        <p:txBody>
          <a:bodyPr spcFirstLastPara="1" wrap="square" lIns="0" tIns="0" rIns="0" bIns="0"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93" name="Google Shape;93;p21"/>
          <p:cNvSpPr txBox="1">
            <a:spLocks noGrp="1"/>
          </p:cNvSpPr>
          <p:nvPr>
            <p:ph type="subTitle" idx="3"/>
          </p:nvPr>
        </p:nvSpPr>
        <p:spPr>
          <a:xfrm>
            <a:off x="4740954" y="2204775"/>
            <a:ext cx="1978200" cy="665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94" name="Google Shape;94;p21"/>
          <p:cNvSpPr txBox="1">
            <a:spLocks noGrp="1"/>
          </p:cNvSpPr>
          <p:nvPr>
            <p:ph type="title" idx="4"/>
          </p:nvPr>
        </p:nvSpPr>
        <p:spPr>
          <a:xfrm>
            <a:off x="2424850" y="3051650"/>
            <a:ext cx="1978200" cy="527700"/>
          </a:xfrm>
          <a:prstGeom prst="rect">
            <a:avLst/>
          </a:prstGeom>
        </p:spPr>
        <p:txBody>
          <a:bodyPr spcFirstLastPara="1" wrap="square" lIns="0" tIns="0" rIns="0" bIns="0"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95" name="Google Shape;95;p21"/>
          <p:cNvSpPr txBox="1">
            <a:spLocks noGrp="1"/>
          </p:cNvSpPr>
          <p:nvPr>
            <p:ph type="subTitle" idx="5"/>
          </p:nvPr>
        </p:nvSpPr>
        <p:spPr>
          <a:xfrm>
            <a:off x="2424850" y="3638175"/>
            <a:ext cx="1978200" cy="665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96" name="Google Shape;96;p21"/>
          <p:cNvSpPr txBox="1">
            <a:spLocks noGrp="1"/>
          </p:cNvSpPr>
          <p:nvPr>
            <p:ph type="title" idx="6"/>
          </p:nvPr>
        </p:nvSpPr>
        <p:spPr>
          <a:xfrm>
            <a:off x="4740958" y="3051650"/>
            <a:ext cx="1978200" cy="527700"/>
          </a:xfrm>
          <a:prstGeom prst="rect">
            <a:avLst/>
          </a:prstGeom>
        </p:spPr>
        <p:txBody>
          <a:bodyPr spcFirstLastPara="1" wrap="square" lIns="0" tIns="0" rIns="0" bIns="0"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97" name="Google Shape;97;p21"/>
          <p:cNvSpPr txBox="1">
            <a:spLocks noGrp="1"/>
          </p:cNvSpPr>
          <p:nvPr>
            <p:ph type="subTitle" idx="7"/>
          </p:nvPr>
        </p:nvSpPr>
        <p:spPr>
          <a:xfrm>
            <a:off x="4740954" y="3638175"/>
            <a:ext cx="1978200" cy="665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98" name="Google Shape;98;p21"/>
          <p:cNvSpPr txBox="1">
            <a:spLocks noGrp="1"/>
          </p:cNvSpPr>
          <p:nvPr>
            <p:ph type="title" idx="8"/>
          </p:nvPr>
        </p:nvSpPr>
        <p:spPr>
          <a:xfrm>
            <a:off x="457200" y="411475"/>
            <a:ext cx="8238600" cy="478200"/>
          </a:xfrm>
          <a:prstGeom prst="rect">
            <a:avLst/>
          </a:prstGeom>
        </p:spPr>
        <p:txBody>
          <a:bodyPr spcFirstLastPara="1" wrap="square" lIns="0" tIns="0" rIns="0" bIns="0" anchor="ctr" anchorCtr="0">
            <a:noAutofit/>
          </a:bodyPr>
          <a:lstStyle>
            <a:lvl1pPr lvl="0"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99"/>
        <p:cNvGrpSpPr/>
        <p:nvPr/>
      </p:nvGrpSpPr>
      <p:grpSpPr>
        <a:xfrm>
          <a:off x="0" y="0"/>
          <a:ext cx="0" cy="0"/>
          <a:chOff x="0" y="0"/>
          <a:chExt cx="0" cy="0"/>
        </a:xfrm>
      </p:grpSpPr>
      <p:sp>
        <p:nvSpPr>
          <p:cNvPr id="100" name="Google Shape;100;p22"/>
          <p:cNvSpPr txBox="1">
            <a:spLocks noGrp="1"/>
          </p:cNvSpPr>
          <p:nvPr>
            <p:ph type="title"/>
          </p:nvPr>
        </p:nvSpPr>
        <p:spPr>
          <a:xfrm>
            <a:off x="1101175" y="1682850"/>
            <a:ext cx="1986000" cy="527700"/>
          </a:xfrm>
          <a:prstGeom prst="rect">
            <a:avLst/>
          </a:prstGeom>
        </p:spPr>
        <p:txBody>
          <a:bodyPr spcFirstLastPara="1" wrap="square" lIns="0" tIns="0" rIns="0" bIns="0"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01" name="Google Shape;101;p22"/>
          <p:cNvSpPr txBox="1">
            <a:spLocks noGrp="1"/>
          </p:cNvSpPr>
          <p:nvPr>
            <p:ph type="subTitle" idx="1"/>
          </p:nvPr>
        </p:nvSpPr>
        <p:spPr>
          <a:xfrm>
            <a:off x="1101175" y="2269375"/>
            <a:ext cx="19860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rgbClr val="242424"/>
                </a:solidFill>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02" name="Google Shape;102;p22"/>
          <p:cNvSpPr txBox="1">
            <a:spLocks noGrp="1"/>
          </p:cNvSpPr>
          <p:nvPr>
            <p:ph type="title" idx="2"/>
          </p:nvPr>
        </p:nvSpPr>
        <p:spPr>
          <a:xfrm>
            <a:off x="3578948" y="1682850"/>
            <a:ext cx="1986000" cy="527700"/>
          </a:xfrm>
          <a:prstGeom prst="rect">
            <a:avLst/>
          </a:prstGeom>
        </p:spPr>
        <p:txBody>
          <a:bodyPr spcFirstLastPara="1" wrap="square" lIns="0" tIns="0" rIns="0" bIns="0"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03" name="Google Shape;103;p22"/>
          <p:cNvSpPr txBox="1">
            <a:spLocks noGrp="1"/>
          </p:cNvSpPr>
          <p:nvPr>
            <p:ph type="subTitle" idx="3"/>
          </p:nvPr>
        </p:nvSpPr>
        <p:spPr>
          <a:xfrm>
            <a:off x="3578948" y="2269375"/>
            <a:ext cx="19860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rgbClr val="242424"/>
                </a:solidFill>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04" name="Google Shape;104;p22"/>
          <p:cNvSpPr txBox="1">
            <a:spLocks noGrp="1"/>
          </p:cNvSpPr>
          <p:nvPr>
            <p:ph type="title" idx="4"/>
          </p:nvPr>
        </p:nvSpPr>
        <p:spPr>
          <a:xfrm>
            <a:off x="1101175" y="3116250"/>
            <a:ext cx="1986000" cy="527700"/>
          </a:xfrm>
          <a:prstGeom prst="rect">
            <a:avLst/>
          </a:prstGeom>
        </p:spPr>
        <p:txBody>
          <a:bodyPr spcFirstLastPara="1" wrap="square" lIns="0" tIns="0" rIns="0" bIns="0"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05" name="Google Shape;105;p22"/>
          <p:cNvSpPr txBox="1">
            <a:spLocks noGrp="1"/>
          </p:cNvSpPr>
          <p:nvPr>
            <p:ph type="subTitle" idx="5"/>
          </p:nvPr>
        </p:nvSpPr>
        <p:spPr>
          <a:xfrm>
            <a:off x="1101175" y="3702775"/>
            <a:ext cx="19860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rgbClr val="242424"/>
                </a:solidFill>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06" name="Google Shape;106;p22"/>
          <p:cNvSpPr txBox="1">
            <a:spLocks noGrp="1"/>
          </p:cNvSpPr>
          <p:nvPr>
            <p:ph type="title" idx="6"/>
          </p:nvPr>
        </p:nvSpPr>
        <p:spPr>
          <a:xfrm>
            <a:off x="3578948" y="3116250"/>
            <a:ext cx="1986000" cy="527700"/>
          </a:xfrm>
          <a:prstGeom prst="rect">
            <a:avLst/>
          </a:prstGeom>
        </p:spPr>
        <p:txBody>
          <a:bodyPr spcFirstLastPara="1" wrap="square" lIns="0" tIns="0" rIns="0" bIns="0"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07" name="Google Shape;107;p22"/>
          <p:cNvSpPr txBox="1">
            <a:spLocks noGrp="1"/>
          </p:cNvSpPr>
          <p:nvPr>
            <p:ph type="subTitle" idx="7"/>
          </p:nvPr>
        </p:nvSpPr>
        <p:spPr>
          <a:xfrm>
            <a:off x="3578948" y="3702775"/>
            <a:ext cx="19860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rgbClr val="242424"/>
                </a:solidFill>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08" name="Google Shape;108;p22"/>
          <p:cNvSpPr txBox="1">
            <a:spLocks noGrp="1"/>
          </p:cNvSpPr>
          <p:nvPr>
            <p:ph type="title" idx="8"/>
          </p:nvPr>
        </p:nvSpPr>
        <p:spPr>
          <a:xfrm>
            <a:off x="6056727" y="1682850"/>
            <a:ext cx="1986000" cy="527700"/>
          </a:xfrm>
          <a:prstGeom prst="rect">
            <a:avLst/>
          </a:prstGeom>
        </p:spPr>
        <p:txBody>
          <a:bodyPr spcFirstLastPara="1" wrap="square" lIns="0" tIns="0" rIns="0" bIns="0"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09" name="Google Shape;109;p22"/>
          <p:cNvSpPr txBox="1">
            <a:spLocks noGrp="1"/>
          </p:cNvSpPr>
          <p:nvPr>
            <p:ph type="subTitle" idx="9"/>
          </p:nvPr>
        </p:nvSpPr>
        <p:spPr>
          <a:xfrm>
            <a:off x="6056727" y="2269375"/>
            <a:ext cx="19860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rgbClr val="242424"/>
                </a:solidFill>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10" name="Google Shape;110;p22"/>
          <p:cNvSpPr txBox="1">
            <a:spLocks noGrp="1"/>
          </p:cNvSpPr>
          <p:nvPr>
            <p:ph type="title" idx="13"/>
          </p:nvPr>
        </p:nvSpPr>
        <p:spPr>
          <a:xfrm>
            <a:off x="6056727" y="3116250"/>
            <a:ext cx="1986000" cy="527700"/>
          </a:xfrm>
          <a:prstGeom prst="rect">
            <a:avLst/>
          </a:prstGeom>
        </p:spPr>
        <p:txBody>
          <a:bodyPr spcFirstLastPara="1" wrap="square" lIns="0" tIns="0" rIns="0" bIns="0"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11" name="Google Shape;111;p22"/>
          <p:cNvSpPr txBox="1">
            <a:spLocks noGrp="1"/>
          </p:cNvSpPr>
          <p:nvPr>
            <p:ph type="subTitle" idx="14"/>
          </p:nvPr>
        </p:nvSpPr>
        <p:spPr>
          <a:xfrm>
            <a:off x="6056727" y="3702775"/>
            <a:ext cx="19860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rgbClr val="242424"/>
                </a:solidFill>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12" name="Google Shape;112;p22"/>
          <p:cNvSpPr txBox="1">
            <a:spLocks noGrp="1"/>
          </p:cNvSpPr>
          <p:nvPr>
            <p:ph type="title" idx="15"/>
          </p:nvPr>
        </p:nvSpPr>
        <p:spPr>
          <a:xfrm>
            <a:off x="457200" y="411475"/>
            <a:ext cx="8238600" cy="478200"/>
          </a:xfrm>
          <a:prstGeom prst="rect">
            <a:avLst/>
          </a:prstGeom>
        </p:spPr>
        <p:txBody>
          <a:bodyPr spcFirstLastPara="1" wrap="square" lIns="0" tIns="0" rIns="0" bIns="0" anchor="ctr" anchorCtr="0">
            <a:noAutofit/>
          </a:bodyPr>
          <a:lstStyle>
            <a:lvl1pPr lvl="0"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Numbers and Text">
  <p:cSld name="CUSTOM_8">
    <p:spTree>
      <p:nvGrpSpPr>
        <p:cNvPr id="1" name="Shape 113"/>
        <p:cNvGrpSpPr/>
        <p:nvPr/>
      </p:nvGrpSpPr>
      <p:grpSpPr>
        <a:xfrm>
          <a:off x="0" y="0"/>
          <a:ext cx="0" cy="0"/>
          <a:chOff x="0" y="0"/>
          <a:chExt cx="0" cy="0"/>
        </a:xfrm>
      </p:grpSpPr>
      <p:sp>
        <p:nvSpPr>
          <p:cNvPr id="114" name="Google Shape;114;p23"/>
          <p:cNvSpPr txBox="1">
            <a:spLocks noGrp="1"/>
          </p:cNvSpPr>
          <p:nvPr>
            <p:ph type="title" hasCustomPrompt="1"/>
          </p:nvPr>
        </p:nvSpPr>
        <p:spPr>
          <a:xfrm>
            <a:off x="2223600" y="670225"/>
            <a:ext cx="4696800" cy="768900"/>
          </a:xfrm>
          <a:prstGeom prst="rect">
            <a:avLst/>
          </a:prstGeom>
        </p:spPr>
        <p:txBody>
          <a:bodyPr spcFirstLastPara="1" wrap="square" lIns="0" tIns="0" rIns="0" bIns="0" anchor="ctr" anchorCtr="0">
            <a:noAutofit/>
          </a:bodyPr>
          <a:lstStyle>
            <a:lvl1pPr lvl="0" algn="ctr" rtl="0">
              <a:spcBef>
                <a:spcPts val="0"/>
              </a:spcBef>
              <a:spcAft>
                <a:spcPts val="0"/>
              </a:spcAft>
              <a:buSzPts val="6000"/>
              <a:buNone/>
              <a:defRPr sz="4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15" name="Google Shape;115;p23"/>
          <p:cNvSpPr txBox="1">
            <a:spLocks noGrp="1"/>
          </p:cNvSpPr>
          <p:nvPr>
            <p:ph type="subTitle" idx="1"/>
          </p:nvPr>
        </p:nvSpPr>
        <p:spPr>
          <a:xfrm>
            <a:off x="2223600" y="1253625"/>
            <a:ext cx="4696800" cy="598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PT Sans"/>
              <a:buNone/>
              <a:defRPr sz="17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116" name="Google Shape;116;p23"/>
          <p:cNvSpPr txBox="1">
            <a:spLocks noGrp="1"/>
          </p:cNvSpPr>
          <p:nvPr>
            <p:ph type="title" idx="2" hasCustomPrompt="1"/>
          </p:nvPr>
        </p:nvSpPr>
        <p:spPr>
          <a:xfrm>
            <a:off x="2223600" y="1954311"/>
            <a:ext cx="4696800" cy="768900"/>
          </a:xfrm>
          <a:prstGeom prst="rect">
            <a:avLst/>
          </a:prstGeom>
        </p:spPr>
        <p:txBody>
          <a:bodyPr spcFirstLastPara="1" wrap="square" lIns="0" tIns="0" rIns="0" bIns="0" anchor="ctr" anchorCtr="0">
            <a:noAutofit/>
          </a:bodyPr>
          <a:lstStyle>
            <a:lvl1pPr lvl="0" algn="ctr" rtl="0">
              <a:spcBef>
                <a:spcPts val="0"/>
              </a:spcBef>
              <a:spcAft>
                <a:spcPts val="0"/>
              </a:spcAft>
              <a:buSzPts val="6000"/>
              <a:buNone/>
              <a:defRPr sz="4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17" name="Google Shape;117;p23"/>
          <p:cNvSpPr txBox="1">
            <a:spLocks noGrp="1"/>
          </p:cNvSpPr>
          <p:nvPr>
            <p:ph type="subTitle" idx="3"/>
          </p:nvPr>
        </p:nvSpPr>
        <p:spPr>
          <a:xfrm>
            <a:off x="2223600" y="2554644"/>
            <a:ext cx="4696800" cy="598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PT Sans"/>
              <a:buNone/>
              <a:defRPr sz="17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118" name="Google Shape;118;p23"/>
          <p:cNvSpPr txBox="1">
            <a:spLocks noGrp="1"/>
          </p:cNvSpPr>
          <p:nvPr>
            <p:ph type="title" idx="4" hasCustomPrompt="1"/>
          </p:nvPr>
        </p:nvSpPr>
        <p:spPr>
          <a:xfrm>
            <a:off x="2223600" y="3265638"/>
            <a:ext cx="4696800" cy="768900"/>
          </a:xfrm>
          <a:prstGeom prst="rect">
            <a:avLst/>
          </a:prstGeom>
        </p:spPr>
        <p:txBody>
          <a:bodyPr spcFirstLastPara="1" wrap="square" lIns="0" tIns="0" rIns="0" bIns="0" anchor="ctr" anchorCtr="0">
            <a:noAutofit/>
          </a:bodyPr>
          <a:lstStyle>
            <a:lvl1pPr lvl="0" algn="ctr" rtl="0">
              <a:spcBef>
                <a:spcPts val="0"/>
              </a:spcBef>
              <a:spcAft>
                <a:spcPts val="0"/>
              </a:spcAft>
              <a:buSzPts val="6000"/>
              <a:buNone/>
              <a:defRPr sz="4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19" name="Google Shape;119;p23"/>
          <p:cNvSpPr txBox="1">
            <a:spLocks noGrp="1"/>
          </p:cNvSpPr>
          <p:nvPr>
            <p:ph type="subTitle" idx="5"/>
          </p:nvPr>
        </p:nvSpPr>
        <p:spPr>
          <a:xfrm>
            <a:off x="2223600" y="3874463"/>
            <a:ext cx="4696800" cy="598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PT Sans"/>
              <a:buNone/>
              <a:defRPr sz="17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hanks">
  <p:cSld name="CUSTOM_3">
    <p:spTree>
      <p:nvGrpSpPr>
        <p:cNvPr id="1" name="Shape 120"/>
        <p:cNvGrpSpPr/>
        <p:nvPr/>
      </p:nvGrpSpPr>
      <p:grpSpPr>
        <a:xfrm>
          <a:off x="0" y="0"/>
          <a:ext cx="0" cy="0"/>
          <a:chOff x="0" y="0"/>
          <a:chExt cx="0" cy="0"/>
        </a:xfrm>
      </p:grpSpPr>
      <p:sp>
        <p:nvSpPr>
          <p:cNvPr id="121" name="Google Shape;121;p24"/>
          <p:cNvSpPr txBox="1">
            <a:spLocks noGrp="1"/>
          </p:cNvSpPr>
          <p:nvPr>
            <p:ph type="title"/>
          </p:nvPr>
        </p:nvSpPr>
        <p:spPr>
          <a:xfrm>
            <a:off x="720000" y="631037"/>
            <a:ext cx="4294800" cy="873000"/>
          </a:xfrm>
          <a:prstGeom prst="rect">
            <a:avLst/>
          </a:prstGeom>
        </p:spPr>
        <p:txBody>
          <a:bodyPr spcFirstLastPara="1" wrap="square" lIns="0" tIns="0" rIns="0" bIns="0" anchor="ctr" anchorCtr="0">
            <a:noAutofit/>
          </a:bodyPr>
          <a:lstStyle>
            <a:lvl1pPr lvl="0" rtl="0">
              <a:spcBef>
                <a:spcPts val="0"/>
              </a:spcBef>
              <a:spcAft>
                <a:spcPts val="0"/>
              </a:spcAft>
              <a:buSzPts val="2500"/>
              <a:buNone/>
              <a:defRPr sz="7200"/>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122" name="Google Shape;122;p24"/>
          <p:cNvSpPr txBox="1">
            <a:spLocks noGrp="1"/>
          </p:cNvSpPr>
          <p:nvPr>
            <p:ph type="subTitle" idx="1"/>
          </p:nvPr>
        </p:nvSpPr>
        <p:spPr>
          <a:xfrm>
            <a:off x="720000" y="1661750"/>
            <a:ext cx="3434700" cy="1426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23"/>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4"/>
          <p:cNvSpPr txBox="1">
            <a:spLocks noGrp="1"/>
          </p:cNvSpPr>
          <p:nvPr>
            <p:ph type="body" idx="1"/>
          </p:nvPr>
        </p:nvSpPr>
        <p:spPr>
          <a:xfrm>
            <a:off x="720000" y="1215752"/>
            <a:ext cx="7704000" cy="34164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rgbClr val="434343"/>
              </a:buClr>
              <a:buSzPts val="1200"/>
              <a:buAutoNum type="arabicPeriod"/>
              <a:defRPr sz="1250">
                <a:solidFill>
                  <a:srgbClr val="434343"/>
                </a:solidFill>
              </a:defRPr>
            </a:lvl1pPr>
            <a:lvl2pPr marL="914400" lvl="1" indent="-304800" rtl="0">
              <a:lnSpc>
                <a:spcPct val="115000"/>
              </a:lnSpc>
              <a:spcBef>
                <a:spcPts val="1600"/>
              </a:spcBef>
              <a:spcAft>
                <a:spcPts val="0"/>
              </a:spcAft>
              <a:buClr>
                <a:srgbClr val="434343"/>
              </a:buClr>
              <a:buSzPts val="1200"/>
              <a:buFont typeface="Roboto Condensed Light"/>
              <a:buAutoNum type="alphaLcPeriod"/>
              <a:defRPr>
                <a:solidFill>
                  <a:srgbClr val="434343"/>
                </a:solidFill>
              </a:defRPr>
            </a:lvl2pPr>
            <a:lvl3pPr marL="1371600" lvl="2" indent="-304800" rtl="0">
              <a:lnSpc>
                <a:spcPct val="115000"/>
              </a:lnSpc>
              <a:spcBef>
                <a:spcPts val="1600"/>
              </a:spcBef>
              <a:spcAft>
                <a:spcPts val="0"/>
              </a:spcAft>
              <a:buClr>
                <a:srgbClr val="434343"/>
              </a:buClr>
              <a:buSzPts val="1200"/>
              <a:buFont typeface="Roboto Condensed Light"/>
              <a:buAutoNum type="romanLcPeriod"/>
              <a:defRPr>
                <a:solidFill>
                  <a:srgbClr val="434343"/>
                </a:solidFill>
              </a:defRPr>
            </a:lvl3pPr>
            <a:lvl4pPr marL="1828800" lvl="3" indent="-304800" rtl="0">
              <a:lnSpc>
                <a:spcPct val="115000"/>
              </a:lnSpc>
              <a:spcBef>
                <a:spcPts val="1600"/>
              </a:spcBef>
              <a:spcAft>
                <a:spcPts val="0"/>
              </a:spcAft>
              <a:buClr>
                <a:srgbClr val="434343"/>
              </a:buClr>
              <a:buSzPts val="1200"/>
              <a:buFont typeface="Roboto Condensed Light"/>
              <a:buAutoNum type="arabicPeriod"/>
              <a:defRPr>
                <a:solidFill>
                  <a:srgbClr val="434343"/>
                </a:solidFill>
              </a:defRPr>
            </a:lvl4pPr>
            <a:lvl5pPr marL="2286000" lvl="4" indent="-304800" rtl="0">
              <a:lnSpc>
                <a:spcPct val="115000"/>
              </a:lnSpc>
              <a:spcBef>
                <a:spcPts val="1600"/>
              </a:spcBef>
              <a:spcAft>
                <a:spcPts val="0"/>
              </a:spcAft>
              <a:buClr>
                <a:srgbClr val="434343"/>
              </a:buClr>
              <a:buSzPts val="1200"/>
              <a:buFont typeface="Roboto Condensed Light"/>
              <a:buAutoNum type="alphaLcPeriod"/>
              <a:defRPr>
                <a:solidFill>
                  <a:srgbClr val="434343"/>
                </a:solidFill>
              </a:defRPr>
            </a:lvl5pPr>
            <a:lvl6pPr marL="2743200" lvl="5" indent="-304800" rtl="0">
              <a:lnSpc>
                <a:spcPct val="115000"/>
              </a:lnSpc>
              <a:spcBef>
                <a:spcPts val="1600"/>
              </a:spcBef>
              <a:spcAft>
                <a:spcPts val="0"/>
              </a:spcAft>
              <a:buClr>
                <a:srgbClr val="434343"/>
              </a:buClr>
              <a:buSzPts val="1200"/>
              <a:buFont typeface="Roboto Condensed Light"/>
              <a:buAutoNum type="romanLcPeriod"/>
              <a:defRPr>
                <a:solidFill>
                  <a:srgbClr val="434343"/>
                </a:solidFill>
              </a:defRPr>
            </a:lvl6pPr>
            <a:lvl7pPr marL="3200400" lvl="6" indent="-304800" rtl="0">
              <a:lnSpc>
                <a:spcPct val="115000"/>
              </a:lnSpc>
              <a:spcBef>
                <a:spcPts val="1600"/>
              </a:spcBef>
              <a:spcAft>
                <a:spcPts val="0"/>
              </a:spcAft>
              <a:buClr>
                <a:srgbClr val="434343"/>
              </a:buClr>
              <a:buSzPts val="1200"/>
              <a:buFont typeface="Roboto Condensed Light"/>
              <a:buAutoNum type="arabicPeriod"/>
              <a:defRPr>
                <a:solidFill>
                  <a:srgbClr val="434343"/>
                </a:solidFill>
              </a:defRPr>
            </a:lvl7pPr>
            <a:lvl8pPr marL="3657600" lvl="7" indent="-304800" rtl="0">
              <a:lnSpc>
                <a:spcPct val="115000"/>
              </a:lnSpc>
              <a:spcBef>
                <a:spcPts val="1600"/>
              </a:spcBef>
              <a:spcAft>
                <a:spcPts val="0"/>
              </a:spcAft>
              <a:buClr>
                <a:srgbClr val="434343"/>
              </a:buClr>
              <a:buSzPts val="1200"/>
              <a:buFont typeface="Roboto Condensed Light"/>
              <a:buAutoNum type="alphaLcPeriod"/>
              <a:defRPr>
                <a:solidFill>
                  <a:srgbClr val="434343"/>
                </a:solidFill>
              </a:defRPr>
            </a:lvl8pPr>
            <a:lvl9pPr marL="4114800" lvl="8" indent="-304800" rtl="0">
              <a:lnSpc>
                <a:spcPct val="115000"/>
              </a:lnSpc>
              <a:spcBef>
                <a:spcPts val="1600"/>
              </a:spcBef>
              <a:spcAft>
                <a:spcPts val="1600"/>
              </a:spcAft>
              <a:buClr>
                <a:srgbClr val="434343"/>
              </a:buClr>
              <a:buSzPts val="1200"/>
              <a:buFont typeface="Roboto Condensed Light"/>
              <a:buAutoNum type="romanLcPeriod"/>
              <a:defRPr>
                <a:solidFill>
                  <a:srgbClr val="434343"/>
                </a:solidFill>
              </a:defRPr>
            </a:lvl9pPr>
          </a:lstStyle>
          <a:p>
            <a:endParaRPr/>
          </a:p>
        </p:txBody>
      </p:sp>
      <p:sp>
        <p:nvSpPr>
          <p:cNvPr id="17" name="Google Shape;17;p4"/>
          <p:cNvSpPr txBox="1">
            <a:spLocks noGrp="1"/>
          </p:cNvSpPr>
          <p:nvPr>
            <p:ph type="title"/>
          </p:nvPr>
        </p:nvSpPr>
        <p:spPr>
          <a:xfrm>
            <a:off x="457200" y="411475"/>
            <a:ext cx="8238600" cy="478200"/>
          </a:xfrm>
          <a:prstGeom prst="rect">
            <a:avLst/>
          </a:prstGeom>
        </p:spPr>
        <p:txBody>
          <a:bodyPr spcFirstLastPara="1" wrap="square" lIns="0" tIns="0" rIns="0" bIns="0" anchor="ctr" anchorCtr="0">
            <a:noAutofit/>
          </a:bodyPr>
          <a:lstStyle>
            <a:lvl1pPr lvl="0"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1464614" y="3121122"/>
            <a:ext cx="2742600" cy="558900"/>
          </a:xfrm>
          <a:prstGeom prst="rect">
            <a:avLst/>
          </a:prstGeom>
        </p:spPr>
        <p:txBody>
          <a:bodyPr spcFirstLastPara="1" wrap="square" lIns="0" tIns="0" rIns="0" bIns="0" anchor="ctr" anchorCtr="0">
            <a:noAutofit/>
          </a:bodyPr>
          <a:lstStyle>
            <a:lvl1pPr lvl="0" algn="ctr" rtl="0">
              <a:spcBef>
                <a:spcPts val="0"/>
              </a:spcBef>
              <a:spcAft>
                <a:spcPts val="0"/>
              </a:spcAft>
              <a:buSzPts val="2500"/>
              <a:buNone/>
              <a:defRPr sz="2300" b="0">
                <a:solidFill>
                  <a:schemeClr val="accent2"/>
                </a:solidFill>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20" name="Google Shape;20;p5"/>
          <p:cNvSpPr txBox="1">
            <a:spLocks noGrp="1"/>
          </p:cNvSpPr>
          <p:nvPr>
            <p:ph type="title" idx="2"/>
          </p:nvPr>
        </p:nvSpPr>
        <p:spPr>
          <a:xfrm>
            <a:off x="4936786" y="3121122"/>
            <a:ext cx="2742600" cy="558900"/>
          </a:xfrm>
          <a:prstGeom prst="rect">
            <a:avLst/>
          </a:prstGeom>
        </p:spPr>
        <p:txBody>
          <a:bodyPr spcFirstLastPara="1" wrap="square" lIns="0" tIns="0" rIns="0" bIns="0" anchor="ctr" anchorCtr="0">
            <a:noAutofit/>
          </a:bodyPr>
          <a:lstStyle>
            <a:lvl1pPr lvl="0" algn="ctr" rtl="0">
              <a:spcBef>
                <a:spcPts val="0"/>
              </a:spcBef>
              <a:spcAft>
                <a:spcPts val="0"/>
              </a:spcAft>
              <a:buSzPts val="2500"/>
              <a:buNone/>
              <a:defRPr sz="2300" b="0">
                <a:solidFill>
                  <a:schemeClr val="accent2"/>
                </a:solidFill>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21" name="Google Shape;21;p5"/>
          <p:cNvSpPr txBox="1">
            <a:spLocks noGrp="1"/>
          </p:cNvSpPr>
          <p:nvPr>
            <p:ph type="subTitle" idx="1"/>
          </p:nvPr>
        </p:nvSpPr>
        <p:spPr>
          <a:xfrm>
            <a:off x="5055286" y="3608747"/>
            <a:ext cx="2505600" cy="101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2" name="Google Shape;22;p5"/>
          <p:cNvSpPr txBox="1">
            <a:spLocks noGrp="1"/>
          </p:cNvSpPr>
          <p:nvPr>
            <p:ph type="subTitle" idx="3"/>
          </p:nvPr>
        </p:nvSpPr>
        <p:spPr>
          <a:xfrm>
            <a:off x="1583289" y="3608747"/>
            <a:ext cx="2505600" cy="101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3" name="Google Shape;23;p5"/>
          <p:cNvSpPr txBox="1">
            <a:spLocks noGrp="1"/>
          </p:cNvSpPr>
          <p:nvPr>
            <p:ph type="title" idx="4"/>
          </p:nvPr>
        </p:nvSpPr>
        <p:spPr>
          <a:xfrm>
            <a:off x="457200" y="411475"/>
            <a:ext cx="8238600" cy="478200"/>
          </a:xfrm>
          <a:prstGeom prst="rect">
            <a:avLst/>
          </a:prstGeom>
        </p:spPr>
        <p:txBody>
          <a:bodyPr spcFirstLastPara="1" wrap="square" lIns="0" tIns="0" rIns="0" bIns="0" anchor="ctr" anchorCtr="0">
            <a:noAutofit/>
          </a:bodyPr>
          <a:lstStyle>
            <a:lvl1pPr lvl="0"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
        <p:cNvGrpSpPr/>
        <p:nvPr/>
      </p:nvGrpSpPr>
      <p:grpSpPr>
        <a:xfrm>
          <a:off x="0" y="0"/>
          <a:ext cx="0" cy="0"/>
          <a:chOff x="0" y="0"/>
          <a:chExt cx="0" cy="0"/>
        </a:xfrm>
      </p:grpSpPr>
      <p:sp>
        <p:nvSpPr>
          <p:cNvPr id="25" name="Google Shape;25;p6"/>
          <p:cNvSpPr txBox="1">
            <a:spLocks noGrp="1"/>
          </p:cNvSpPr>
          <p:nvPr>
            <p:ph type="title"/>
          </p:nvPr>
        </p:nvSpPr>
        <p:spPr>
          <a:xfrm>
            <a:off x="457200" y="411475"/>
            <a:ext cx="8238600" cy="478200"/>
          </a:xfrm>
          <a:prstGeom prst="rect">
            <a:avLst/>
          </a:prstGeom>
        </p:spPr>
        <p:txBody>
          <a:bodyPr spcFirstLastPara="1" wrap="square" lIns="0" tIns="0" rIns="0" bIns="0" anchor="ctr" anchorCtr="0">
            <a:noAutofit/>
          </a:bodyPr>
          <a:lstStyle>
            <a:lvl1pPr lvl="0" algn="ctr" rtl="0">
              <a:spcBef>
                <a:spcPts val="0"/>
              </a:spcBef>
              <a:spcAft>
                <a:spcPts val="0"/>
              </a:spcAft>
              <a:buClr>
                <a:schemeClr val="dk1"/>
              </a:buClr>
              <a:buSzPts val="3500"/>
              <a:buFont typeface="Bebas Neue"/>
              <a:buNone/>
              <a:defRPr>
                <a:solidFill>
                  <a:schemeClr val="dk1"/>
                </a:solidFill>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6"/>
        <p:cNvGrpSpPr/>
        <p:nvPr/>
      </p:nvGrpSpPr>
      <p:grpSpPr>
        <a:xfrm>
          <a:off x="0" y="0"/>
          <a:ext cx="0" cy="0"/>
          <a:chOff x="0" y="0"/>
          <a:chExt cx="0" cy="0"/>
        </a:xfrm>
      </p:grpSpPr>
      <p:sp>
        <p:nvSpPr>
          <p:cNvPr id="27" name="Google Shape;27;p7"/>
          <p:cNvSpPr txBox="1">
            <a:spLocks noGrp="1"/>
          </p:cNvSpPr>
          <p:nvPr>
            <p:ph type="title"/>
          </p:nvPr>
        </p:nvSpPr>
        <p:spPr>
          <a:xfrm>
            <a:off x="720000" y="1015750"/>
            <a:ext cx="4294800" cy="572700"/>
          </a:xfrm>
          <a:prstGeom prst="rect">
            <a:avLst/>
          </a:prstGeom>
        </p:spPr>
        <p:txBody>
          <a:bodyPr spcFirstLastPara="1" wrap="square" lIns="0" tIns="0" rIns="0" bIns="0" anchor="ctr" anchorCtr="0">
            <a:noAutofit/>
          </a:bodyPr>
          <a:lstStyle>
            <a:lvl1pPr lvl="0" rtl="0">
              <a:spcBef>
                <a:spcPts val="0"/>
              </a:spcBef>
              <a:spcAft>
                <a:spcPts val="0"/>
              </a:spcAft>
              <a:buSzPts val="25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28" name="Google Shape;28;p7"/>
          <p:cNvSpPr txBox="1">
            <a:spLocks noGrp="1"/>
          </p:cNvSpPr>
          <p:nvPr>
            <p:ph type="subTitle" idx="1"/>
          </p:nvPr>
        </p:nvSpPr>
        <p:spPr>
          <a:xfrm>
            <a:off x="720000" y="1829450"/>
            <a:ext cx="4294800" cy="2298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Font typeface="Nunito Light"/>
              <a:buChar char="●"/>
              <a:defRPr sz="1600"/>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0"/>
              </a:spcBef>
              <a:spcAft>
                <a:spcPts val="0"/>
              </a:spcAft>
              <a:buClr>
                <a:srgbClr val="E76A28"/>
              </a:buClr>
              <a:buSzPts val="1500"/>
              <a:buFont typeface="Nunito Light"/>
              <a:buChar char="■"/>
              <a:defRPr/>
            </a:lvl3pPr>
            <a:lvl4pPr lvl="3" algn="ctr" rtl="0">
              <a:lnSpc>
                <a:spcPct val="100000"/>
              </a:lnSpc>
              <a:spcBef>
                <a:spcPts val="0"/>
              </a:spcBef>
              <a:spcAft>
                <a:spcPts val="0"/>
              </a:spcAft>
              <a:buClr>
                <a:srgbClr val="E76A28"/>
              </a:buClr>
              <a:buSzPts val="1500"/>
              <a:buFont typeface="Nunito Light"/>
              <a:buChar char="●"/>
              <a:defRPr/>
            </a:lvl4pPr>
            <a:lvl5pPr lvl="4" algn="ctr" rtl="0">
              <a:lnSpc>
                <a:spcPct val="100000"/>
              </a:lnSpc>
              <a:spcBef>
                <a:spcPts val="0"/>
              </a:spcBef>
              <a:spcAft>
                <a:spcPts val="0"/>
              </a:spcAft>
              <a:buClr>
                <a:srgbClr val="E76A28"/>
              </a:buClr>
              <a:buSzPts val="1200"/>
              <a:buFont typeface="Nunito Light"/>
              <a:buChar char="○"/>
              <a:defRPr/>
            </a:lvl5pPr>
            <a:lvl6pPr lvl="5" algn="ctr" rtl="0">
              <a:lnSpc>
                <a:spcPct val="100000"/>
              </a:lnSpc>
              <a:spcBef>
                <a:spcPts val="0"/>
              </a:spcBef>
              <a:spcAft>
                <a:spcPts val="0"/>
              </a:spcAft>
              <a:buClr>
                <a:srgbClr val="999999"/>
              </a:buClr>
              <a:buSzPts val="1200"/>
              <a:buFont typeface="Nunito Light"/>
              <a:buChar char="■"/>
              <a:defRPr/>
            </a:lvl6pPr>
            <a:lvl7pPr lvl="6" algn="ctr" rtl="0">
              <a:lnSpc>
                <a:spcPct val="100000"/>
              </a:lnSpc>
              <a:spcBef>
                <a:spcPts val="0"/>
              </a:spcBef>
              <a:spcAft>
                <a:spcPts val="0"/>
              </a:spcAft>
              <a:buClr>
                <a:srgbClr val="999999"/>
              </a:buClr>
              <a:buSzPts val="1300"/>
              <a:buFont typeface="Nunito Light"/>
              <a:buChar char="●"/>
              <a:defRPr/>
            </a:lvl7pPr>
            <a:lvl8pPr lvl="7" algn="ctr" rtl="0">
              <a:lnSpc>
                <a:spcPct val="100000"/>
              </a:lnSpc>
              <a:spcBef>
                <a:spcPts val="0"/>
              </a:spcBef>
              <a:spcAft>
                <a:spcPts val="0"/>
              </a:spcAft>
              <a:buClr>
                <a:srgbClr val="999999"/>
              </a:buClr>
              <a:buSzPts val="1300"/>
              <a:buFont typeface="Nunito Light"/>
              <a:buChar char="○"/>
              <a:defRPr/>
            </a:lvl8pPr>
            <a:lvl9pPr lvl="8" algn="ctr" rtl="0">
              <a:lnSpc>
                <a:spcPct val="100000"/>
              </a:lnSpc>
              <a:spcBef>
                <a:spcPts val="0"/>
              </a:spcBef>
              <a:spcAft>
                <a:spcPts val="0"/>
              </a:spcAft>
              <a:buClr>
                <a:srgbClr val="999999"/>
              </a:buClr>
              <a:buSzPts val="1200"/>
              <a:buFont typeface="Nunito Light"/>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9"/>
        <p:cNvGrpSpPr/>
        <p:nvPr/>
      </p:nvGrpSpPr>
      <p:grpSpPr>
        <a:xfrm>
          <a:off x="0" y="0"/>
          <a:ext cx="0" cy="0"/>
          <a:chOff x="0" y="0"/>
          <a:chExt cx="0" cy="0"/>
        </a:xfrm>
      </p:grpSpPr>
      <p:sp>
        <p:nvSpPr>
          <p:cNvPr id="30" name="Google Shape;30;p8"/>
          <p:cNvSpPr txBox="1">
            <a:spLocks noGrp="1"/>
          </p:cNvSpPr>
          <p:nvPr>
            <p:ph type="title"/>
          </p:nvPr>
        </p:nvSpPr>
        <p:spPr>
          <a:xfrm>
            <a:off x="2317950" y="1307100"/>
            <a:ext cx="4508100" cy="2529300"/>
          </a:xfrm>
          <a:prstGeom prst="rect">
            <a:avLst/>
          </a:prstGeom>
        </p:spPr>
        <p:txBody>
          <a:bodyPr spcFirstLastPara="1" wrap="square" lIns="0" tIns="0" rIns="0" bIns="0" anchor="ctr" anchorCtr="0">
            <a:noAutofit/>
          </a:bodyPr>
          <a:lstStyle>
            <a:lvl1pPr lvl="0" algn="ctr">
              <a:lnSpc>
                <a:spcPct val="80000"/>
              </a:lnSpc>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1"/>
        <p:cNvGrpSpPr/>
        <p:nvPr/>
      </p:nvGrpSpPr>
      <p:grpSpPr>
        <a:xfrm>
          <a:off x="0" y="0"/>
          <a:ext cx="0" cy="0"/>
          <a:chOff x="0" y="0"/>
          <a:chExt cx="0" cy="0"/>
        </a:xfrm>
      </p:grpSpPr>
      <p:sp>
        <p:nvSpPr>
          <p:cNvPr id="32" name="Google Shape;32;p9"/>
          <p:cNvSpPr txBox="1">
            <a:spLocks noGrp="1"/>
          </p:cNvSpPr>
          <p:nvPr>
            <p:ph type="title"/>
          </p:nvPr>
        </p:nvSpPr>
        <p:spPr>
          <a:xfrm>
            <a:off x="720000" y="1413525"/>
            <a:ext cx="3298500" cy="2095200"/>
          </a:xfrm>
          <a:prstGeom prst="rect">
            <a:avLst/>
          </a:prstGeom>
        </p:spPr>
        <p:txBody>
          <a:bodyPr spcFirstLastPara="1" wrap="square" lIns="0" tIns="0" rIns="0" bIns="0" anchor="b" anchorCtr="0">
            <a:noAutofit/>
          </a:bodyPr>
          <a:lstStyle>
            <a:lvl1pPr lvl="0" rtl="0">
              <a:spcBef>
                <a:spcPts val="0"/>
              </a:spcBef>
              <a:spcAft>
                <a:spcPts val="0"/>
              </a:spcAft>
              <a:buSzPts val="2500"/>
              <a:buNone/>
              <a:defRPr sz="4000"/>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33" name="Google Shape;33;p9"/>
          <p:cNvSpPr txBox="1">
            <a:spLocks noGrp="1"/>
          </p:cNvSpPr>
          <p:nvPr>
            <p:ph type="subTitle" idx="1"/>
          </p:nvPr>
        </p:nvSpPr>
        <p:spPr>
          <a:xfrm>
            <a:off x="720000" y="3508800"/>
            <a:ext cx="4294800" cy="1004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4"/>
        <p:cNvGrpSpPr/>
        <p:nvPr/>
      </p:nvGrpSpPr>
      <p:grpSpPr>
        <a:xfrm>
          <a:off x="0" y="0"/>
          <a:ext cx="0" cy="0"/>
          <a:chOff x="0" y="0"/>
          <a:chExt cx="0" cy="0"/>
        </a:xfrm>
      </p:grpSpPr>
      <p:sp>
        <p:nvSpPr>
          <p:cNvPr id="35" name="Google Shape;35;p10"/>
          <p:cNvSpPr txBox="1">
            <a:spLocks noGrp="1"/>
          </p:cNvSpPr>
          <p:nvPr>
            <p:ph type="title"/>
          </p:nvPr>
        </p:nvSpPr>
        <p:spPr>
          <a:xfrm>
            <a:off x="720000" y="3862050"/>
            <a:ext cx="7704000" cy="572700"/>
          </a:xfrm>
          <a:prstGeom prst="rect">
            <a:avLst/>
          </a:prstGeom>
        </p:spPr>
        <p:txBody>
          <a:bodyPr spcFirstLastPara="1" wrap="square" lIns="0" tIns="0" rIns="0" bIns="0" anchor="ctr" anchorCtr="0">
            <a:noAutofit/>
          </a:bodyPr>
          <a:lstStyle>
            <a:lvl1pPr lvl="0" algn="ctr" rtl="0">
              <a:spcBef>
                <a:spcPts val="0"/>
              </a:spcBef>
              <a:spcAft>
                <a:spcPts val="0"/>
              </a:spcAft>
              <a:buSzPts val="25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411475"/>
            <a:ext cx="8238600" cy="478200"/>
          </a:xfrm>
          <a:prstGeom prst="rect">
            <a:avLst/>
          </a:prstGeom>
          <a:noFill/>
          <a:ln>
            <a:noFill/>
          </a:ln>
        </p:spPr>
        <p:txBody>
          <a:bodyPr spcFirstLastPara="1" wrap="square" lIns="0" tIns="0" rIns="0" bIns="0" anchor="ctr" anchorCtr="0">
            <a:noAutofit/>
          </a:bodyPr>
          <a:lstStyle>
            <a:lvl1pPr lvl="0" rtl="0">
              <a:spcBef>
                <a:spcPts val="0"/>
              </a:spcBef>
              <a:spcAft>
                <a:spcPts val="0"/>
              </a:spcAft>
              <a:buSzPts val="2500"/>
              <a:buFont typeface="Fira Sans Extra Condensed SemiBold"/>
              <a:buNone/>
              <a:defRPr sz="2500">
                <a:latin typeface="Fira Sans Extra Condensed SemiBold"/>
                <a:ea typeface="Fira Sans Extra Condensed SemiBold"/>
                <a:cs typeface="Fira Sans Extra Condensed SemiBold"/>
                <a:sym typeface="Fira Sans Extra Condensed SemiBold"/>
              </a:defRPr>
            </a:lvl1pPr>
            <a:lvl2pPr lvl="1" rtl="0">
              <a:spcBef>
                <a:spcPts val="0"/>
              </a:spcBef>
              <a:spcAft>
                <a:spcPts val="0"/>
              </a:spcAft>
              <a:buClr>
                <a:schemeClr val="dk1"/>
              </a:buClr>
              <a:buSzPts val="2500"/>
              <a:buFont typeface="Fira Sans Extra Condensed SemiBold"/>
              <a:buNone/>
              <a:defRPr sz="2500">
                <a:solidFill>
                  <a:schemeClr val="dk1"/>
                </a:solidFill>
                <a:latin typeface="Fira Sans Extra Condensed SemiBold"/>
                <a:ea typeface="Fira Sans Extra Condensed SemiBold"/>
                <a:cs typeface="Fira Sans Extra Condensed SemiBold"/>
                <a:sym typeface="Fira Sans Extra Condensed SemiBold"/>
              </a:defRPr>
            </a:lvl2pPr>
            <a:lvl3pPr lvl="2" rtl="0">
              <a:spcBef>
                <a:spcPts val="0"/>
              </a:spcBef>
              <a:spcAft>
                <a:spcPts val="0"/>
              </a:spcAft>
              <a:buClr>
                <a:schemeClr val="dk1"/>
              </a:buClr>
              <a:buSzPts val="2500"/>
              <a:buFont typeface="Fira Sans Extra Condensed SemiBold"/>
              <a:buNone/>
              <a:defRPr sz="2500">
                <a:solidFill>
                  <a:schemeClr val="dk1"/>
                </a:solidFill>
                <a:latin typeface="Fira Sans Extra Condensed SemiBold"/>
                <a:ea typeface="Fira Sans Extra Condensed SemiBold"/>
                <a:cs typeface="Fira Sans Extra Condensed SemiBold"/>
                <a:sym typeface="Fira Sans Extra Condensed SemiBold"/>
              </a:defRPr>
            </a:lvl3pPr>
            <a:lvl4pPr lvl="3" rtl="0">
              <a:spcBef>
                <a:spcPts val="0"/>
              </a:spcBef>
              <a:spcAft>
                <a:spcPts val="0"/>
              </a:spcAft>
              <a:buClr>
                <a:schemeClr val="dk1"/>
              </a:buClr>
              <a:buSzPts val="2500"/>
              <a:buFont typeface="Fira Sans Extra Condensed SemiBold"/>
              <a:buNone/>
              <a:defRPr sz="2500">
                <a:solidFill>
                  <a:schemeClr val="dk1"/>
                </a:solidFill>
                <a:latin typeface="Fira Sans Extra Condensed SemiBold"/>
                <a:ea typeface="Fira Sans Extra Condensed SemiBold"/>
                <a:cs typeface="Fira Sans Extra Condensed SemiBold"/>
                <a:sym typeface="Fira Sans Extra Condensed SemiBold"/>
              </a:defRPr>
            </a:lvl4pPr>
            <a:lvl5pPr lvl="4" rtl="0">
              <a:spcBef>
                <a:spcPts val="0"/>
              </a:spcBef>
              <a:spcAft>
                <a:spcPts val="0"/>
              </a:spcAft>
              <a:buClr>
                <a:schemeClr val="dk1"/>
              </a:buClr>
              <a:buSzPts val="2500"/>
              <a:buFont typeface="Fira Sans Extra Condensed SemiBold"/>
              <a:buNone/>
              <a:defRPr sz="2500">
                <a:solidFill>
                  <a:schemeClr val="dk1"/>
                </a:solidFill>
                <a:latin typeface="Fira Sans Extra Condensed SemiBold"/>
                <a:ea typeface="Fira Sans Extra Condensed SemiBold"/>
                <a:cs typeface="Fira Sans Extra Condensed SemiBold"/>
                <a:sym typeface="Fira Sans Extra Condensed SemiBold"/>
              </a:defRPr>
            </a:lvl5pPr>
            <a:lvl6pPr lvl="5" rtl="0">
              <a:spcBef>
                <a:spcPts val="0"/>
              </a:spcBef>
              <a:spcAft>
                <a:spcPts val="0"/>
              </a:spcAft>
              <a:buClr>
                <a:schemeClr val="dk1"/>
              </a:buClr>
              <a:buSzPts val="2500"/>
              <a:buFont typeface="Fira Sans Extra Condensed SemiBold"/>
              <a:buNone/>
              <a:defRPr sz="2500">
                <a:solidFill>
                  <a:schemeClr val="dk1"/>
                </a:solidFill>
                <a:latin typeface="Fira Sans Extra Condensed SemiBold"/>
                <a:ea typeface="Fira Sans Extra Condensed SemiBold"/>
                <a:cs typeface="Fira Sans Extra Condensed SemiBold"/>
                <a:sym typeface="Fira Sans Extra Condensed SemiBold"/>
              </a:defRPr>
            </a:lvl6pPr>
            <a:lvl7pPr lvl="6" rtl="0">
              <a:spcBef>
                <a:spcPts val="0"/>
              </a:spcBef>
              <a:spcAft>
                <a:spcPts val="0"/>
              </a:spcAft>
              <a:buClr>
                <a:schemeClr val="dk1"/>
              </a:buClr>
              <a:buSzPts val="2500"/>
              <a:buFont typeface="Fira Sans Extra Condensed SemiBold"/>
              <a:buNone/>
              <a:defRPr sz="2500">
                <a:solidFill>
                  <a:schemeClr val="dk1"/>
                </a:solidFill>
                <a:latin typeface="Fira Sans Extra Condensed SemiBold"/>
                <a:ea typeface="Fira Sans Extra Condensed SemiBold"/>
                <a:cs typeface="Fira Sans Extra Condensed SemiBold"/>
                <a:sym typeface="Fira Sans Extra Condensed SemiBold"/>
              </a:defRPr>
            </a:lvl7pPr>
            <a:lvl8pPr lvl="7" rtl="0">
              <a:spcBef>
                <a:spcPts val="0"/>
              </a:spcBef>
              <a:spcAft>
                <a:spcPts val="0"/>
              </a:spcAft>
              <a:buClr>
                <a:schemeClr val="dk1"/>
              </a:buClr>
              <a:buSzPts val="2500"/>
              <a:buFont typeface="Fira Sans Extra Condensed SemiBold"/>
              <a:buNone/>
              <a:defRPr sz="2500">
                <a:solidFill>
                  <a:schemeClr val="dk1"/>
                </a:solidFill>
                <a:latin typeface="Fira Sans Extra Condensed SemiBold"/>
                <a:ea typeface="Fira Sans Extra Condensed SemiBold"/>
                <a:cs typeface="Fira Sans Extra Condensed SemiBold"/>
                <a:sym typeface="Fira Sans Extra Condensed SemiBold"/>
              </a:defRPr>
            </a:lvl8pPr>
            <a:lvl9pPr lvl="8" rtl="0">
              <a:spcBef>
                <a:spcPts val="0"/>
              </a:spcBef>
              <a:spcAft>
                <a:spcPts val="0"/>
              </a:spcAft>
              <a:buClr>
                <a:schemeClr val="dk1"/>
              </a:buClr>
              <a:buSzPts val="2500"/>
              <a:buFont typeface="Fira Sans Extra Condensed SemiBold"/>
              <a:buNone/>
              <a:defRPr sz="2500">
                <a:solidFill>
                  <a:schemeClr val="dk1"/>
                </a:solidFill>
                <a:latin typeface="Fira Sans Extra Condensed SemiBold"/>
                <a:ea typeface="Fira Sans Extra Condensed SemiBold"/>
                <a:cs typeface="Fira Sans Extra Condensed SemiBold"/>
                <a:sym typeface="Fira Sans Extra Condensed SemiBold"/>
              </a:defRPr>
            </a:lvl9pPr>
          </a:lstStyle>
          <a:p>
            <a:endParaRPr/>
          </a:p>
        </p:txBody>
      </p:sp>
      <p:sp>
        <p:nvSpPr>
          <p:cNvPr id="7" name="Google Shape;7;p1"/>
          <p:cNvSpPr txBox="1">
            <a:spLocks noGrp="1"/>
          </p:cNvSpPr>
          <p:nvPr>
            <p:ph type="body" idx="1"/>
          </p:nvPr>
        </p:nvSpPr>
        <p:spPr>
          <a:xfrm>
            <a:off x="713225" y="1024450"/>
            <a:ext cx="7717500" cy="34560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1pPr>
            <a:lvl2pPr marL="914400" lvl="1"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2pPr>
            <a:lvl3pPr marL="1371600" lvl="2"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3pPr>
            <a:lvl4pPr marL="1828800" lvl="3"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4pPr>
            <a:lvl5pPr marL="2286000" lvl="4"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5pPr>
            <a:lvl6pPr marL="2743200" lvl="5"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6pPr>
            <a:lvl7pPr marL="3200400" lvl="6"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7pPr>
            <a:lvl8pPr marL="3657600" lvl="7"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8pPr>
            <a:lvl9pPr marL="4114800" lvl="8"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hyperlink" Target="https://docs.google.com/spreadsheets/d/1nPi-KFCL0VKuqHzhFXUlz8rLPdjHoo9ibAQ7pPLAMZY/copy#gid=1364826426" TargetMode="External"/><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31"/>
        <p:cNvGrpSpPr/>
        <p:nvPr/>
      </p:nvGrpSpPr>
      <p:grpSpPr>
        <a:xfrm>
          <a:off x="0" y="0"/>
          <a:ext cx="0" cy="0"/>
          <a:chOff x="0" y="0"/>
          <a:chExt cx="0" cy="0"/>
        </a:xfrm>
      </p:grpSpPr>
      <p:sp>
        <p:nvSpPr>
          <p:cNvPr id="132" name="Google Shape;132;p28"/>
          <p:cNvSpPr txBox="1">
            <a:spLocks noGrp="1"/>
          </p:cNvSpPr>
          <p:nvPr>
            <p:ph type="ctrTitle"/>
          </p:nvPr>
        </p:nvSpPr>
        <p:spPr>
          <a:xfrm>
            <a:off x="5267296" y="1130374"/>
            <a:ext cx="3241887" cy="1727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Renewable Energy Project</a:t>
            </a:r>
            <a:endParaRPr dirty="0"/>
          </a:p>
        </p:txBody>
      </p:sp>
      <p:sp>
        <p:nvSpPr>
          <p:cNvPr id="133" name="Google Shape;133;p28"/>
          <p:cNvSpPr txBox="1">
            <a:spLocks noGrp="1"/>
          </p:cNvSpPr>
          <p:nvPr>
            <p:ph type="subTitle" idx="1"/>
          </p:nvPr>
        </p:nvSpPr>
        <p:spPr>
          <a:xfrm>
            <a:off x="4787688" y="3270575"/>
            <a:ext cx="3696000" cy="419700"/>
          </a:xfrm>
          <a:prstGeom prst="rect">
            <a:avLst/>
          </a:prstGeom>
        </p:spPr>
        <p:txBody>
          <a:bodyPr spcFirstLastPara="1" wrap="square" lIns="91425" tIns="91425" rIns="91425" bIns="91425" anchor="t" anchorCtr="0">
            <a:noAutofit/>
          </a:bodyPr>
          <a:lstStyle/>
          <a:p>
            <a:r>
              <a:rPr lang="en" dirty="0"/>
              <a:t>Presented by: </a:t>
            </a:r>
            <a:br>
              <a:rPr lang="en" dirty="0"/>
            </a:br>
            <a:r>
              <a:rPr lang="en-IN" dirty="0"/>
              <a:t>Archana </a:t>
            </a:r>
            <a:r>
              <a:rPr lang="en-IN" dirty="0" err="1"/>
              <a:t>Giri</a:t>
            </a:r>
            <a:r>
              <a:rPr lang="en-IN" dirty="0"/>
              <a:t> &amp; Aditya Vikram Parihar</a:t>
            </a:r>
          </a:p>
          <a:p>
            <a:pPr marL="457200" indent="-457200">
              <a:buAutoNum type="arabicPeriod"/>
            </a:pPr>
            <a:endParaRPr lang="en-IN" dirty="0"/>
          </a:p>
          <a:p>
            <a:pPr marL="0" lvl="0" indent="0" algn="ctr" rtl="0">
              <a:spcBef>
                <a:spcPts val="0"/>
              </a:spcBef>
              <a:spcAft>
                <a:spcPts val="0"/>
              </a:spcAft>
              <a:buNone/>
            </a:pPr>
            <a:endParaRPr dirty="0"/>
          </a:p>
        </p:txBody>
      </p:sp>
      <p:sp>
        <p:nvSpPr>
          <p:cNvPr id="134" name="Google Shape;134;p28"/>
          <p:cNvSpPr/>
          <p:nvPr/>
        </p:nvSpPr>
        <p:spPr>
          <a:xfrm>
            <a:off x="4399093" y="2337585"/>
            <a:ext cx="178459" cy="93247"/>
          </a:xfrm>
          <a:custGeom>
            <a:avLst/>
            <a:gdLst/>
            <a:ahLst/>
            <a:cxnLst/>
            <a:rect l="l" t="t" r="r" b="b"/>
            <a:pathLst>
              <a:path w="8174" h="4271" fill="none" extrusionOk="0">
                <a:moveTo>
                  <a:pt x="1" y="4270"/>
                </a:moveTo>
                <a:cubicBezTo>
                  <a:pt x="3203" y="3870"/>
                  <a:pt x="6238" y="2536"/>
                  <a:pt x="8173" y="0"/>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5" name="Google Shape;135;p28"/>
          <p:cNvGrpSpPr/>
          <p:nvPr/>
        </p:nvGrpSpPr>
        <p:grpSpPr>
          <a:xfrm>
            <a:off x="668987" y="595188"/>
            <a:ext cx="3964605" cy="3953118"/>
            <a:chOff x="668987" y="595188"/>
            <a:chExt cx="3964605" cy="3953118"/>
          </a:xfrm>
        </p:grpSpPr>
        <p:sp>
          <p:nvSpPr>
            <p:cNvPr id="136" name="Google Shape;136;p28"/>
            <p:cNvSpPr/>
            <p:nvPr/>
          </p:nvSpPr>
          <p:spPr>
            <a:xfrm>
              <a:off x="843638" y="1250847"/>
              <a:ext cx="3524115" cy="2819165"/>
            </a:xfrm>
            <a:custGeom>
              <a:avLst/>
              <a:gdLst/>
              <a:ahLst/>
              <a:cxnLst/>
              <a:rect l="l" t="t" r="r" b="b"/>
              <a:pathLst>
                <a:path w="161416" h="129127" extrusionOk="0">
                  <a:moveTo>
                    <a:pt x="115100" y="1"/>
                  </a:moveTo>
                  <a:cubicBezTo>
                    <a:pt x="100006" y="1"/>
                    <a:pt x="86367" y="7689"/>
                    <a:pt x="74554" y="16603"/>
                  </a:cubicBezTo>
                  <a:cubicBezTo>
                    <a:pt x="60544" y="27210"/>
                    <a:pt x="51737" y="30346"/>
                    <a:pt x="41530" y="33948"/>
                  </a:cubicBezTo>
                  <a:cubicBezTo>
                    <a:pt x="39595" y="34616"/>
                    <a:pt x="37661" y="35316"/>
                    <a:pt x="35592" y="36083"/>
                  </a:cubicBezTo>
                  <a:cubicBezTo>
                    <a:pt x="35059" y="36250"/>
                    <a:pt x="34558" y="36450"/>
                    <a:pt x="34025" y="36650"/>
                  </a:cubicBezTo>
                  <a:lnTo>
                    <a:pt x="33791" y="36717"/>
                  </a:lnTo>
                  <a:cubicBezTo>
                    <a:pt x="33224" y="36951"/>
                    <a:pt x="32624" y="37184"/>
                    <a:pt x="31990" y="37418"/>
                  </a:cubicBezTo>
                  <a:cubicBezTo>
                    <a:pt x="31189" y="37751"/>
                    <a:pt x="30355" y="38085"/>
                    <a:pt x="29521" y="38418"/>
                  </a:cubicBezTo>
                  <a:cubicBezTo>
                    <a:pt x="29255" y="38518"/>
                    <a:pt x="28988" y="38652"/>
                    <a:pt x="28687" y="38752"/>
                  </a:cubicBezTo>
                  <a:cubicBezTo>
                    <a:pt x="27587" y="39219"/>
                    <a:pt x="26453" y="39719"/>
                    <a:pt x="25252" y="40253"/>
                  </a:cubicBezTo>
                  <a:cubicBezTo>
                    <a:pt x="24618" y="40553"/>
                    <a:pt x="23984" y="40820"/>
                    <a:pt x="23317" y="41154"/>
                  </a:cubicBezTo>
                  <a:lnTo>
                    <a:pt x="23184" y="41187"/>
                  </a:lnTo>
                  <a:lnTo>
                    <a:pt x="22350" y="41621"/>
                  </a:lnTo>
                  <a:cubicBezTo>
                    <a:pt x="21382" y="42054"/>
                    <a:pt x="20448" y="42521"/>
                    <a:pt x="19448" y="43022"/>
                  </a:cubicBezTo>
                  <a:lnTo>
                    <a:pt x="17913" y="43789"/>
                  </a:lnTo>
                  <a:cubicBezTo>
                    <a:pt x="15678" y="44923"/>
                    <a:pt x="13643" y="46357"/>
                    <a:pt x="11809" y="48025"/>
                  </a:cubicBezTo>
                  <a:cubicBezTo>
                    <a:pt x="11775" y="48092"/>
                    <a:pt x="11709" y="48125"/>
                    <a:pt x="11675" y="48159"/>
                  </a:cubicBezTo>
                  <a:cubicBezTo>
                    <a:pt x="10575" y="49193"/>
                    <a:pt x="9540" y="50327"/>
                    <a:pt x="8640" y="51494"/>
                  </a:cubicBezTo>
                  <a:cubicBezTo>
                    <a:pt x="7839" y="52495"/>
                    <a:pt x="7139" y="53529"/>
                    <a:pt x="6505" y="54596"/>
                  </a:cubicBezTo>
                  <a:cubicBezTo>
                    <a:pt x="1768" y="62335"/>
                    <a:pt x="0" y="72176"/>
                    <a:pt x="1168" y="80949"/>
                  </a:cubicBezTo>
                  <a:cubicBezTo>
                    <a:pt x="1201" y="81282"/>
                    <a:pt x="1235" y="81649"/>
                    <a:pt x="1301" y="81983"/>
                  </a:cubicBezTo>
                  <a:cubicBezTo>
                    <a:pt x="1335" y="82316"/>
                    <a:pt x="1401" y="82583"/>
                    <a:pt x="1468" y="82950"/>
                  </a:cubicBezTo>
                  <a:cubicBezTo>
                    <a:pt x="1535" y="83350"/>
                    <a:pt x="1601" y="83717"/>
                    <a:pt x="1668" y="84118"/>
                  </a:cubicBezTo>
                  <a:cubicBezTo>
                    <a:pt x="1735" y="84418"/>
                    <a:pt x="1802" y="84718"/>
                    <a:pt x="1868" y="85018"/>
                  </a:cubicBezTo>
                  <a:cubicBezTo>
                    <a:pt x="1935" y="85285"/>
                    <a:pt x="2002" y="85552"/>
                    <a:pt x="2068" y="85852"/>
                  </a:cubicBezTo>
                  <a:cubicBezTo>
                    <a:pt x="2102" y="86019"/>
                    <a:pt x="2169" y="86219"/>
                    <a:pt x="2202" y="86386"/>
                  </a:cubicBezTo>
                  <a:cubicBezTo>
                    <a:pt x="2202" y="86419"/>
                    <a:pt x="2202" y="86453"/>
                    <a:pt x="2202" y="86486"/>
                  </a:cubicBezTo>
                  <a:cubicBezTo>
                    <a:pt x="2269" y="86719"/>
                    <a:pt x="2335" y="86953"/>
                    <a:pt x="2402" y="87186"/>
                  </a:cubicBezTo>
                  <a:cubicBezTo>
                    <a:pt x="2836" y="88788"/>
                    <a:pt x="3369" y="90322"/>
                    <a:pt x="3970" y="91856"/>
                  </a:cubicBezTo>
                  <a:cubicBezTo>
                    <a:pt x="4070" y="92123"/>
                    <a:pt x="4170" y="92390"/>
                    <a:pt x="4270" y="92657"/>
                  </a:cubicBezTo>
                  <a:cubicBezTo>
                    <a:pt x="4704" y="93658"/>
                    <a:pt x="5171" y="94658"/>
                    <a:pt x="5671" y="95659"/>
                  </a:cubicBezTo>
                  <a:cubicBezTo>
                    <a:pt x="5804" y="95959"/>
                    <a:pt x="5938" y="96193"/>
                    <a:pt x="6071" y="96493"/>
                  </a:cubicBezTo>
                  <a:cubicBezTo>
                    <a:pt x="6238" y="96793"/>
                    <a:pt x="6405" y="97094"/>
                    <a:pt x="6572" y="97394"/>
                  </a:cubicBezTo>
                  <a:cubicBezTo>
                    <a:pt x="7105" y="98328"/>
                    <a:pt x="7639" y="99262"/>
                    <a:pt x="8240" y="100162"/>
                  </a:cubicBezTo>
                  <a:cubicBezTo>
                    <a:pt x="8406" y="100429"/>
                    <a:pt x="8573" y="100696"/>
                    <a:pt x="8740" y="100963"/>
                  </a:cubicBezTo>
                  <a:cubicBezTo>
                    <a:pt x="9374" y="101897"/>
                    <a:pt x="10007" y="102798"/>
                    <a:pt x="10675" y="103665"/>
                  </a:cubicBezTo>
                  <a:cubicBezTo>
                    <a:pt x="10908" y="103965"/>
                    <a:pt x="11108" y="104232"/>
                    <a:pt x="11342" y="104499"/>
                  </a:cubicBezTo>
                  <a:cubicBezTo>
                    <a:pt x="12176" y="105566"/>
                    <a:pt x="13043" y="106567"/>
                    <a:pt x="13977" y="107568"/>
                  </a:cubicBezTo>
                  <a:lnTo>
                    <a:pt x="14344" y="107968"/>
                  </a:lnTo>
                  <a:cubicBezTo>
                    <a:pt x="15044" y="108702"/>
                    <a:pt x="15745" y="109402"/>
                    <a:pt x="16479" y="110070"/>
                  </a:cubicBezTo>
                  <a:cubicBezTo>
                    <a:pt x="16646" y="110236"/>
                    <a:pt x="16879" y="110436"/>
                    <a:pt x="17012" y="110570"/>
                  </a:cubicBezTo>
                  <a:cubicBezTo>
                    <a:pt x="17113" y="110670"/>
                    <a:pt x="17246" y="110770"/>
                    <a:pt x="17346" y="110870"/>
                  </a:cubicBezTo>
                  <a:cubicBezTo>
                    <a:pt x="17746" y="111237"/>
                    <a:pt x="18147" y="111604"/>
                    <a:pt x="18580" y="111938"/>
                  </a:cubicBezTo>
                  <a:lnTo>
                    <a:pt x="19147" y="112438"/>
                  </a:lnTo>
                  <a:lnTo>
                    <a:pt x="19614" y="112805"/>
                  </a:lnTo>
                  <a:cubicBezTo>
                    <a:pt x="19848" y="112972"/>
                    <a:pt x="20081" y="113172"/>
                    <a:pt x="20315" y="113339"/>
                  </a:cubicBezTo>
                  <a:cubicBezTo>
                    <a:pt x="21482" y="114239"/>
                    <a:pt x="22717" y="115140"/>
                    <a:pt x="24017" y="115974"/>
                  </a:cubicBezTo>
                  <a:cubicBezTo>
                    <a:pt x="24184" y="116107"/>
                    <a:pt x="24418" y="116241"/>
                    <a:pt x="24618" y="116341"/>
                  </a:cubicBezTo>
                  <a:cubicBezTo>
                    <a:pt x="24785" y="116474"/>
                    <a:pt x="24918" y="116541"/>
                    <a:pt x="25152" y="116674"/>
                  </a:cubicBezTo>
                  <a:cubicBezTo>
                    <a:pt x="25352" y="116808"/>
                    <a:pt x="25519" y="116908"/>
                    <a:pt x="25785" y="117075"/>
                  </a:cubicBezTo>
                  <a:cubicBezTo>
                    <a:pt x="26052" y="117208"/>
                    <a:pt x="26319" y="117375"/>
                    <a:pt x="26586" y="117542"/>
                  </a:cubicBezTo>
                  <a:cubicBezTo>
                    <a:pt x="27186" y="117875"/>
                    <a:pt x="27787" y="118209"/>
                    <a:pt x="28387" y="118509"/>
                  </a:cubicBezTo>
                  <a:lnTo>
                    <a:pt x="29088" y="118876"/>
                  </a:lnTo>
                  <a:cubicBezTo>
                    <a:pt x="29555" y="119109"/>
                    <a:pt x="30022" y="119343"/>
                    <a:pt x="30522" y="119543"/>
                  </a:cubicBezTo>
                  <a:cubicBezTo>
                    <a:pt x="43643" y="125630"/>
                    <a:pt x="58648" y="129127"/>
                    <a:pt x="73757" y="129127"/>
                  </a:cubicBezTo>
                  <a:cubicBezTo>
                    <a:pt x="79927" y="129127"/>
                    <a:pt x="86115" y="128544"/>
                    <a:pt x="92199" y="127315"/>
                  </a:cubicBezTo>
                  <a:cubicBezTo>
                    <a:pt x="93667" y="127015"/>
                    <a:pt x="95168" y="126715"/>
                    <a:pt x="96636" y="126314"/>
                  </a:cubicBezTo>
                  <a:cubicBezTo>
                    <a:pt x="98037" y="125948"/>
                    <a:pt x="99405" y="125581"/>
                    <a:pt x="100806" y="125147"/>
                  </a:cubicBezTo>
                  <a:lnTo>
                    <a:pt x="100839" y="125147"/>
                  </a:lnTo>
                  <a:cubicBezTo>
                    <a:pt x="101339" y="124980"/>
                    <a:pt x="101806" y="124813"/>
                    <a:pt x="102307" y="124680"/>
                  </a:cubicBezTo>
                  <a:cubicBezTo>
                    <a:pt x="102674" y="124547"/>
                    <a:pt x="103041" y="124413"/>
                    <a:pt x="103374" y="124313"/>
                  </a:cubicBezTo>
                  <a:lnTo>
                    <a:pt x="103874" y="124146"/>
                  </a:lnTo>
                  <a:cubicBezTo>
                    <a:pt x="104308" y="123979"/>
                    <a:pt x="104708" y="123813"/>
                    <a:pt x="105209" y="123646"/>
                  </a:cubicBezTo>
                  <a:cubicBezTo>
                    <a:pt x="105676" y="123479"/>
                    <a:pt x="106143" y="123279"/>
                    <a:pt x="106643" y="123112"/>
                  </a:cubicBezTo>
                  <a:cubicBezTo>
                    <a:pt x="107110" y="122912"/>
                    <a:pt x="107610" y="122712"/>
                    <a:pt x="108077" y="122512"/>
                  </a:cubicBezTo>
                  <a:cubicBezTo>
                    <a:pt x="108544" y="122345"/>
                    <a:pt x="109011" y="122111"/>
                    <a:pt x="109512" y="121911"/>
                  </a:cubicBezTo>
                  <a:cubicBezTo>
                    <a:pt x="110446" y="121511"/>
                    <a:pt x="111380" y="121077"/>
                    <a:pt x="112314" y="120610"/>
                  </a:cubicBezTo>
                  <a:cubicBezTo>
                    <a:pt x="112747" y="120410"/>
                    <a:pt x="113181" y="120210"/>
                    <a:pt x="113581" y="119977"/>
                  </a:cubicBezTo>
                  <a:lnTo>
                    <a:pt x="114148" y="119710"/>
                  </a:lnTo>
                  <a:lnTo>
                    <a:pt x="115082" y="119209"/>
                  </a:lnTo>
                  <a:cubicBezTo>
                    <a:pt x="115983" y="118709"/>
                    <a:pt x="116884" y="118209"/>
                    <a:pt x="117751" y="117708"/>
                  </a:cubicBezTo>
                  <a:lnTo>
                    <a:pt x="117851" y="117642"/>
                  </a:lnTo>
                  <a:cubicBezTo>
                    <a:pt x="118285" y="117408"/>
                    <a:pt x="118718" y="117141"/>
                    <a:pt x="119152" y="116874"/>
                  </a:cubicBezTo>
                  <a:lnTo>
                    <a:pt x="119219" y="116841"/>
                  </a:lnTo>
                  <a:cubicBezTo>
                    <a:pt x="120119" y="116307"/>
                    <a:pt x="120987" y="115740"/>
                    <a:pt x="121854" y="115173"/>
                  </a:cubicBezTo>
                  <a:cubicBezTo>
                    <a:pt x="122288" y="114873"/>
                    <a:pt x="122721" y="114573"/>
                    <a:pt x="123155" y="114273"/>
                  </a:cubicBezTo>
                  <a:cubicBezTo>
                    <a:pt x="124456" y="113339"/>
                    <a:pt x="125757" y="112371"/>
                    <a:pt x="127024" y="111370"/>
                  </a:cubicBezTo>
                  <a:cubicBezTo>
                    <a:pt x="127858" y="110737"/>
                    <a:pt x="128659" y="110036"/>
                    <a:pt x="129493" y="109369"/>
                  </a:cubicBezTo>
                  <a:cubicBezTo>
                    <a:pt x="129493" y="109336"/>
                    <a:pt x="129526" y="109302"/>
                    <a:pt x="129526" y="109302"/>
                  </a:cubicBezTo>
                  <a:cubicBezTo>
                    <a:pt x="130227" y="108702"/>
                    <a:pt x="130927" y="108068"/>
                    <a:pt x="131628" y="107434"/>
                  </a:cubicBezTo>
                  <a:cubicBezTo>
                    <a:pt x="132161" y="106934"/>
                    <a:pt x="132728" y="106400"/>
                    <a:pt x="133262" y="105867"/>
                  </a:cubicBezTo>
                  <a:cubicBezTo>
                    <a:pt x="133629" y="105500"/>
                    <a:pt x="133996" y="105133"/>
                    <a:pt x="134363" y="104766"/>
                  </a:cubicBezTo>
                  <a:lnTo>
                    <a:pt x="134396" y="104732"/>
                  </a:lnTo>
                  <a:cubicBezTo>
                    <a:pt x="134763" y="104365"/>
                    <a:pt x="135197" y="103898"/>
                    <a:pt x="135530" y="103565"/>
                  </a:cubicBezTo>
                  <a:cubicBezTo>
                    <a:pt x="135831" y="103231"/>
                    <a:pt x="136164" y="102864"/>
                    <a:pt x="136498" y="102531"/>
                  </a:cubicBezTo>
                  <a:cubicBezTo>
                    <a:pt x="136665" y="102331"/>
                    <a:pt x="136798" y="102164"/>
                    <a:pt x="136965" y="101964"/>
                  </a:cubicBezTo>
                  <a:cubicBezTo>
                    <a:pt x="137298" y="101630"/>
                    <a:pt x="137565" y="101330"/>
                    <a:pt x="137899" y="100930"/>
                  </a:cubicBezTo>
                  <a:cubicBezTo>
                    <a:pt x="138266" y="100529"/>
                    <a:pt x="138599" y="100129"/>
                    <a:pt x="138933" y="99729"/>
                  </a:cubicBezTo>
                  <a:cubicBezTo>
                    <a:pt x="139166" y="99429"/>
                    <a:pt x="139433" y="99128"/>
                    <a:pt x="139667" y="98795"/>
                  </a:cubicBezTo>
                  <a:lnTo>
                    <a:pt x="139833" y="98595"/>
                  </a:lnTo>
                  <a:cubicBezTo>
                    <a:pt x="139967" y="98461"/>
                    <a:pt x="140100" y="98294"/>
                    <a:pt x="140200" y="98128"/>
                  </a:cubicBezTo>
                  <a:cubicBezTo>
                    <a:pt x="140501" y="97761"/>
                    <a:pt x="140767" y="97427"/>
                    <a:pt x="141101" y="96994"/>
                  </a:cubicBezTo>
                  <a:cubicBezTo>
                    <a:pt x="141435" y="96560"/>
                    <a:pt x="141768" y="96126"/>
                    <a:pt x="142102" y="95693"/>
                  </a:cubicBezTo>
                  <a:lnTo>
                    <a:pt x="142168" y="95592"/>
                  </a:lnTo>
                  <a:cubicBezTo>
                    <a:pt x="142869" y="94625"/>
                    <a:pt x="143569" y="93624"/>
                    <a:pt x="144270" y="92590"/>
                  </a:cubicBezTo>
                  <a:cubicBezTo>
                    <a:pt x="144670" y="91990"/>
                    <a:pt x="145071" y="91356"/>
                    <a:pt x="145504" y="90722"/>
                  </a:cubicBezTo>
                  <a:cubicBezTo>
                    <a:pt x="146138" y="89722"/>
                    <a:pt x="146772" y="88688"/>
                    <a:pt x="147406" y="87620"/>
                  </a:cubicBezTo>
                  <a:cubicBezTo>
                    <a:pt x="155812" y="73277"/>
                    <a:pt x="161416" y="52862"/>
                    <a:pt x="159814" y="36117"/>
                  </a:cubicBezTo>
                  <a:cubicBezTo>
                    <a:pt x="157746" y="14301"/>
                    <a:pt x="139733" y="1925"/>
                    <a:pt x="118818" y="158"/>
                  </a:cubicBezTo>
                  <a:cubicBezTo>
                    <a:pt x="117570" y="52"/>
                    <a:pt x="116330" y="1"/>
                    <a:pt x="115100" y="1"/>
                  </a:cubicBezTo>
                  <a:close/>
                </a:path>
              </a:pathLst>
            </a:custGeom>
            <a:solidFill>
              <a:srgbClr val="A7E3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8"/>
            <p:cNvSpPr/>
            <p:nvPr/>
          </p:nvSpPr>
          <p:spPr>
            <a:xfrm>
              <a:off x="2515767" y="1821162"/>
              <a:ext cx="1192185" cy="2664678"/>
            </a:xfrm>
            <a:custGeom>
              <a:avLst/>
              <a:gdLst/>
              <a:ahLst/>
              <a:cxnLst/>
              <a:rect l="l" t="t" r="r" b="b"/>
              <a:pathLst>
                <a:path w="54606" h="122051" extrusionOk="0">
                  <a:moveTo>
                    <a:pt x="24351" y="48856"/>
                  </a:moveTo>
                  <a:lnTo>
                    <a:pt x="24484" y="49356"/>
                  </a:lnTo>
                  <a:lnTo>
                    <a:pt x="24484" y="49423"/>
                  </a:lnTo>
                  <a:lnTo>
                    <a:pt x="24251" y="49790"/>
                  </a:lnTo>
                  <a:cubicBezTo>
                    <a:pt x="23651" y="50624"/>
                    <a:pt x="23050" y="51424"/>
                    <a:pt x="22383" y="52225"/>
                  </a:cubicBezTo>
                  <a:lnTo>
                    <a:pt x="22116" y="52525"/>
                  </a:lnTo>
                  <a:lnTo>
                    <a:pt x="22083" y="52558"/>
                  </a:lnTo>
                  <a:lnTo>
                    <a:pt x="21749" y="52925"/>
                  </a:lnTo>
                  <a:lnTo>
                    <a:pt x="21749" y="48856"/>
                  </a:lnTo>
                  <a:close/>
                  <a:moveTo>
                    <a:pt x="32116" y="0"/>
                  </a:moveTo>
                  <a:cubicBezTo>
                    <a:pt x="31354" y="0"/>
                    <a:pt x="30290" y="2839"/>
                    <a:pt x="29455" y="5591"/>
                  </a:cubicBezTo>
                  <a:cubicBezTo>
                    <a:pt x="29288" y="6192"/>
                    <a:pt x="29121" y="6759"/>
                    <a:pt x="28988" y="7326"/>
                  </a:cubicBezTo>
                  <a:cubicBezTo>
                    <a:pt x="28954" y="7393"/>
                    <a:pt x="28921" y="7459"/>
                    <a:pt x="28921" y="7526"/>
                  </a:cubicBezTo>
                  <a:cubicBezTo>
                    <a:pt x="28254" y="9995"/>
                    <a:pt x="26686" y="16066"/>
                    <a:pt x="25819" y="20869"/>
                  </a:cubicBezTo>
                  <a:cubicBezTo>
                    <a:pt x="25452" y="22670"/>
                    <a:pt x="25252" y="24472"/>
                    <a:pt x="25252" y="26273"/>
                  </a:cubicBezTo>
                  <a:lnTo>
                    <a:pt x="25252" y="26306"/>
                  </a:lnTo>
                  <a:cubicBezTo>
                    <a:pt x="25418" y="30142"/>
                    <a:pt x="25685" y="30476"/>
                    <a:pt x="26619" y="33378"/>
                  </a:cubicBezTo>
                  <a:cubicBezTo>
                    <a:pt x="27153" y="34879"/>
                    <a:pt x="27487" y="36447"/>
                    <a:pt x="27720" y="38048"/>
                  </a:cubicBezTo>
                  <a:lnTo>
                    <a:pt x="27253" y="38115"/>
                  </a:lnTo>
                  <a:lnTo>
                    <a:pt x="26886" y="38181"/>
                  </a:lnTo>
                  <a:lnTo>
                    <a:pt x="26619" y="40016"/>
                  </a:lnTo>
                  <a:cubicBezTo>
                    <a:pt x="26552" y="40013"/>
                    <a:pt x="26485" y="40011"/>
                    <a:pt x="26418" y="40011"/>
                  </a:cubicBezTo>
                  <a:cubicBezTo>
                    <a:pt x="25824" y="40011"/>
                    <a:pt x="25258" y="40143"/>
                    <a:pt x="24718" y="40383"/>
                  </a:cubicBezTo>
                  <a:cubicBezTo>
                    <a:pt x="24384" y="40550"/>
                    <a:pt x="24084" y="40750"/>
                    <a:pt x="23851" y="41050"/>
                  </a:cubicBezTo>
                  <a:lnTo>
                    <a:pt x="23417" y="40950"/>
                  </a:lnTo>
                  <a:cubicBezTo>
                    <a:pt x="22450" y="40783"/>
                    <a:pt x="21416" y="40650"/>
                    <a:pt x="20415" y="40617"/>
                  </a:cubicBezTo>
                  <a:cubicBezTo>
                    <a:pt x="19247" y="40617"/>
                    <a:pt x="18113" y="40683"/>
                    <a:pt x="16979" y="40850"/>
                  </a:cubicBezTo>
                  <a:lnTo>
                    <a:pt x="16946" y="40850"/>
                  </a:lnTo>
                  <a:cubicBezTo>
                    <a:pt x="13543" y="41384"/>
                    <a:pt x="10541" y="42485"/>
                    <a:pt x="9440" y="43118"/>
                  </a:cubicBezTo>
                  <a:cubicBezTo>
                    <a:pt x="9407" y="43152"/>
                    <a:pt x="9374" y="43185"/>
                    <a:pt x="9340" y="43185"/>
                  </a:cubicBezTo>
                  <a:cubicBezTo>
                    <a:pt x="9307" y="43218"/>
                    <a:pt x="9274" y="43252"/>
                    <a:pt x="9240" y="43285"/>
                  </a:cubicBezTo>
                  <a:cubicBezTo>
                    <a:pt x="9207" y="43285"/>
                    <a:pt x="9174" y="43318"/>
                    <a:pt x="9174" y="43318"/>
                  </a:cubicBezTo>
                  <a:lnTo>
                    <a:pt x="9140" y="43352"/>
                  </a:lnTo>
                  <a:cubicBezTo>
                    <a:pt x="9107" y="43352"/>
                    <a:pt x="9107" y="43385"/>
                    <a:pt x="9073" y="43385"/>
                  </a:cubicBezTo>
                  <a:lnTo>
                    <a:pt x="9040" y="43452"/>
                  </a:lnTo>
                  <a:cubicBezTo>
                    <a:pt x="8707" y="43852"/>
                    <a:pt x="8406" y="44820"/>
                    <a:pt x="8306" y="45820"/>
                  </a:cubicBezTo>
                  <a:cubicBezTo>
                    <a:pt x="8240" y="46421"/>
                    <a:pt x="8273" y="47021"/>
                    <a:pt x="8373" y="47622"/>
                  </a:cubicBezTo>
                  <a:cubicBezTo>
                    <a:pt x="8406" y="47722"/>
                    <a:pt x="8440" y="47822"/>
                    <a:pt x="8473" y="47922"/>
                  </a:cubicBezTo>
                  <a:lnTo>
                    <a:pt x="12576" y="48155"/>
                  </a:lnTo>
                  <a:lnTo>
                    <a:pt x="14444" y="48255"/>
                  </a:lnTo>
                  <a:lnTo>
                    <a:pt x="16979" y="48422"/>
                  </a:lnTo>
                  <a:lnTo>
                    <a:pt x="16612" y="56895"/>
                  </a:lnTo>
                  <a:cubicBezTo>
                    <a:pt x="16612" y="56895"/>
                    <a:pt x="15578" y="57662"/>
                    <a:pt x="14311" y="58763"/>
                  </a:cubicBezTo>
                  <a:cubicBezTo>
                    <a:pt x="13310" y="59597"/>
                    <a:pt x="12409" y="60531"/>
                    <a:pt x="11542" y="61498"/>
                  </a:cubicBezTo>
                  <a:cubicBezTo>
                    <a:pt x="11475" y="61598"/>
                    <a:pt x="11408" y="61665"/>
                    <a:pt x="11342" y="61765"/>
                  </a:cubicBezTo>
                  <a:lnTo>
                    <a:pt x="11075" y="62132"/>
                  </a:lnTo>
                  <a:cubicBezTo>
                    <a:pt x="11042" y="62132"/>
                    <a:pt x="11042" y="62165"/>
                    <a:pt x="11008" y="62199"/>
                  </a:cubicBezTo>
                  <a:cubicBezTo>
                    <a:pt x="9907" y="63900"/>
                    <a:pt x="8873" y="65668"/>
                    <a:pt x="7939" y="67469"/>
                  </a:cubicBezTo>
                  <a:cubicBezTo>
                    <a:pt x="6905" y="69370"/>
                    <a:pt x="6005" y="71072"/>
                    <a:pt x="5638" y="71605"/>
                  </a:cubicBezTo>
                  <a:cubicBezTo>
                    <a:pt x="5171" y="72206"/>
                    <a:pt x="4370" y="73807"/>
                    <a:pt x="3536" y="75275"/>
                  </a:cubicBezTo>
                  <a:cubicBezTo>
                    <a:pt x="2869" y="76476"/>
                    <a:pt x="2202" y="77576"/>
                    <a:pt x="1735" y="77977"/>
                  </a:cubicBezTo>
                  <a:cubicBezTo>
                    <a:pt x="667" y="78911"/>
                    <a:pt x="0" y="79878"/>
                    <a:pt x="534" y="80145"/>
                  </a:cubicBezTo>
                  <a:cubicBezTo>
                    <a:pt x="678" y="80212"/>
                    <a:pt x="841" y="80252"/>
                    <a:pt x="1030" y="80252"/>
                  </a:cubicBezTo>
                  <a:cubicBezTo>
                    <a:pt x="1590" y="80252"/>
                    <a:pt x="2383" y="79907"/>
                    <a:pt x="3603" y="78911"/>
                  </a:cubicBezTo>
                  <a:cubicBezTo>
                    <a:pt x="3636" y="78877"/>
                    <a:pt x="3636" y="78877"/>
                    <a:pt x="3670" y="78844"/>
                  </a:cubicBezTo>
                  <a:cubicBezTo>
                    <a:pt x="5271" y="77510"/>
                    <a:pt x="9407" y="72039"/>
                    <a:pt x="9674" y="71705"/>
                  </a:cubicBezTo>
                  <a:cubicBezTo>
                    <a:pt x="9907" y="71339"/>
                    <a:pt x="10241" y="70972"/>
                    <a:pt x="10575" y="70605"/>
                  </a:cubicBezTo>
                  <a:cubicBezTo>
                    <a:pt x="10675" y="70438"/>
                    <a:pt x="10808" y="70304"/>
                    <a:pt x="10941" y="70138"/>
                  </a:cubicBezTo>
                  <a:cubicBezTo>
                    <a:pt x="11675" y="69237"/>
                    <a:pt x="12609" y="68103"/>
                    <a:pt x="13443" y="67135"/>
                  </a:cubicBezTo>
                  <a:cubicBezTo>
                    <a:pt x="13643" y="66869"/>
                    <a:pt x="13844" y="66602"/>
                    <a:pt x="14077" y="66335"/>
                  </a:cubicBezTo>
                  <a:cubicBezTo>
                    <a:pt x="14177" y="66201"/>
                    <a:pt x="14311" y="66035"/>
                    <a:pt x="14444" y="65901"/>
                  </a:cubicBezTo>
                  <a:cubicBezTo>
                    <a:pt x="14711" y="65568"/>
                    <a:pt x="14978" y="65234"/>
                    <a:pt x="15278" y="64901"/>
                  </a:cubicBezTo>
                  <a:cubicBezTo>
                    <a:pt x="15932" y="64142"/>
                    <a:pt x="16196" y="64060"/>
                    <a:pt x="16280" y="64060"/>
                  </a:cubicBezTo>
                  <a:cubicBezTo>
                    <a:pt x="16303" y="64060"/>
                    <a:pt x="16312" y="64067"/>
                    <a:pt x="16312" y="64067"/>
                  </a:cubicBezTo>
                  <a:lnTo>
                    <a:pt x="16245" y="65601"/>
                  </a:lnTo>
                  <a:lnTo>
                    <a:pt x="16212" y="66568"/>
                  </a:lnTo>
                  <a:lnTo>
                    <a:pt x="14677" y="121941"/>
                  </a:lnTo>
                  <a:cubicBezTo>
                    <a:pt x="14954" y="121881"/>
                    <a:pt x="15231" y="121858"/>
                    <a:pt x="15508" y="121858"/>
                  </a:cubicBezTo>
                  <a:cubicBezTo>
                    <a:pt x="16297" y="121858"/>
                    <a:pt x="17084" y="122041"/>
                    <a:pt x="17862" y="122041"/>
                  </a:cubicBezTo>
                  <a:cubicBezTo>
                    <a:pt x="18158" y="122041"/>
                    <a:pt x="18454" y="122015"/>
                    <a:pt x="18747" y="121941"/>
                  </a:cubicBezTo>
                  <a:cubicBezTo>
                    <a:pt x="19012" y="121874"/>
                    <a:pt x="19326" y="121849"/>
                    <a:pt x="19669" y="121849"/>
                  </a:cubicBezTo>
                  <a:cubicBezTo>
                    <a:pt x="20644" y="121849"/>
                    <a:pt x="21855" y="122051"/>
                    <a:pt x="22832" y="122051"/>
                  </a:cubicBezTo>
                  <a:cubicBezTo>
                    <a:pt x="23202" y="122051"/>
                    <a:pt x="23540" y="122022"/>
                    <a:pt x="23817" y="121941"/>
                  </a:cubicBezTo>
                  <a:lnTo>
                    <a:pt x="23851" y="121941"/>
                  </a:lnTo>
                  <a:lnTo>
                    <a:pt x="21816" y="57228"/>
                  </a:lnTo>
                  <a:lnTo>
                    <a:pt x="21816" y="57128"/>
                  </a:lnTo>
                  <a:lnTo>
                    <a:pt x="21849" y="57062"/>
                  </a:lnTo>
                  <a:lnTo>
                    <a:pt x="22783" y="56061"/>
                  </a:lnTo>
                  <a:lnTo>
                    <a:pt x="27453" y="50924"/>
                  </a:lnTo>
                  <a:cubicBezTo>
                    <a:pt x="27453" y="50924"/>
                    <a:pt x="27453" y="50891"/>
                    <a:pt x="27487" y="50891"/>
                  </a:cubicBezTo>
                  <a:cubicBezTo>
                    <a:pt x="27553" y="50957"/>
                    <a:pt x="27620" y="50991"/>
                    <a:pt x="27687" y="51024"/>
                  </a:cubicBezTo>
                  <a:cubicBezTo>
                    <a:pt x="27828" y="51112"/>
                    <a:pt x="27978" y="51154"/>
                    <a:pt x="28127" y="51154"/>
                  </a:cubicBezTo>
                  <a:cubicBezTo>
                    <a:pt x="28261" y="51154"/>
                    <a:pt x="28395" y="51120"/>
                    <a:pt x="28521" y="51057"/>
                  </a:cubicBezTo>
                  <a:cubicBezTo>
                    <a:pt x="28921" y="50790"/>
                    <a:pt x="29855" y="48789"/>
                    <a:pt x="29855" y="48789"/>
                  </a:cubicBezTo>
                  <a:lnTo>
                    <a:pt x="31056" y="48489"/>
                  </a:lnTo>
                  <a:lnTo>
                    <a:pt x="31089" y="48489"/>
                  </a:lnTo>
                  <a:lnTo>
                    <a:pt x="31690" y="48322"/>
                  </a:lnTo>
                  <a:lnTo>
                    <a:pt x="32190" y="48822"/>
                  </a:lnTo>
                  <a:lnTo>
                    <a:pt x="35259" y="51791"/>
                  </a:lnTo>
                  <a:lnTo>
                    <a:pt x="35392" y="51925"/>
                  </a:lnTo>
                  <a:lnTo>
                    <a:pt x="52371" y="67703"/>
                  </a:lnTo>
                  <a:lnTo>
                    <a:pt x="52404" y="67736"/>
                  </a:lnTo>
                  <a:cubicBezTo>
                    <a:pt x="52492" y="67853"/>
                    <a:pt x="53242" y="68658"/>
                    <a:pt x="53853" y="68658"/>
                  </a:cubicBezTo>
                  <a:cubicBezTo>
                    <a:pt x="53941" y="68658"/>
                    <a:pt x="54026" y="68641"/>
                    <a:pt x="54106" y="68603"/>
                  </a:cubicBezTo>
                  <a:cubicBezTo>
                    <a:pt x="54606" y="68336"/>
                    <a:pt x="53205" y="66435"/>
                    <a:pt x="52571" y="65601"/>
                  </a:cubicBezTo>
                  <a:lnTo>
                    <a:pt x="52538" y="65601"/>
                  </a:lnTo>
                  <a:lnTo>
                    <a:pt x="52438" y="65468"/>
                  </a:lnTo>
                  <a:cubicBezTo>
                    <a:pt x="52404" y="65368"/>
                    <a:pt x="52338" y="65301"/>
                    <a:pt x="52271" y="65234"/>
                  </a:cubicBezTo>
                  <a:lnTo>
                    <a:pt x="50436" y="63366"/>
                  </a:lnTo>
                  <a:lnTo>
                    <a:pt x="50370" y="63333"/>
                  </a:lnTo>
                  <a:lnTo>
                    <a:pt x="44165" y="57028"/>
                  </a:lnTo>
                  <a:cubicBezTo>
                    <a:pt x="44165" y="57028"/>
                    <a:pt x="44132" y="56995"/>
                    <a:pt x="44132" y="56962"/>
                  </a:cubicBezTo>
                  <a:cubicBezTo>
                    <a:pt x="43798" y="56595"/>
                    <a:pt x="41463" y="53826"/>
                    <a:pt x="40463" y="52292"/>
                  </a:cubicBezTo>
                  <a:cubicBezTo>
                    <a:pt x="40463" y="52258"/>
                    <a:pt x="40463" y="52258"/>
                    <a:pt x="40463" y="52225"/>
                  </a:cubicBezTo>
                  <a:cubicBezTo>
                    <a:pt x="40362" y="52091"/>
                    <a:pt x="40262" y="51958"/>
                    <a:pt x="40196" y="51825"/>
                  </a:cubicBezTo>
                  <a:cubicBezTo>
                    <a:pt x="40062" y="51558"/>
                    <a:pt x="39862" y="51291"/>
                    <a:pt x="39662" y="51091"/>
                  </a:cubicBezTo>
                  <a:cubicBezTo>
                    <a:pt x="39662" y="51057"/>
                    <a:pt x="39662" y="51057"/>
                    <a:pt x="39629" y="51024"/>
                  </a:cubicBezTo>
                  <a:cubicBezTo>
                    <a:pt x="38361" y="49656"/>
                    <a:pt x="36893" y="48489"/>
                    <a:pt x="35225" y="47555"/>
                  </a:cubicBezTo>
                  <a:lnTo>
                    <a:pt x="35159" y="47521"/>
                  </a:lnTo>
                  <a:cubicBezTo>
                    <a:pt x="34825" y="47355"/>
                    <a:pt x="34492" y="47188"/>
                    <a:pt x="34125" y="47054"/>
                  </a:cubicBezTo>
                  <a:lnTo>
                    <a:pt x="34058" y="47021"/>
                  </a:lnTo>
                  <a:cubicBezTo>
                    <a:pt x="34692" y="46688"/>
                    <a:pt x="35059" y="45987"/>
                    <a:pt x="34992" y="45287"/>
                  </a:cubicBezTo>
                  <a:cubicBezTo>
                    <a:pt x="34992" y="45253"/>
                    <a:pt x="34992" y="45220"/>
                    <a:pt x="34992" y="45186"/>
                  </a:cubicBezTo>
                  <a:cubicBezTo>
                    <a:pt x="34992" y="45153"/>
                    <a:pt x="34992" y="45120"/>
                    <a:pt x="34992" y="45086"/>
                  </a:cubicBezTo>
                  <a:lnTo>
                    <a:pt x="34992" y="45020"/>
                  </a:lnTo>
                  <a:cubicBezTo>
                    <a:pt x="34725" y="43986"/>
                    <a:pt x="33391" y="42585"/>
                    <a:pt x="32223" y="41751"/>
                  </a:cubicBezTo>
                  <a:lnTo>
                    <a:pt x="31923" y="41551"/>
                  </a:lnTo>
                  <a:cubicBezTo>
                    <a:pt x="31823" y="41517"/>
                    <a:pt x="31756" y="41450"/>
                    <a:pt x="31656" y="41417"/>
                  </a:cubicBezTo>
                  <a:lnTo>
                    <a:pt x="31556" y="41350"/>
                  </a:lnTo>
                  <a:lnTo>
                    <a:pt x="31223" y="38215"/>
                  </a:lnTo>
                  <a:lnTo>
                    <a:pt x="30656" y="38215"/>
                  </a:lnTo>
                  <a:lnTo>
                    <a:pt x="30489" y="36280"/>
                  </a:lnTo>
                  <a:cubicBezTo>
                    <a:pt x="30489" y="36280"/>
                    <a:pt x="30489" y="35513"/>
                    <a:pt x="30522" y="34279"/>
                  </a:cubicBezTo>
                  <a:lnTo>
                    <a:pt x="30522" y="34078"/>
                  </a:lnTo>
                  <a:cubicBezTo>
                    <a:pt x="30589" y="31176"/>
                    <a:pt x="30756" y="25906"/>
                    <a:pt x="31089" y="22137"/>
                  </a:cubicBezTo>
                  <a:cubicBezTo>
                    <a:pt x="31523" y="16666"/>
                    <a:pt x="32190" y="10562"/>
                    <a:pt x="32423" y="7226"/>
                  </a:cubicBezTo>
                  <a:lnTo>
                    <a:pt x="32423" y="7126"/>
                  </a:lnTo>
                  <a:cubicBezTo>
                    <a:pt x="32423" y="7126"/>
                    <a:pt x="32423" y="7093"/>
                    <a:pt x="32423" y="7059"/>
                  </a:cubicBezTo>
                  <a:cubicBezTo>
                    <a:pt x="32423" y="6892"/>
                    <a:pt x="32457" y="6692"/>
                    <a:pt x="32457" y="6492"/>
                  </a:cubicBezTo>
                  <a:cubicBezTo>
                    <a:pt x="32490" y="6325"/>
                    <a:pt x="32490" y="6159"/>
                    <a:pt x="32524" y="6025"/>
                  </a:cubicBezTo>
                  <a:cubicBezTo>
                    <a:pt x="32724" y="3623"/>
                    <a:pt x="32991" y="1422"/>
                    <a:pt x="32624" y="454"/>
                  </a:cubicBezTo>
                  <a:cubicBezTo>
                    <a:pt x="32557" y="288"/>
                    <a:pt x="32457" y="154"/>
                    <a:pt x="32290" y="54"/>
                  </a:cubicBezTo>
                  <a:cubicBezTo>
                    <a:pt x="32234" y="18"/>
                    <a:pt x="32176" y="0"/>
                    <a:pt x="3211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8"/>
            <p:cNvSpPr/>
            <p:nvPr/>
          </p:nvSpPr>
          <p:spPr>
            <a:xfrm>
              <a:off x="3008511" y="2696218"/>
              <a:ext cx="220989" cy="244437"/>
            </a:xfrm>
            <a:custGeom>
              <a:avLst/>
              <a:gdLst/>
              <a:ahLst/>
              <a:cxnLst/>
              <a:rect l="l" t="t" r="r" b="b"/>
              <a:pathLst>
                <a:path w="10122" h="11196" extrusionOk="0">
                  <a:moveTo>
                    <a:pt x="4202" y="1"/>
                  </a:moveTo>
                  <a:cubicBezTo>
                    <a:pt x="713" y="1"/>
                    <a:pt x="0" y="3088"/>
                    <a:pt x="148" y="4740"/>
                  </a:cubicBezTo>
                  <a:cubicBezTo>
                    <a:pt x="348" y="6608"/>
                    <a:pt x="1549" y="7908"/>
                    <a:pt x="1515" y="8109"/>
                  </a:cubicBezTo>
                  <a:cubicBezTo>
                    <a:pt x="1515" y="8309"/>
                    <a:pt x="2349" y="9676"/>
                    <a:pt x="2349" y="9676"/>
                  </a:cubicBezTo>
                  <a:lnTo>
                    <a:pt x="2549" y="8509"/>
                  </a:lnTo>
                  <a:cubicBezTo>
                    <a:pt x="2624" y="8503"/>
                    <a:pt x="2699" y="8500"/>
                    <a:pt x="2773" y="8500"/>
                  </a:cubicBezTo>
                  <a:cubicBezTo>
                    <a:pt x="3919" y="8500"/>
                    <a:pt x="4944" y="9214"/>
                    <a:pt x="5351" y="10310"/>
                  </a:cubicBezTo>
                  <a:lnTo>
                    <a:pt x="5084" y="11077"/>
                  </a:lnTo>
                  <a:cubicBezTo>
                    <a:pt x="5216" y="11152"/>
                    <a:pt x="5368" y="11196"/>
                    <a:pt x="5523" y="11196"/>
                  </a:cubicBezTo>
                  <a:cubicBezTo>
                    <a:pt x="5645" y="11196"/>
                    <a:pt x="5768" y="11169"/>
                    <a:pt x="5885" y="11111"/>
                  </a:cubicBezTo>
                  <a:cubicBezTo>
                    <a:pt x="6319" y="10811"/>
                    <a:pt x="7219" y="8842"/>
                    <a:pt x="7219" y="8842"/>
                  </a:cubicBezTo>
                  <a:lnTo>
                    <a:pt x="8420" y="8542"/>
                  </a:lnTo>
                  <a:lnTo>
                    <a:pt x="8453" y="8542"/>
                  </a:lnTo>
                  <a:lnTo>
                    <a:pt x="9054" y="8375"/>
                  </a:lnTo>
                  <a:lnTo>
                    <a:pt x="9588" y="8842"/>
                  </a:lnTo>
                  <a:lnTo>
                    <a:pt x="10121" y="7842"/>
                  </a:lnTo>
                  <a:cubicBezTo>
                    <a:pt x="6719" y="7275"/>
                    <a:pt x="2883" y="5473"/>
                    <a:pt x="3517" y="2905"/>
                  </a:cubicBezTo>
                  <a:cubicBezTo>
                    <a:pt x="4150" y="336"/>
                    <a:pt x="5718" y="170"/>
                    <a:pt x="5718" y="170"/>
                  </a:cubicBezTo>
                  <a:cubicBezTo>
                    <a:pt x="5163" y="54"/>
                    <a:pt x="4659" y="1"/>
                    <a:pt x="42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8"/>
            <p:cNvSpPr/>
            <p:nvPr/>
          </p:nvSpPr>
          <p:spPr>
            <a:xfrm>
              <a:off x="2938166" y="2791671"/>
              <a:ext cx="57550" cy="233062"/>
            </a:xfrm>
            <a:custGeom>
              <a:avLst/>
              <a:gdLst/>
              <a:ahLst/>
              <a:cxnLst/>
              <a:rect l="l" t="t" r="r" b="b"/>
              <a:pathLst>
                <a:path w="2636" h="10675" extrusionOk="0">
                  <a:moveTo>
                    <a:pt x="0" y="1"/>
                  </a:moveTo>
                  <a:lnTo>
                    <a:pt x="0" y="634"/>
                  </a:lnTo>
                  <a:cubicBezTo>
                    <a:pt x="101" y="835"/>
                    <a:pt x="101" y="4771"/>
                    <a:pt x="34" y="10675"/>
                  </a:cubicBezTo>
                  <a:cubicBezTo>
                    <a:pt x="568" y="10241"/>
                    <a:pt x="1735" y="9307"/>
                    <a:pt x="2436" y="8640"/>
                  </a:cubicBezTo>
                  <a:lnTo>
                    <a:pt x="2436" y="4304"/>
                  </a:lnTo>
                  <a:lnTo>
                    <a:pt x="2636" y="2602"/>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8"/>
            <p:cNvSpPr/>
            <p:nvPr/>
          </p:nvSpPr>
          <p:spPr>
            <a:xfrm>
              <a:off x="2923603" y="3073510"/>
              <a:ext cx="111433" cy="1414833"/>
            </a:xfrm>
            <a:custGeom>
              <a:avLst/>
              <a:gdLst/>
              <a:ahLst/>
              <a:cxnLst/>
              <a:rect l="l" t="t" r="r" b="b"/>
              <a:pathLst>
                <a:path w="5104" h="64804" extrusionOk="0">
                  <a:moveTo>
                    <a:pt x="3069" y="1"/>
                  </a:moveTo>
                  <a:lnTo>
                    <a:pt x="1535" y="1735"/>
                  </a:lnTo>
                  <a:lnTo>
                    <a:pt x="968" y="2403"/>
                  </a:lnTo>
                  <a:lnTo>
                    <a:pt x="634" y="2769"/>
                  </a:lnTo>
                  <a:lnTo>
                    <a:pt x="634" y="2803"/>
                  </a:lnTo>
                  <a:cubicBezTo>
                    <a:pt x="634" y="3837"/>
                    <a:pt x="601" y="4938"/>
                    <a:pt x="601" y="6072"/>
                  </a:cubicBezTo>
                  <a:lnTo>
                    <a:pt x="601" y="6672"/>
                  </a:lnTo>
                  <a:cubicBezTo>
                    <a:pt x="567" y="9274"/>
                    <a:pt x="534" y="12043"/>
                    <a:pt x="467" y="14878"/>
                  </a:cubicBezTo>
                  <a:cubicBezTo>
                    <a:pt x="334" y="24752"/>
                    <a:pt x="134" y="56808"/>
                    <a:pt x="0" y="64680"/>
                  </a:cubicBezTo>
                  <a:cubicBezTo>
                    <a:pt x="255" y="64615"/>
                    <a:pt x="557" y="64591"/>
                    <a:pt x="888" y="64591"/>
                  </a:cubicBezTo>
                  <a:cubicBezTo>
                    <a:pt x="1864" y="64591"/>
                    <a:pt x="3089" y="64803"/>
                    <a:pt x="4079" y="64803"/>
                  </a:cubicBezTo>
                  <a:cubicBezTo>
                    <a:pt x="4466" y="64803"/>
                    <a:pt x="4817" y="64771"/>
                    <a:pt x="5104" y="64680"/>
                  </a:cubicBezTo>
                  <a:lnTo>
                    <a:pt x="306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8"/>
            <p:cNvSpPr/>
            <p:nvPr/>
          </p:nvSpPr>
          <p:spPr>
            <a:xfrm>
              <a:off x="3193064" y="2848480"/>
              <a:ext cx="518544" cy="471757"/>
            </a:xfrm>
            <a:custGeom>
              <a:avLst/>
              <a:gdLst/>
              <a:ahLst/>
              <a:cxnLst/>
              <a:rect l="l" t="t" r="r" b="b"/>
              <a:pathLst>
                <a:path w="23751" h="21608" extrusionOk="0">
                  <a:moveTo>
                    <a:pt x="3136" y="0"/>
                  </a:moveTo>
                  <a:cubicBezTo>
                    <a:pt x="2169" y="701"/>
                    <a:pt x="1135" y="1235"/>
                    <a:pt x="0" y="1568"/>
                  </a:cubicBezTo>
                  <a:lnTo>
                    <a:pt x="601" y="1401"/>
                  </a:lnTo>
                  <a:lnTo>
                    <a:pt x="21382" y="20682"/>
                  </a:lnTo>
                  <a:cubicBezTo>
                    <a:pt x="21382" y="20682"/>
                    <a:pt x="22180" y="21608"/>
                    <a:pt x="22826" y="21608"/>
                  </a:cubicBezTo>
                  <a:cubicBezTo>
                    <a:pt x="22915" y="21608"/>
                    <a:pt x="23002" y="21590"/>
                    <a:pt x="23084" y="21549"/>
                  </a:cubicBezTo>
                  <a:cubicBezTo>
                    <a:pt x="23751" y="21216"/>
                    <a:pt x="21249" y="18180"/>
                    <a:pt x="21249" y="18180"/>
                  </a:cubicBezTo>
                  <a:lnTo>
                    <a:pt x="13143" y="9974"/>
                  </a:lnTo>
                  <a:cubicBezTo>
                    <a:pt x="13143" y="9974"/>
                    <a:pt x="9941" y="6205"/>
                    <a:pt x="9174" y="4771"/>
                  </a:cubicBezTo>
                  <a:cubicBezTo>
                    <a:pt x="8406" y="3336"/>
                    <a:pt x="5371" y="901"/>
                    <a:pt x="313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8"/>
            <p:cNvSpPr/>
            <p:nvPr/>
          </p:nvSpPr>
          <p:spPr>
            <a:xfrm>
              <a:off x="2690560" y="2759424"/>
              <a:ext cx="351765" cy="129139"/>
            </a:xfrm>
            <a:custGeom>
              <a:avLst/>
              <a:gdLst/>
              <a:ahLst/>
              <a:cxnLst/>
              <a:rect l="l" t="t" r="r" b="b"/>
              <a:pathLst>
                <a:path w="16112" h="5915" extrusionOk="0">
                  <a:moveTo>
                    <a:pt x="4800" y="0"/>
                  </a:moveTo>
                  <a:cubicBezTo>
                    <a:pt x="3066" y="0"/>
                    <a:pt x="1691" y="63"/>
                    <a:pt x="1301" y="243"/>
                  </a:cubicBezTo>
                  <a:cubicBezTo>
                    <a:pt x="0" y="844"/>
                    <a:pt x="33" y="3913"/>
                    <a:pt x="400" y="5013"/>
                  </a:cubicBezTo>
                  <a:lnTo>
                    <a:pt x="16078" y="5914"/>
                  </a:lnTo>
                  <a:lnTo>
                    <a:pt x="16078" y="5214"/>
                  </a:lnTo>
                  <a:lnTo>
                    <a:pt x="16112" y="5013"/>
                  </a:lnTo>
                  <a:cubicBezTo>
                    <a:pt x="16112" y="5013"/>
                    <a:pt x="14510" y="3879"/>
                    <a:pt x="14844" y="343"/>
                  </a:cubicBezTo>
                  <a:cubicBezTo>
                    <a:pt x="14844" y="343"/>
                    <a:pt x="8845" y="0"/>
                    <a:pt x="480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8"/>
            <p:cNvSpPr/>
            <p:nvPr/>
          </p:nvSpPr>
          <p:spPr>
            <a:xfrm>
              <a:off x="2680364" y="2881251"/>
              <a:ext cx="416586" cy="423158"/>
            </a:xfrm>
            <a:custGeom>
              <a:avLst/>
              <a:gdLst/>
              <a:ahLst/>
              <a:cxnLst/>
              <a:rect l="l" t="t" r="r" b="b"/>
              <a:pathLst>
                <a:path w="19081" h="19382" extrusionOk="0">
                  <a:moveTo>
                    <a:pt x="17546" y="1"/>
                  </a:moveTo>
                  <a:cubicBezTo>
                    <a:pt x="17546" y="1"/>
                    <a:pt x="14577" y="4137"/>
                    <a:pt x="13376" y="5371"/>
                  </a:cubicBezTo>
                  <a:cubicBezTo>
                    <a:pt x="12209" y="6605"/>
                    <a:pt x="8339" y="8874"/>
                    <a:pt x="5471" y="11275"/>
                  </a:cubicBezTo>
                  <a:cubicBezTo>
                    <a:pt x="2602" y="13644"/>
                    <a:pt x="0" y="19381"/>
                    <a:pt x="0" y="19381"/>
                  </a:cubicBezTo>
                  <a:cubicBezTo>
                    <a:pt x="5004" y="13343"/>
                    <a:pt x="10841" y="9341"/>
                    <a:pt x="13843" y="7206"/>
                  </a:cubicBezTo>
                  <a:cubicBezTo>
                    <a:pt x="16812" y="5104"/>
                    <a:pt x="19080" y="201"/>
                    <a:pt x="19080" y="201"/>
                  </a:cubicBezTo>
                  <a:lnTo>
                    <a:pt x="1754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8"/>
            <p:cNvSpPr/>
            <p:nvPr/>
          </p:nvSpPr>
          <p:spPr>
            <a:xfrm>
              <a:off x="3061979" y="1943229"/>
              <a:ext cx="96150" cy="712263"/>
            </a:xfrm>
            <a:custGeom>
              <a:avLst/>
              <a:gdLst/>
              <a:ahLst/>
              <a:cxnLst/>
              <a:rect l="l" t="t" r="r" b="b"/>
              <a:pathLst>
                <a:path w="4404" h="32624" extrusionOk="0">
                  <a:moveTo>
                    <a:pt x="4403" y="0"/>
                  </a:moveTo>
                  <a:lnTo>
                    <a:pt x="4403" y="0"/>
                  </a:lnTo>
                  <a:cubicBezTo>
                    <a:pt x="4237" y="601"/>
                    <a:pt x="4070" y="1168"/>
                    <a:pt x="3903" y="1735"/>
                  </a:cubicBezTo>
                  <a:cubicBezTo>
                    <a:pt x="3036" y="5104"/>
                    <a:pt x="0" y="16846"/>
                    <a:pt x="200" y="20682"/>
                  </a:cubicBezTo>
                  <a:cubicBezTo>
                    <a:pt x="400" y="24518"/>
                    <a:pt x="634" y="24852"/>
                    <a:pt x="1601" y="27754"/>
                  </a:cubicBezTo>
                  <a:cubicBezTo>
                    <a:pt x="2102" y="29288"/>
                    <a:pt x="2469" y="30856"/>
                    <a:pt x="2702" y="32457"/>
                  </a:cubicBezTo>
                  <a:lnTo>
                    <a:pt x="2235" y="32557"/>
                  </a:lnTo>
                  <a:lnTo>
                    <a:pt x="2235" y="32624"/>
                  </a:lnTo>
                  <a:lnTo>
                    <a:pt x="4036" y="32624"/>
                  </a:lnTo>
                  <a:cubicBezTo>
                    <a:pt x="4036" y="32624"/>
                    <a:pt x="4403" y="29922"/>
                    <a:pt x="3269" y="25619"/>
                  </a:cubicBezTo>
                  <a:cubicBezTo>
                    <a:pt x="2135" y="21282"/>
                    <a:pt x="2635" y="8940"/>
                    <a:pt x="4370" y="134"/>
                  </a:cubicBezTo>
                  <a:lnTo>
                    <a:pt x="440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8"/>
            <p:cNvSpPr/>
            <p:nvPr/>
          </p:nvSpPr>
          <p:spPr>
            <a:xfrm>
              <a:off x="3004428" y="2694821"/>
              <a:ext cx="92526" cy="174071"/>
            </a:xfrm>
            <a:custGeom>
              <a:avLst/>
              <a:gdLst/>
              <a:ahLst/>
              <a:cxnLst/>
              <a:rect l="l" t="t" r="r" b="b"/>
              <a:pathLst>
                <a:path w="4238" h="7973" fill="none" extrusionOk="0">
                  <a:moveTo>
                    <a:pt x="4237" y="0"/>
                  </a:moveTo>
                  <a:cubicBezTo>
                    <a:pt x="2803" y="67"/>
                    <a:pt x="1669" y="400"/>
                    <a:pt x="1002" y="1768"/>
                  </a:cubicBezTo>
                  <a:cubicBezTo>
                    <a:pt x="1" y="3769"/>
                    <a:pt x="101" y="6471"/>
                    <a:pt x="1736" y="7972"/>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8"/>
            <p:cNvSpPr/>
            <p:nvPr/>
          </p:nvSpPr>
          <p:spPr>
            <a:xfrm>
              <a:off x="3166122" y="2721763"/>
              <a:ext cx="115079" cy="167521"/>
            </a:xfrm>
            <a:custGeom>
              <a:avLst/>
              <a:gdLst/>
              <a:ahLst/>
              <a:cxnLst/>
              <a:rect l="l" t="t" r="r" b="b"/>
              <a:pathLst>
                <a:path w="5271" h="7673" fill="none" extrusionOk="0">
                  <a:moveTo>
                    <a:pt x="0" y="7672"/>
                  </a:moveTo>
                  <a:cubicBezTo>
                    <a:pt x="2702" y="7139"/>
                    <a:pt x="5104" y="5638"/>
                    <a:pt x="5204" y="4303"/>
                  </a:cubicBezTo>
                  <a:cubicBezTo>
                    <a:pt x="5271" y="2936"/>
                    <a:pt x="3703" y="1168"/>
                    <a:pt x="1501" y="0"/>
                  </a:cubicBezTo>
                </a:path>
              </a:pathLst>
            </a:custGeom>
            <a:solidFill>
              <a:schemeClr val="dk1"/>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8"/>
            <p:cNvSpPr/>
            <p:nvPr/>
          </p:nvSpPr>
          <p:spPr>
            <a:xfrm>
              <a:off x="3096934" y="2655478"/>
              <a:ext cx="106346" cy="69209"/>
            </a:xfrm>
            <a:custGeom>
              <a:avLst/>
              <a:gdLst/>
              <a:ahLst/>
              <a:cxnLst/>
              <a:rect l="l" t="t" r="r" b="b"/>
              <a:pathLst>
                <a:path w="4871" h="3170" fill="none" extrusionOk="0">
                  <a:moveTo>
                    <a:pt x="4870" y="3170"/>
                  </a:moveTo>
                  <a:lnTo>
                    <a:pt x="4570" y="1"/>
                  </a:lnTo>
                  <a:lnTo>
                    <a:pt x="267" y="1"/>
                  </a:lnTo>
                  <a:lnTo>
                    <a:pt x="0" y="1835"/>
                  </a:lnTo>
                  <a:cubicBezTo>
                    <a:pt x="834" y="1869"/>
                    <a:pt x="1635" y="2002"/>
                    <a:pt x="2435" y="2236"/>
                  </a:cubicBezTo>
                </a:path>
              </a:pathLst>
            </a:custGeom>
            <a:solidFill>
              <a:schemeClr val="dk1"/>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8"/>
            <p:cNvSpPr/>
            <p:nvPr/>
          </p:nvSpPr>
          <p:spPr>
            <a:xfrm>
              <a:off x="3039404" y="1815049"/>
              <a:ext cx="211208" cy="840442"/>
            </a:xfrm>
            <a:custGeom>
              <a:avLst/>
              <a:gdLst/>
              <a:ahLst/>
              <a:cxnLst/>
              <a:rect l="l" t="t" r="r" b="b"/>
              <a:pathLst>
                <a:path w="9674" h="38495" fill="none" extrusionOk="0">
                  <a:moveTo>
                    <a:pt x="3703" y="38495"/>
                  </a:moveTo>
                  <a:cubicBezTo>
                    <a:pt x="3703" y="38495"/>
                    <a:pt x="4070" y="36393"/>
                    <a:pt x="2035" y="32424"/>
                  </a:cubicBezTo>
                  <a:cubicBezTo>
                    <a:pt x="0" y="28454"/>
                    <a:pt x="2035" y="19048"/>
                    <a:pt x="3703" y="12276"/>
                  </a:cubicBezTo>
                  <a:cubicBezTo>
                    <a:pt x="5371" y="5505"/>
                    <a:pt x="6838" y="601"/>
                    <a:pt x="8273" y="301"/>
                  </a:cubicBezTo>
                  <a:cubicBezTo>
                    <a:pt x="9674" y="1"/>
                    <a:pt x="7072" y="17513"/>
                    <a:pt x="6905" y="25119"/>
                  </a:cubicBezTo>
                  <a:cubicBezTo>
                    <a:pt x="6772" y="32724"/>
                    <a:pt x="6238" y="34625"/>
                    <a:pt x="6505" y="38461"/>
                  </a:cubicBezTo>
                </a:path>
              </a:pathLst>
            </a:custGeom>
            <a:solidFill>
              <a:schemeClr val="dk1"/>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8"/>
            <p:cNvSpPr/>
            <p:nvPr/>
          </p:nvSpPr>
          <p:spPr>
            <a:xfrm>
              <a:off x="2522317" y="2868872"/>
              <a:ext cx="604476" cy="711543"/>
            </a:xfrm>
            <a:custGeom>
              <a:avLst/>
              <a:gdLst/>
              <a:ahLst/>
              <a:cxnLst/>
              <a:rect l="l" t="t" r="r" b="b"/>
              <a:pathLst>
                <a:path w="27687" h="32591" fill="none" extrusionOk="0">
                  <a:moveTo>
                    <a:pt x="27620" y="2402"/>
                  </a:moveTo>
                  <a:cubicBezTo>
                    <a:pt x="27620" y="2402"/>
                    <a:pt x="26519" y="0"/>
                    <a:pt x="24818" y="568"/>
                  </a:cubicBezTo>
                  <a:cubicBezTo>
                    <a:pt x="23351" y="2836"/>
                    <a:pt x="21616" y="5371"/>
                    <a:pt x="19448" y="6939"/>
                  </a:cubicBezTo>
                  <a:cubicBezTo>
                    <a:pt x="17113" y="8540"/>
                    <a:pt x="14678" y="9741"/>
                    <a:pt x="12710" y="11842"/>
                  </a:cubicBezTo>
                  <a:cubicBezTo>
                    <a:pt x="10808" y="13910"/>
                    <a:pt x="9207" y="16245"/>
                    <a:pt x="7873" y="18747"/>
                  </a:cubicBezTo>
                  <a:cubicBezTo>
                    <a:pt x="5571" y="22950"/>
                    <a:pt x="3636" y="27453"/>
                    <a:pt x="534" y="31156"/>
                  </a:cubicBezTo>
                  <a:cubicBezTo>
                    <a:pt x="267" y="31456"/>
                    <a:pt x="1" y="31890"/>
                    <a:pt x="201" y="32257"/>
                  </a:cubicBezTo>
                  <a:cubicBezTo>
                    <a:pt x="401" y="32590"/>
                    <a:pt x="1035" y="32524"/>
                    <a:pt x="1468" y="32290"/>
                  </a:cubicBezTo>
                  <a:cubicBezTo>
                    <a:pt x="4003" y="30923"/>
                    <a:pt x="5538" y="28387"/>
                    <a:pt x="7339" y="26253"/>
                  </a:cubicBezTo>
                  <a:cubicBezTo>
                    <a:pt x="8740" y="24518"/>
                    <a:pt x="10141" y="22817"/>
                    <a:pt x="11542" y="21082"/>
                  </a:cubicBezTo>
                  <a:cubicBezTo>
                    <a:pt x="14778" y="17179"/>
                    <a:pt x="18047" y="13277"/>
                    <a:pt x="21349" y="9407"/>
                  </a:cubicBezTo>
                  <a:cubicBezTo>
                    <a:pt x="22583" y="7939"/>
                    <a:pt x="23851" y="6472"/>
                    <a:pt x="25152" y="5037"/>
                  </a:cubicBezTo>
                  <a:cubicBezTo>
                    <a:pt x="25319" y="4837"/>
                    <a:pt x="27687" y="2569"/>
                    <a:pt x="27620" y="2402"/>
                  </a:cubicBezTo>
                  <a:close/>
                </a:path>
              </a:pathLst>
            </a:custGeom>
            <a:solidFill>
              <a:schemeClr val="dk1"/>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8"/>
            <p:cNvSpPr/>
            <p:nvPr/>
          </p:nvSpPr>
          <p:spPr>
            <a:xfrm>
              <a:off x="3041588" y="2839005"/>
              <a:ext cx="18230" cy="59756"/>
            </a:xfrm>
            <a:custGeom>
              <a:avLst/>
              <a:gdLst/>
              <a:ahLst/>
              <a:cxnLst/>
              <a:rect l="l" t="t" r="r" b="b"/>
              <a:pathLst>
                <a:path w="835" h="2737" fill="none" extrusionOk="0">
                  <a:moveTo>
                    <a:pt x="501" y="2736"/>
                  </a:moveTo>
                  <a:cubicBezTo>
                    <a:pt x="300" y="2369"/>
                    <a:pt x="100" y="1969"/>
                    <a:pt x="0" y="1569"/>
                  </a:cubicBezTo>
                  <a:cubicBezTo>
                    <a:pt x="0" y="1168"/>
                    <a:pt x="834" y="1"/>
                    <a:pt x="834" y="1"/>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8"/>
            <p:cNvSpPr/>
            <p:nvPr/>
          </p:nvSpPr>
          <p:spPr>
            <a:xfrm>
              <a:off x="3114400" y="2839005"/>
              <a:ext cx="54647" cy="104163"/>
            </a:xfrm>
            <a:custGeom>
              <a:avLst/>
              <a:gdLst/>
              <a:ahLst/>
              <a:cxnLst/>
              <a:rect l="l" t="t" r="r" b="b"/>
              <a:pathLst>
                <a:path w="2503" h="4771" fill="none" extrusionOk="0">
                  <a:moveTo>
                    <a:pt x="1" y="4404"/>
                  </a:moveTo>
                  <a:cubicBezTo>
                    <a:pt x="1" y="4404"/>
                    <a:pt x="835" y="4771"/>
                    <a:pt x="1135" y="4404"/>
                  </a:cubicBezTo>
                  <a:cubicBezTo>
                    <a:pt x="1435" y="4004"/>
                    <a:pt x="2503" y="2069"/>
                    <a:pt x="2503" y="2069"/>
                  </a:cubicBezTo>
                  <a:cubicBezTo>
                    <a:pt x="2503" y="2069"/>
                    <a:pt x="1102" y="234"/>
                    <a:pt x="1" y="1"/>
                  </a:cubicBezTo>
                </a:path>
              </a:pathLst>
            </a:custGeom>
            <a:solidFill>
              <a:schemeClr val="dk1"/>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8"/>
            <p:cNvSpPr/>
            <p:nvPr/>
          </p:nvSpPr>
          <p:spPr>
            <a:xfrm>
              <a:off x="3208346" y="2847760"/>
              <a:ext cx="506187" cy="471211"/>
            </a:xfrm>
            <a:custGeom>
              <a:avLst/>
              <a:gdLst/>
              <a:ahLst/>
              <a:cxnLst/>
              <a:rect l="l" t="t" r="r" b="b"/>
              <a:pathLst>
                <a:path w="23185" h="21583" fill="none" extrusionOk="0">
                  <a:moveTo>
                    <a:pt x="1" y="1401"/>
                  </a:moveTo>
                  <a:cubicBezTo>
                    <a:pt x="4171" y="5404"/>
                    <a:pt x="20883" y="21582"/>
                    <a:pt x="21950" y="21582"/>
                  </a:cubicBezTo>
                  <a:cubicBezTo>
                    <a:pt x="23184" y="21582"/>
                    <a:pt x="21450" y="19347"/>
                    <a:pt x="20549" y="18213"/>
                  </a:cubicBezTo>
                  <a:cubicBezTo>
                    <a:pt x="19648" y="17079"/>
                    <a:pt x="11076" y="9474"/>
                    <a:pt x="8707" y="5204"/>
                  </a:cubicBezTo>
                  <a:cubicBezTo>
                    <a:pt x="7206" y="2502"/>
                    <a:pt x="4137" y="767"/>
                    <a:pt x="2336" y="0"/>
                  </a:cubicBezTo>
                </a:path>
              </a:pathLst>
            </a:custGeom>
            <a:solidFill>
              <a:schemeClr val="dk1"/>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8"/>
            <p:cNvSpPr/>
            <p:nvPr/>
          </p:nvSpPr>
          <p:spPr>
            <a:xfrm>
              <a:off x="2683988" y="2707200"/>
              <a:ext cx="363446" cy="182083"/>
            </a:xfrm>
            <a:custGeom>
              <a:avLst/>
              <a:gdLst/>
              <a:ahLst/>
              <a:cxnLst/>
              <a:rect l="l" t="t" r="r" b="b"/>
              <a:pathLst>
                <a:path w="16647" h="8340" fill="none" extrusionOk="0">
                  <a:moveTo>
                    <a:pt x="16646" y="8339"/>
                  </a:moveTo>
                  <a:lnTo>
                    <a:pt x="13077" y="8139"/>
                  </a:lnTo>
                  <a:lnTo>
                    <a:pt x="11175" y="8006"/>
                  </a:lnTo>
                  <a:lnTo>
                    <a:pt x="6706" y="7739"/>
                  </a:lnTo>
                  <a:lnTo>
                    <a:pt x="4838" y="7639"/>
                  </a:lnTo>
                  <a:lnTo>
                    <a:pt x="701" y="7405"/>
                  </a:lnTo>
                  <a:cubicBezTo>
                    <a:pt x="701" y="7405"/>
                    <a:pt x="1" y="3636"/>
                    <a:pt x="1602" y="2635"/>
                  </a:cubicBezTo>
                  <a:cubicBezTo>
                    <a:pt x="2669" y="1968"/>
                    <a:pt x="5905" y="1034"/>
                    <a:pt x="8373" y="467"/>
                  </a:cubicBezTo>
                  <a:cubicBezTo>
                    <a:pt x="9241" y="234"/>
                    <a:pt x="10141" y="100"/>
                    <a:pt x="11075" y="0"/>
                  </a:cubicBezTo>
                  <a:cubicBezTo>
                    <a:pt x="11642" y="0"/>
                    <a:pt x="12176" y="34"/>
                    <a:pt x="12743" y="67"/>
                  </a:cubicBezTo>
                  <a:cubicBezTo>
                    <a:pt x="13544" y="134"/>
                    <a:pt x="14378" y="267"/>
                    <a:pt x="15078" y="334"/>
                  </a:cubicBezTo>
                  <a:cubicBezTo>
                    <a:pt x="15378" y="367"/>
                    <a:pt x="15912" y="400"/>
                    <a:pt x="16146" y="434"/>
                  </a:cubicBezTo>
                </a:path>
              </a:pathLst>
            </a:custGeom>
            <a:solidFill>
              <a:schemeClr val="dk1"/>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8"/>
            <p:cNvSpPr/>
            <p:nvPr/>
          </p:nvSpPr>
          <p:spPr>
            <a:xfrm>
              <a:off x="2877711" y="2879788"/>
              <a:ext cx="8034" cy="185009"/>
            </a:xfrm>
            <a:custGeom>
              <a:avLst/>
              <a:gdLst/>
              <a:ahLst/>
              <a:cxnLst/>
              <a:rect l="l" t="t" r="r" b="b"/>
              <a:pathLst>
                <a:path w="368" h="8474" fill="none" extrusionOk="0">
                  <a:moveTo>
                    <a:pt x="1" y="8474"/>
                  </a:moveTo>
                  <a:lnTo>
                    <a:pt x="368" y="1"/>
                  </a:lnTo>
                </a:path>
              </a:pathLst>
            </a:custGeom>
            <a:solidFill>
              <a:schemeClr val="dk1"/>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8"/>
            <p:cNvSpPr/>
            <p:nvPr/>
          </p:nvSpPr>
          <p:spPr>
            <a:xfrm>
              <a:off x="2834744" y="3213349"/>
              <a:ext cx="200291" cy="1272311"/>
            </a:xfrm>
            <a:custGeom>
              <a:avLst/>
              <a:gdLst/>
              <a:ahLst/>
              <a:cxnLst/>
              <a:rect l="l" t="t" r="r" b="b"/>
              <a:pathLst>
                <a:path w="9174" h="58276" fill="none" extrusionOk="0">
                  <a:moveTo>
                    <a:pt x="9174" y="58275"/>
                  </a:moveTo>
                  <a:lnTo>
                    <a:pt x="1" y="58275"/>
                  </a:lnTo>
                  <a:lnTo>
                    <a:pt x="1535" y="2936"/>
                  </a:lnTo>
                  <a:lnTo>
                    <a:pt x="1535" y="2936"/>
                  </a:lnTo>
                  <a:lnTo>
                    <a:pt x="1569" y="1935"/>
                  </a:lnTo>
                  <a:lnTo>
                    <a:pt x="1602" y="1902"/>
                  </a:lnTo>
                  <a:lnTo>
                    <a:pt x="1669" y="0"/>
                  </a:lnTo>
                </a:path>
              </a:pathLst>
            </a:custGeom>
            <a:solidFill>
              <a:schemeClr val="dk1"/>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8"/>
            <p:cNvSpPr/>
            <p:nvPr/>
          </p:nvSpPr>
          <p:spPr>
            <a:xfrm>
              <a:off x="2990608" y="3072069"/>
              <a:ext cx="44429" cy="1413589"/>
            </a:xfrm>
            <a:custGeom>
              <a:avLst/>
              <a:gdLst/>
              <a:ahLst/>
              <a:cxnLst/>
              <a:rect l="l" t="t" r="r" b="b"/>
              <a:pathLst>
                <a:path w="2035" h="64747" fill="none" extrusionOk="0">
                  <a:moveTo>
                    <a:pt x="2035" y="64746"/>
                  </a:moveTo>
                  <a:cubicBezTo>
                    <a:pt x="1868" y="56974"/>
                    <a:pt x="400" y="24017"/>
                    <a:pt x="234" y="14711"/>
                  </a:cubicBezTo>
                  <a:cubicBezTo>
                    <a:pt x="167" y="11809"/>
                    <a:pt x="134" y="8940"/>
                    <a:pt x="100" y="6338"/>
                  </a:cubicBezTo>
                  <a:cubicBezTo>
                    <a:pt x="67" y="4070"/>
                    <a:pt x="34" y="1935"/>
                    <a:pt x="0" y="100"/>
                  </a:cubicBezTo>
                  <a:lnTo>
                    <a:pt x="0" y="0"/>
                  </a:lnTo>
                  <a:lnTo>
                    <a:pt x="0" y="0"/>
                  </a:lnTo>
                </a:path>
              </a:pathLst>
            </a:custGeom>
            <a:no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8"/>
            <p:cNvSpPr/>
            <p:nvPr/>
          </p:nvSpPr>
          <p:spPr>
            <a:xfrm>
              <a:off x="2989866" y="2885617"/>
              <a:ext cx="1485" cy="95430"/>
            </a:xfrm>
            <a:custGeom>
              <a:avLst/>
              <a:gdLst/>
              <a:ahLst/>
              <a:cxnLst/>
              <a:rect l="l" t="t" r="r" b="b"/>
              <a:pathLst>
                <a:path w="68" h="4371" fill="none" extrusionOk="0">
                  <a:moveTo>
                    <a:pt x="68" y="1"/>
                  </a:moveTo>
                  <a:cubicBezTo>
                    <a:pt x="1" y="1"/>
                    <a:pt x="1" y="1535"/>
                    <a:pt x="34" y="4370"/>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8"/>
            <p:cNvSpPr/>
            <p:nvPr/>
          </p:nvSpPr>
          <p:spPr>
            <a:xfrm>
              <a:off x="2788873" y="2707615"/>
              <a:ext cx="173350" cy="168569"/>
            </a:xfrm>
            <a:custGeom>
              <a:avLst/>
              <a:gdLst/>
              <a:ahLst/>
              <a:cxnLst/>
              <a:rect l="l" t="t" r="r" b="b"/>
              <a:pathLst>
                <a:path w="7940" h="7721" extrusionOk="0">
                  <a:moveTo>
                    <a:pt x="6736" y="1"/>
                  </a:moveTo>
                  <a:cubicBezTo>
                    <a:pt x="6570" y="1"/>
                    <a:pt x="6404" y="5"/>
                    <a:pt x="6238" y="15"/>
                  </a:cubicBezTo>
                  <a:cubicBezTo>
                    <a:pt x="5337" y="81"/>
                    <a:pt x="4437" y="248"/>
                    <a:pt x="3536" y="482"/>
                  </a:cubicBezTo>
                  <a:cubicBezTo>
                    <a:pt x="2335" y="915"/>
                    <a:pt x="1134" y="1549"/>
                    <a:pt x="634" y="2149"/>
                  </a:cubicBezTo>
                  <a:cubicBezTo>
                    <a:pt x="0" y="3150"/>
                    <a:pt x="0" y="6086"/>
                    <a:pt x="34" y="7620"/>
                  </a:cubicBezTo>
                  <a:lnTo>
                    <a:pt x="1902" y="7720"/>
                  </a:lnTo>
                  <a:cubicBezTo>
                    <a:pt x="1868" y="6486"/>
                    <a:pt x="1835" y="3484"/>
                    <a:pt x="2435" y="2450"/>
                  </a:cubicBezTo>
                  <a:cubicBezTo>
                    <a:pt x="2869" y="1716"/>
                    <a:pt x="6905" y="381"/>
                    <a:pt x="7939" y="48"/>
                  </a:cubicBezTo>
                  <a:cubicBezTo>
                    <a:pt x="7538" y="24"/>
                    <a:pt x="7137" y="1"/>
                    <a:pt x="673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8"/>
            <p:cNvSpPr/>
            <p:nvPr/>
          </p:nvSpPr>
          <p:spPr>
            <a:xfrm>
              <a:off x="2928690" y="2714471"/>
              <a:ext cx="108551" cy="170446"/>
            </a:xfrm>
            <a:custGeom>
              <a:avLst/>
              <a:gdLst/>
              <a:ahLst/>
              <a:cxnLst/>
              <a:rect l="l" t="t" r="r" b="b"/>
              <a:pathLst>
                <a:path w="4972" h="7807" extrusionOk="0">
                  <a:moveTo>
                    <a:pt x="3870" y="1"/>
                  </a:moveTo>
                  <a:cubicBezTo>
                    <a:pt x="3870" y="1"/>
                    <a:pt x="468" y="1135"/>
                    <a:pt x="234" y="2202"/>
                  </a:cubicBezTo>
                  <a:cubicBezTo>
                    <a:pt x="34" y="3070"/>
                    <a:pt x="1" y="6305"/>
                    <a:pt x="1" y="7673"/>
                  </a:cubicBezTo>
                  <a:lnTo>
                    <a:pt x="1902" y="7806"/>
                  </a:lnTo>
                  <a:cubicBezTo>
                    <a:pt x="1835" y="6706"/>
                    <a:pt x="1735" y="3403"/>
                    <a:pt x="2102" y="2436"/>
                  </a:cubicBezTo>
                  <a:cubicBezTo>
                    <a:pt x="2536" y="1268"/>
                    <a:pt x="4971" y="168"/>
                    <a:pt x="4971" y="168"/>
                  </a:cubicBezTo>
                  <a:lnTo>
                    <a:pt x="4704" y="134"/>
                  </a:lnTo>
                  <a:lnTo>
                    <a:pt x="387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8"/>
            <p:cNvSpPr/>
            <p:nvPr/>
          </p:nvSpPr>
          <p:spPr>
            <a:xfrm>
              <a:off x="2919237" y="3210423"/>
              <a:ext cx="76479" cy="190117"/>
            </a:xfrm>
            <a:custGeom>
              <a:avLst/>
              <a:gdLst/>
              <a:ahLst/>
              <a:cxnLst/>
              <a:rect l="l" t="t" r="r" b="b"/>
              <a:pathLst>
                <a:path w="3503" h="8708" fill="none" extrusionOk="0">
                  <a:moveTo>
                    <a:pt x="3369" y="1"/>
                  </a:moveTo>
                  <a:cubicBezTo>
                    <a:pt x="2235" y="234"/>
                    <a:pt x="1134" y="368"/>
                    <a:pt x="0" y="435"/>
                  </a:cubicBezTo>
                  <a:lnTo>
                    <a:pt x="0" y="8574"/>
                  </a:lnTo>
                  <a:cubicBezTo>
                    <a:pt x="1168" y="8707"/>
                    <a:pt x="2369" y="8641"/>
                    <a:pt x="3503" y="8374"/>
                  </a:cubicBezTo>
                </a:path>
              </a:pathLst>
            </a:custGeom>
            <a:solidFill>
              <a:schemeClr val="dk1"/>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8"/>
            <p:cNvSpPr/>
            <p:nvPr/>
          </p:nvSpPr>
          <p:spPr>
            <a:xfrm>
              <a:off x="1718346" y="601017"/>
              <a:ext cx="1559190" cy="2342103"/>
            </a:xfrm>
            <a:custGeom>
              <a:avLst/>
              <a:gdLst/>
              <a:ahLst/>
              <a:cxnLst/>
              <a:rect l="l" t="t" r="r" b="b"/>
              <a:pathLst>
                <a:path w="71416" h="107276" extrusionOk="0">
                  <a:moveTo>
                    <a:pt x="42535" y="87"/>
                  </a:moveTo>
                  <a:cubicBezTo>
                    <a:pt x="41198" y="87"/>
                    <a:pt x="38149" y="8443"/>
                    <a:pt x="37925" y="9307"/>
                  </a:cubicBezTo>
                  <a:cubicBezTo>
                    <a:pt x="36424" y="14911"/>
                    <a:pt x="32388" y="26085"/>
                    <a:pt x="32388" y="32490"/>
                  </a:cubicBezTo>
                  <a:cubicBezTo>
                    <a:pt x="32388" y="37961"/>
                    <a:pt x="31587" y="40029"/>
                    <a:pt x="33856" y="43398"/>
                  </a:cubicBezTo>
                  <a:cubicBezTo>
                    <a:pt x="36691" y="47601"/>
                    <a:pt x="35657" y="51203"/>
                    <a:pt x="35657" y="51203"/>
                  </a:cubicBezTo>
                  <a:lnTo>
                    <a:pt x="34923" y="51337"/>
                  </a:lnTo>
                  <a:lnTo>
                    <a:pt x="34323" y="51437"/>
                  </a:lnTo>
                  <a:lnTo>
                    <a:pt x="34056" y="53171"/>
                  </a:lnTo>
                  <a:lnTo>
                    <a:pt x="33856" y="54472"/>
                  </a:lnTo>
                  <a:cubicBezTo>
                    <a:pt x="33856" y="54472"/>
                    <a:pt x="33807" y="54470"/>
                    <a:pt x="33720" y="54470"/>
                  </a:cubicBezTo>
                  <a:cubicBezTo>
                    <a:pt x="33105" y="54470"/>
                    <a:pt x="30566" y="54572"/>
                    <a:pt x="29252" y="56207"/>
                  </a:cubicBezTo>
                  <a:cubicBezTo>
                    <a:pt x="27082" y="55727"/>
                    <a:pt x="24868" y="55490"/>
                    <a:pt x="22654" y="55490"/>
                  </a:cubicBezTo>
                  <a:cubicBezTo>
                    <a:pt x="21022" y="55490"/>
                    <a:pt x="19391" y="55619"/>
                    <a:pt x="17778" y="55873"/>
                  </a:cubicBezTo>
                  <a:cubicBezTo>
                    <a:pt x="11306" y="56841"/>
                    <a:pt x="5769" y="59076"/>
                    <a:pt x="4668" y="60043"/>
                  </a:cubicBezTo>
                  <a:cubicBezTo>
                    <a:pt x="3601" y="61010"/>
                    <a:pt x="2767" y="65414"/>
                    <a:pt x="3567" y="67682"/>
                  </a:cubicBezTo>
                  <a:lnTo>
                    <a:pt x="17744" y="68516"/>
                  </a:lnTo>
                  <a:lnTo>
                    <a:pt x="17744" y="68583"/>
                  </a:lnTo>
                  <a:lnTo>
                    <a:pt x="25750" y="69250"/>
                  </a:lnTo>
                  <a:lnTo>
                    <a:pt x="25750" y="69216"/>
                  </a:lnTo>
                  <a:lnTo>
                    <a:pt x="30120" y="69216"/>
                  </a:lnTo>
                  <a:lnTo>
                    <a:pt x="30186" y="69583"/>
                  </a:lnTo>
                  <a:lnTo>
                    <a:pt x="31020" y="70484"/>
                  </a:lnTo>
                  <a:cubicBezTo>
                    <a:pt x="30020" y="72018"/>
                    <a:pt x="28185" y="73720"/>
                    <a:pt x="27184" y="74887"/>
                  </a:cubicBezTo>
                  <a:cubicBezTo>
                    <a:pt x="26784" y="75354"/>
                    <a:pt x="26284" y="75688"/>
                    <a:pt x="25750" y="75921"/>
                  </a:cubicBezTo>
                  <a:lnTo>
                    <a:pt x="25750" y="75854"/>
                  </a:lnTo>
                  <a:cubicBezTo>
                    <a:pt x="24482" y="77189"/>
                    <a:pt x="22314" y="79324"/>
                    <a:pt x="20580" y="80391"/>
                  </a:cubicBezTo>
                  <a:cubicBezTo>
                    <a:pt x="19279" y="81225"/>
                    <a:pt x="17611" y="82359"/>
                    <a:pt x="16310" y="83260"/>
                  </a:cubicBezTo>
                  <a:cubicBezTo>
                    <a:pt x="14642" y="84561"/>
                    <a:pt x="12007" y="87496"/>
                    <a:pt x="9638" y="91599"/>
                  </a:cubicBezTo>
                  <a:cubicBezTo>
                    <a:pt x="7170" y="95869"/>
                    <a:pt x="2667" y="103174"/>
                    <a:pt x="298" y="106143"/>
                  </a:cubicBezTo>
                  <a:cubicBezTo>
                    <a:pt x="1" y="106973"/>
                    <a:pt x="213" y="107276"/>
                    <a:pt x="682" y="107276"/>
                  </a:cubicBezTo>
                  <a:cubicBezTo>
                    <a:pt x="1945" y="107276"/>
                    <a:pt x="5069" y="105075"/>
                    <a:pt x="5069" y="105075"/>
                  </a:cubicBezTo>
                  <a:cubicBezTo>
                    <a:pt x="5069" y="105075"/>
                    <a:pt x="13441" y="95335"/>
                    <a:pt x="15042" y="93400"/>
                  </a:cubicBezTo>
                  <a:cubicBezTo>
                    <a:pt x="15743" y="92566"/>
                    <a:pt x="25116" y="82192"/>
                    <a:pt x="25116" y="82192"/>
                  </a:cubicBezTo>
                  <a:lnTo>
                    <a:pt x="29853" y="77089"/>
                  </a:lnTo>
                  <a:lnTo>
                    <a:pt x="34656" y="72285"/>
                  </a:lnTo>
                  <a:cubicBezTo>
                    <a:pt x="34957" y="72485"/>
                    <a:pt x="35257" y="72719"/>
                    <a:pt x="35557" y="72919"/>
                  </a:cubicBezTo>
                  <a:cubicBezTo>
                    <a:pt x="35789" y="73062"/>
                    <a:pt x="36041" y="73128"/>
                    <a:pt x="36291" y="73128"/>
                  </a:cubicBezTo>
                  <a:cubicBezTo>
                    <a:pt x="36508" y="73128"/>
                    <a:pt x="36723" y="73079"/>
                    <a:pt x="36925" y="72986"/>
                  </a:cubicBezTo>
                  <a:cubicBezTo>
                    <a:pt x="37658" y="72519"/>
                    <a:pt x="39160" y="69250"/>
                    <a:pt x="39160" y="69250"/>
                  </a:cubicBezTo>
                  <a:lnTo>
                    <a:pt x="41161" y="68716"/>
                  </a:lnTo>
                  <a:lnTo>
                    <a:pt x="41228" y="68716"/>
                  </a:lnTo>
                  <a:lnTo>
                    <a:pt x="42529" y="68382"/>
                  </a:lnTo>
                  <a:lnTo>
                    <a:pt x="43162" y="69116"/>
                  </a:lnTo>
                  <a:lnTo>
                    <a:pt x="70382" y="91432"/>
                  </a:lnTo>
                  <a:lnTo>
                    <a:pt x="71416" y="91466"/>
                  </a:lnTo>
                  <a:lnTo>
                    <a:pt x="71416" y="91466"/>
                  </a:lnTo>
                  <a:lnTo>
                    <a:pt x="70949" y="90131"/>
                  </a:lnTo>
                  <a:lnTo>
                    <a:pt x="68614" y="87263"/>
                  </a:lnTo>
                  <a:lnTo>
                    <a:pt x="63077" y="82726"/>
                  </a:lnTo>
                  <a:cubicBezTo>
                    <a:pt x="63077" y="82726"/>
                    <a:pt x="54804" y="74387"/>
                    <a:pt x="53470" y="71952"/>
                  </a:cubicBezTo>
                  <a:cubicBezTo>
                    <a:pt x="52169" y="69550"/>
                    <a:pt x="50101" y="67649"/>
                    <a:pt x="46398" y="66147"/>
                  </a:cubicBezTo>
                  <a:lnTo>
                    <a:pt x="46265" y="66114"/>
                  </a:lnTo>
                  <a:cubicBezTo>
                    <a:pt x="47299" y="65547"/>
                    <a:pt x="47899" y="64413"/>
                    <a:pt x="47766" y="63245"/>
                  </a:cubicBezTo>
                  <a:cubicBezTo>
                    <a:pt x="47599" y="61144"/>
                    <a:pt x="44297" y="57841"/>
                    <a:pt x="41995" y="56707"/>
                  </a:cubicBezTo>
                  <a:lnTo>
                    <a:pt x="41428" y="51470"/>
                  </a:lnTo>
                  <a:lnTo>
                    <a:pt x="40494" y="51470"/>
                  </a:lnTo>
                  <a:lnTo>
                    <a:pt x="40227" y="48235"/>
                  </a:lnTo>
                  <a:cubicBezTo>
                    <a:pt x="40227" y="48235"/>
                    <a:pt x="40460" y="33858"/>
                    <a:pt x="41228" y="24751"/>
                  </a:cubicBezTo>
                  <a:cubicBezTo>
                    <a:pt x="41995" y="15645"/>
                    <a:pt x="42662" y="11075"/>
                    <a:pt x="43062" y="5537"/>
                  </a:cubicBezTo>
                  <a:cubicBezTo>
                    <a:pt x="43463" y="0"/>
                    <a:pt x="44196" y="1101"/>
                    <a:pt x="42695" y="134"/>
                  </a:cubicBezTo>
                  <a:cubicBezTo>
                    <a:pt x="42645" y="102"/>
                    <a:pt x="42592" y="87"/>
                    <a:pt x="42535" y="8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8"/>
            <p:cNvSpPr/>
            <p:nvPr/>
          </p:nvSpPr>
          <p:spPr>
            <a:xfrm>
              <a:off x="2098455" y="2284780"/>
              <a:ext cx="312445" cy="1978745"/>
            </a:xfrm>
            <a:custGeom>
              <a:avLst/>
              <a:gdLst/>
              <a:ahLst/>
              <a:cxnLst/>
              <a:rect l="l" t="t" r="r" b="b"/>
              <a:pathLst>
                <a:path w="14311" h="90633" extrusionOk="0">
                  <a:moveTo>
                    <a:pt x="12443" y="1"/>
                  </a:moveTo>
                  <a:lnTo>
                    <a:pt x="3570" y="9875"/>
                  </a:lnTo>
                  <a:lnTo>
                    <a:pt x="2703" y="29155"/>
                  </a:lnTo>
                  <a:lnTo>
                    <a:pt x="1402" y="59177"/>
                  </a:lnTo>
                  <a:lnTo>
                    <a:pt x="1" y="90633"/>
                  </a:lnTo>
                  <a:lnTo>
                    <a:pt x="14311" y="90633"/>
                  </a:lnTo>
                  <a:lnTo>
                    <a:pt x="1244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8"/>
            <p:cNvSpPr/>
            <p:nvPr/>
          </p:nvSpPr>
          <p:spPr>
            <a:xfrm>
              <a:off x="2163997" y="2104180"/>
              <a:ext cx="206121" cy="320457"/>
            </a:xfrm>
            <a:custGeom>
              <a:avLst/>
              <a:gdLst/>
              <a:ahLst/>
              <a:cxnLst/>
              <a:rect l="l" t="t" r="r" b="b"/>
              <a:pathLst>
                <a:path w="9441" h="14678" extrusionOk="0">
                  <a:moveTo>
                    <a:pt x="1469" y="0"/>
                  </a:moveTo>
                  <a:lnTo>
                    <a:pt x="835" y="14044"/>
                  </a:lnTo>
                  <a:cubicBezTo>
                    <a:pt x="835" y="14044"/>
                    <a:pt x="535" y="14277"/>
                    <a:pt x="1" y="14678"/>
                  </a:cubicBezTo>
                  <a:cubicBezTo>
                    <a:pt x="1302" y="13810"/>
                    <a:pt x="2970" y="12676"/>
                    <a:pt x="4271" y="11842"/>
                  </a:cubicBezTo>
                  <a:cubicBezTo>
                    <a:pt x="6005" y="10741"/>
                    <a:pt x="8173" y="8607"/>
                    <a:pt x="9441" y="7306"/>
                  </a:cubicBezTo>
                  <a:lnTo>
                    <a:pt x="9441" y="668"/>
                  </a:lnTo>
                  <a:lnTo>
                    <a:pt x="146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8"/>
            <p:cNvSpPr/>
            <p:nvPr/>
          </p:nvSpPr>
          <p:spPr>
            <a:xfrm>
              <a:off x="2310408" y="1791600"/>
              <a:ext cx="368511" cy="404949"/>
            </a:xfrm>
            <a:custGeom>
              <a:avLst/>
              <a:gdLst/>
              <a:ahLst/>
              <a:cxnLst/>
              <a:rect l="l" t="t" r="r" b="b"/>
              <a:pathLst>
                <a:path w="16879" h="18548" extrusionOk="0">
                  <a:moveTo>
                    <a:pt x="7000" y="1"/>
                  </a:moveTo>
                  <a:cubicBezTo>
                    <a:pt x="1173" y="1"/>
                    <a:pt x="1" y="5104"/>
                    <a:pt x="266" y="7879"/>
                  </a:cubicBezTo>
                  <a:cubicBezTo>
                    <a:pt x="600" y="10982"/>
                    <a:pt x="2601" y="13117"/>
                    <a:pt x="2535" y="13450"/>
                  </a:cubicBezTo>
                  <a:cubicBezTo>
                    <a:pt x="2501" y="13784"/>
                    <a:pt x="3902" y="16085"/>
                    <a:pt x="3902" y="16085"/>
                  </a:cubicBezTo>
                  <a:lnTo>
                    <a:pt x="5137" y="14217"/>
                  </a:lnTo>
                  <a:cubicBezTo>
                    <a:pt x="5324" y="14200"/>
                    <a:pt x="5501" y="14192"/>
                    <a:pt x="5670" y="14192"/>
                  </a:cubicBezTo>
                  <a:cubicBezTo>
                    <a:pt x="8479" y="14192"/>
                    <a:pt x="8806" y="16419"/>
                    <a:pt x="8806" y="16419"/>
                  </a:cubicBezTo>
                  <a:lnTo>
                    <a:pt x="7472" y="18053"/>
                  </a:lnTo>
                  <a:cubicBezTo>
                    <a:pt x="7757" y="18209"/>
                    <a:pt x="8751" y="18547"/>
                    <a:pt x="9382" y="18547"/>
                  </a:cubicBezTo>
                  <a:cubicBezTo>
                    <a:pt x="9561" y="18547"/>
                    <a:pt x="9711" y="18520"/>
                    <a:pt x="9807" y="18454"/>
                  </a:cubicBezTo>
                  <a:cubicBezTo>
                    <a:pt x="10540" y="18020"/>
                    <a:pt x="12042" y="14718"/>
                    <a:pt x="12042" y="14718"/>
                  </a:cubicBezTo>
                  <a:lnTo>
                    <a:pt x="14043" y="14217"/>
                  </a:lnTo>
                  <a:lnTo>
                    <a:pt x="14110" y="14217"/>
                  </a:lnTo>
                  <a:lnTo>
                    <a:pt x="15110" y="13950"/>
                  </a:lnTo>
                  <a:lnTo>
                    <a:pt x="15978" y="13584"/>
                  </a:lnTo>
                  <a:lnTo>
                    <a:pt x="16878" y="13083"/>
                  </a:lnTo>
                  <a:cubicBezTo>
                    <a:pt x="11174" y="12149"/>
                    <a:pt x="4836" y="9080"/>
                    <a:pt x="5870" y="4811"/>
                  </a:cubicBezTo>
                  <a:cubicBezTo>
                    <a:pt x="6938" y="541"/>
                    <a:pt x="9506" y="274"/>
                    <a:pt x="9506" y="274"/>
                  </a:cubicBezTo>
                  <a:cubicBezTo>
                    <a:pt x="8588" y="87"/>
                    <a:pt x="7755" y="1"/>
                    <a:pt x="700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8"/>
            <p:cNvSpPr/>
            <p:nvPr/>
          </p:nvSpPr>
          <p:spPr>
            <a:xfrm>
              <a:off x="2287090" y="1951241"/>
              <a:ext cx="95408" cy="387461"/>
            </a:xfrm>
            <a:custGeom>
              <a:avLst/>
              <a:gdLst/>
              <a:ahLst/>
              <a:cxnLst/>
              <a:rect l="l" t="t" r="r" b="b"/>
              <a:pathLst>
                <a:path w="4370" h="17747" extrusionOk="0">
                  <a:moveTo>
                    <a:pt x="0" y="0"/>
                  </a:moveTo>
                  <a:lnTo>
                    <a:pt x="0" y="1034"/>
                  </a:lnTo>
                  <a:cubicBezTo>
                    <a:pt x="167" y="1368"/>
                    <a:pt x="134" y="7939"/>
                    <a:pt x="34" y="17746"/>
                  </a:cubicBezTo>
                  <a:cubicBezTo>
                    <a:pt x="1401" y="16679"/>
                    <a:pt x="2735" y="15545"/>
                    <a:pt x="4003" y="14344"/>
                  </a:cubicBezTo>
                  <a:lnTo>
                    <a:pt x="4003" y="7172"/>
                  </a:lnTo>
                  <a:lnTo>
                    <a:pt x="4370" y="4303"/>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8"/>
            <p:cNvSpPr/>
            <p:nvPr/>
          </p:nvSpPr>
          <p:spPr>
            <a:xfrm>
              <a:off x="2255760" y="2293535"/>
              <a:ext cx="155142" cy="2192114"/>
            </a:xfrm>
            <a:custGeom>
              <a:avLst/>
              <a:gdLst/>
              <a:ahLst/>
              <a:cxnLst/>
              <a:rect l="l" t="t" r="r" b="b"/>
              <a:pathLst>
                <a:path w="7106" h="100406" extrusionOk="0">
                  <a:moveTo>
                    <a:pt x="5205" y="0"/>
                  </a:moveTo>
                  <a:lnTo>
                    <a:pt x="2069" y="3002"/>
                  </a:lnTo>
                  <a:cubicBezTo>
                    <a:pt x="1735" y="32490"/>
                    <a:pt x="168" y="90598"/>
                    <a:pt x="1" y="100405"/>
                  </a:cubicBezTo>
                  <a:lnTo>
                    <a:pt x="7106" y="100405"/>
                  </a:lnTo>
                  <a:lnTo>
                    <a:pt x="520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8"/>
            <p:cNvSpPr/>
            <p:nvPr/>
          </p:nvSpPr>
          <p:spPr>
            <a:xfrm>
              <a:off x="2638118" y="2041542"/>
              <a:ext cx="656918" cy="560266"/>
            </a:xfrm>
            <a:custGeom>
              <a:avLst/>
              <a:gdLst/>
              <a:ahLst/>
              <a:cxnLst/>
              <a:rect l="l" t="t" r="r" b="b"/>
              <a:pathLst>
                <a:path w="30089" h="25662" extrusionOk="0">
                  <a:moveTo>
                    <a:pt x="4403" y="1"/>
                  </a:moveTo>
                  <a:cubicBezTo>
                    <a:pt x="3103" y="1035"/>
                    <a:pt x="1601" y="1735"/>
                    <a:pt x="0" y="2035"/>
                  </a:cubicBezTo>
                  <a:lnTo>
                    <a:pt x="534" y="2302"/>
                  </a:lnTo>
                  <a:cubicBezTo>
                    <a:pt x="534" y="2302"/>
                    <a:pt x="27286" y="25661"/>
                    <a:pt x="28942" y="25661"/>
                  </a:cubicBezTo>
                  <a:cubicBezTo>
                    <a:pt x="28960" y="25661"/>
                    <a:pt x="28976" y="25658"/>
                    <a:pt x="28988" y="25652"/>
                  </a:cubicBezTo>
                  <a:cubicBezTo>
                    <a:pt x="30088" y="25085"/>
                    <a:pt x="27587" y="22450"/>
                    <a:pt x="27587" y="22450"/>
                  </a:cubicBezTo>
                  <a:lnTo>
                    <a:pt x="20748" y="15745"/>
                  </a:lnTo>
                  <a:cubicBezTo>
                    <a:pt x="20748" y="15745"/>
                    <a:pt x="13477" y="9574"/>
                    <a:pt x="12209" y="7206"/>
                  </a:cubicBezTo>
                  <a:cubicBezTo>
                    <a:pt x="10908" y="4804"/>
                    <a:pt x="8106" y="1502"/>
                    <a:pt x="44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8"/>
            <p:cNvSpPr/>
            <p:nvPr/>
          </p:nvSpPr>
          <p:spPr>
            <a:xfrm>
              <a:off x="1780919" y="1897642"/>
              <a:ext cx="586290" cy="215290"/>
            </a:xfrm>
            <a:custGeom>
              <a:avLst/>
              <a:gdLst/>
              <a:ahLst/>
              <a:cxnLst/>
              <a:rect l="l" t="t" r="r" b="b"/>
              <a:pathLst>
                <a:path w="26854" h="9861" extrusionOk="0">
                  <a:moveTo>
                    <a:pt x="8024" y="1"/>
                  </a:moveTo>
                  <a:cubicBezTo>
                    <a:pt x="5124" y="1"/>
                    <a:pt x="2822" y="109"/>
                    <a:pt x="2169" y="421"/>
                  </a:cubicBezTo>
                  <a:cubicBezTo>
                    <a:pt x="1" y="1421"/>
                    <a:pt x="34" y="6525"/>
                    <a:pt x="701" y="8326"/>
                  </a:cubicBezTo>
                  <a:lnTo>
                    <a:pt x="26787" y="9861"/>
                  </a:lnTo>
                  <a:lnTo>
                    <a:pt x="26787" y="8660"/>
                  </a:lnTo>
                  <a:lnTo>
                    <a:pt x="26853" y="8326"/>
                  </a:lnTo>
                  <a:cubicBezTo>
                    <a:pt x="26853" y="8326"/>
                    <a:pt x="24185" y="6425"/>
                    <a:pt x="24719" y="587"/>
                  </a:cubicBezTo>
                  <a:cubicBezTo>
                    <a:pt x="24719" y="587"/>
                    <a:pt x="14759" y="1"/>
                    <a:pt x="802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8"/>
            <p:cNvSpPr/>
            <p:nvPr/>
          </p:nvSpPr>
          <p:spPr>
            <a:xfrm>
              <a:off x="1767819" y="2102717"/>
              <a:ext cx="689689" cy="763264"/>
            </a:xfrm>
            <a:custGeom>
              <a:avLst/>
              <a:gdLst/>
              <a:ahLst/>
              <a:cxnLst/>
              <a:rect l="l" t="t" r="r" b="b"/>
              <a:pathLst>
                <a:path w="31590" h="34960" extrusionOk="0">
                  <a:moveTo>
                    <a:pt x="29989" y="1"/>
                  </a:moveTo>
                  <a:cubicBezTo>
                    <a:pt x="28021" y="3436"/>
                    <a:pt x="25252" y="6305"/>
                    <a:pt x="21883" y="8340"/>
                  </a:cubicBezTo>
                  <a:cubicBezTo>
                    <a:pt x="19448" y="9808"/>
                    <a:pt x="14177" y="12043"/>
                    <a:pt x="9274" y="19815"/>
                  </a:cubicBezTo>
                  <a:cubicBezTo>
                    <a:pt x="5938" y="25085"/>
                    <a:pt x="1" y="34959"/>
                    <a:pt x="1" y="34959"/>
                  </a:cubicBezTo>
                  <a:cubicBezTo>
                    <a:pt x="8373" y="24919"/>
                    <a:pt x="12576" y="16079"/>
                    <a:pt x="22884" y="11876"/>
                  </a:cubicBezTo>
                  <a:cubicBezTo>
                    <a:pt x="28488" y="9574"/>
                    <a:pt x="31590" y="234"/>
                    <a:pt x="31590" y="234"/>
                  </a:cubicBezTo>
                  <a:lnTo>
                    <a:pt x="2998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8"/>
            <p:cNvSpPr/>
            <p:nvPr/>
          </p:nvSpPr>
          <p:spPr>
            <a:xfrm>
              <a:off x="2414528" y="636255"/>
              <a:ext cx="204505" cy="1088503"/>
            </a:xfrm>
            <a:custGeom>
              <a:avLst/>
              <a:gdLst/>
              <a:ahLst/>
              <a:cxnLst/>
              <a:rect l="l" t="t" r="r" b="b"/>
              <a:pathLst>
                <a:path w="9367" h="49857" extrusionOk="0">
                  <a:moveTo>
                    <a:pt x="9221" y="1"/>
                  </a:moveTo>
                  <a:lnTo>
                    <a:pt x="9221" y="1"/>
                  </a:lnTo>
                  <a:cubicBezTo>
                    <a:pt x="9219" y="1"/>
                    <a:pt x="9214" y="7"/>
                    <a:pt x="9207" y="21"/>
                  </a:cubicBezTo>
                  <a:cubicBezTo>
                    <a:pt x="5605" y="6258"/>
                    <a:pt x="1" y="28808"/>
                    <a:pt x="434" y="35179"/>
                  </a:cubicBezTo>
                  <a:cubicBezTo>
                    <a:pt x="901" y="41550"/>
                    <a:pt x="1302" y="40917"/>
                    <a:pt x="2402" y="43085"/>
                  </a:cubicBezTo>
                  <a:cubicBezTo>
                    <a:pt x="4704" y="47621"/>
                    <a:pt x="3803" y="49589"/>
                    <a:pt x="3803" y="49589"/>
                  </a:cubicBezTo>
                  <a:lnTo>
                    <a:pt x="3070" y="49756"/>
                  </a:lnTo>
                  <a:lnTo>
                    <a:pt x="3070" y="49856"/>
                  </a:lnTo>
                  <a:lnTo>
                    <a:pt x="6038" y="49856"/>
                  </a:lnTo>
                  <a:cubicBezTo>
                    <a:pt x="6038" y="49856"/>
                    <a:pt x="6872" y="45353"/>
                    <a:pt x="4771" y="38215"/>
                  </a:cubicBezTo>
                  <a:cubicBezTo>
                    <a:pt x="963" y="25149"/>
                    <a:pt x="9367" y="1"/>
                    <a:pt x="92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8"/>
            <p:cNvSpPr/>
            <p:nvPr/>
          </p:nvSpPr>
          <p:spPr>
            <a:xfrm>
              <a:off x="2303836" y="1791011"/>
              <a:ext cx="153679" cy="288429"/>
            </a:xfrm>
            <a:custGeom>
              <a:avLst/>
              <a:gdLst/>
              <a:ahLst/>
              <a:cxnLst/>
              <a:rect l="l" t="t" r="r" b="b"/>
              <a:pathLst>
                <a:path w="7039" h="13211" fill="none" extrusionOk="0">
                  <a:moveTo>
                    <a:pt x="7039" y="1"/>
                  </a:moveTo>
                  <a:cubicBezTo>
                    <a:pt x="4637" y="101"/>
                    <a:pt x="2802" y="635"/>
                    <a:pt x="1668" y="2903"/>
                  </a:cubicBezTo>
                  <a:cubicBezTo>
                    <a:pt x="0" y="6239"/>
                    <a:pt x="167" y="10708"/>
                    <a:pt x="2902" y="13210"/>
                  </a:cubicBezTo>
                </a:path>
              </a:pathLst>
            </a:custGeom>
            <a:solidFill>
              <a:schemeClr val="dk1"/>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8"/>
            <p:cNvSpPr/>
            <p:nvPr/>
          </p:nvSpPr>
          <p:spPr>
            <a:xfrm>
              <a:off x="2573296" y="1834720"/>
              <a:ext cx="191558" cy="278212"/>
            </a:xfrm>
            <a:custGeom>
              <a:avLst/>
              <a:gdLst/>
              <a:ahLst/>
              <a:cxnLst/>
              <a:rect l="l" t="t" r="r" b="b"/>
              <a:pathLst>
                <a:path w="8774" h="12743" fill="none" extrusionOk="0">
                  <a:moveTo>
                    <a:pt x="1" y="12743"/>
                  </a:moveTo>
                  <a:cubicBezTo>
                    <a:pt x="4470" y="11875"/>
                    <a:pt x="8473" y="9407"/>
                    <a:pt x="8640" y="7139"/>
                  </a:cubicBezTo>
                  <a:cubicBezTo>
                    <a:pt x="8773" y="4870"/>
                    <a:pt x="6138" y="1968"/>
                    <a:pt x="2502" y="0"/>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8"/>
            <p:cNvSpPr/>
            <p:nvPr/>
          </p:nvSpPr>
          <p:spPr>
            <a:xfrm>
              <a:off x="2457495" y="1724748"/>
              <a:ext cx="177717" cy="114359"/>
            </a:xfrm>
            <a:custGeom>
              <a:avLst/>
              <a:gdLst/>
              <a:ahLst/>
              <a:cxnLst/>
              <a:rect l="l" t="t" r="r" b="b"/>
              <a:pathLst>
                <a:path w="8140" h="5238" fill="none" extrusionOk="0">
                  <a:moveTo>
                    <a:pt x="8140" y="5237"/>
                  </a:moveTo>
                  <a:lnTo>
                    <a:pt x="7606" y="0"/>
                  </a:lnTo>
                  <a:lnTo>
                    <a:pt x="468" y="0"/>
                  </a:lnTo>
                  <a:lnTo>
                    <a:pt x="1" y="3036"/>
                  </a:lnTo>
                  <a:cubicBezTo>
                    <a:pt x="1" y="3036"/>
                    <a:pt x="1368" y="2969"/>
                    <a:pt x="4070" y="3736"/>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8"/>
            <p:cNvSpPr/>
            <p:nvPr/>
          </p:nvSpPr>
          <p:spPr>
            <a:xfrm>
              <a:off x="2381757" y="595188"/>
              <a:ext cx="315370" cy="1129570"/>
            </a:xfrm>
            <a:custGeom>
              <a:avLst/>
              <a:gdLst/>
              <a:ahLst/>
              <a:cxnLst/>
              <a:rect l="l" t="t" r="r" b="b"/>
              <a:pathLst>
                <a:path w="14445" h="51738" fill="none" extrusionOk="0">
                  <a:moveTo>
                    <a:pt x="5505" y="51737"/>
                  </a:moveTo>
                  <a:cubicBezTo>
                    <a:pt x="5505" y="51737"/>
                    <a:pt x="6038" y="48935"/>
                    <a:pt x="3036" y="43598"/>
                  </a:cubicBezTo>
                  <a:cubicBezTo>
                    <a:pt x="1" y="38228"/>
                    <a:pt x="3003" y="25585"/>
                    <a:pt x="5538" y="16479"/>
                  </a:cubicBezTo>
                  <a:cubicBezTo>
                    <a:pt x="8073" y="7372"/>
                    <a:pt x="10208" y="801"/>
                    <a:pt x="12309" y="401"/>
                  </a:cubicBezTo>
                  <a:cubicBezTo>
                    <a:pt x="14444" y="0"/>
                    <a:pt x="10541" y="23550"/>
                    <a:pt x="10308" y="33758"/>
                  </a:cubicBezTo>
                  <a:cubicBezTo>
                    <a:pt x="10074" y="43965"/>
                    <a:pt x="9274" y="46534"/>
                    <a:pt x="9708" y="51704"/>
                  </a:cubicBezTo>
                </a:path>
              </a:pathLst>
            </a:custGeom>
            <a:solidFill>
              <a:schemeClr val="dk1"/>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8"/>
            <p:cNvSpPr/>
            <p:nvPr/>
          </p:nvSpPr>
          <p:spPr>
            <a:xfrm>
              <a:off x="1719743" y="2087434"/>
              <a:ext cx="784376" cy="855004"/>
            </a:xfrm>
            <a:custGeom>
              <a:avLst/>
              <a:gdLst/>
              <a:ahLst/>
              <a:cxnLst/>
              <a:rect l="l" t="t" r="r" b="b"/>
              <a:pathLst>
                <a:path w="35927" h="39162" fill="none" extrusionOk="0">
                  <a:moveTo>
                    <a:pt x="35860" y="2902"/>
                  </a:moveTo>
                  <a:cubicBezTo>
                    <a:pt x="35860" y="2902"/>
                    <a:pt x="34426" y="0"/>
                    <a:pt x="32191" y="701"/>
                  </a:cubicBezTo>
                  <a:cubicBezTo>
                    <a:pt x="30323" y="3403"/>
                    <a:pt x="28088" y="6471"/>
                    <a:pt x="25219" y="8306"/>
                  </a:cubicBezTo>
                  <a:cubicBezTo>
                    <a:pt x="22217" y="10274"/>
                    <a:pt x="19048" y="11709"/>
                    <a:pt x="16479" y="14210"/>
                  </a:cubicBezTo>
                  <a:cubicBezTo>
                    <a:pt x="14044" y="16679"/>
                    <a:pt x="11943" y="19481"/>
                    <a:pt x="10242" y="22516"/>
                  </a:cubicBezTo>
                  <a:cubicBezTo>
                    <a:pt x="7206" y="27587"/>
                    <a:pt x="4738" y="32990"/>
                    <a:pt x="701" y="37427"/>
                  </a:cubicBezTo>
                  <a:cubicBezTo>
                    <a:pt x="368" y="37794"/>
                    <a:pt x="1" y="38328"/>
                    <a:pt x="268" y="38728"/>
                  </a:cubicBezTo>
                  <a:cubicBezTo>
                    <a:pt x="535" y="39162"/>
                    <a:pt x="1369" y="39061"/>
                    <a:pt x="1902" y="38795"/>
                  </a:cubicBezTo>
                  <a:cubicBezTo>
                    <a:pt x="5171" y="37160"/>
                    <a:pt x="7206" y="34125"/>
                    <a:pt x="9508" y="31523"/>
                  </a:cubicBezTo>
                  <a:cubicBezTo>
                    <a:pt x="11342" y="29455"/>
                    <a:pt x="13144" y="27420"/>
                    <a:pt x="14978" y="25352"/>
                  </a:cubicBezTo>
                  <a:cubicBezTo>
                    <a:pt x="19181" y="20648"/>
                    <a:pt x="23418" y="15945"/>
                    <a:pt x="27721" y="11275"/>
                  </a:cubicBezTo>
                  <a:cubicBezTo>
                    <a:pt x="29322" y="9540"/>
                    <a:pt x="30956" y="7772"/>
                    <a:pt x="32624" y="6071"/>
                  </a:cubicBezTo>
                  <a:cubicBezTo>
                    <a:pt x="32858" y="5838"/>
                    <a:pt x="35927" y="3069"/>
                    <a:pt x="35860" y="2902"/>
                  </a:cubicBezTo>
                  <a:close/>
                </a:path>
              </a:pathLst>
            </a:custGeom>
            <a:solidFill>
              <a:schemeClr val="dk1"/>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8"/>
            <p:cNvSpPr/>
            <p:nvPr/>
          </p:nvSpPr>
          <p:spPr>
            <a:xfrm>
              <a:off x="2365732" y="2029883"/>
              <a:ext cx="29889" cy="99076"/>
            </a:xfrm>
            <a:custGeom>
              <a:avLst/>
              <a:gdLst/>
              <a:ahLst/>
              <a:cxnLst/>
              <a:rect l="l" t="t" r="r" b="b"/>
              <a:pathLst>
                <a:path w="1369" h="4538" fill="none" extrusionOk="0">
                  <a:moveTo>
                    <a:pt x="868" y="4538"/>
                  </a:moveTo>
                  <a:cubicBezTo>
                    <a:pt x="868" y="4538"/>
                    <a:pt x="67" y="3203"/>
                    <a:pt x="34" y="2569"/>
                  </a:cubicBezTo>
                  <a:cubicBezTo>
                    <a:pt x="1" y="1969"/>
                    <a:pt x="1368" y="1"/>
                    <a:pt x="1368" y="1"/>
                  </a:cubicBezTo>
                </a:path>
              </a:pathLst>
            </a:custGeom>
            <a:solidFill>
              <a:schemeClr val="dk1"/>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8"/>
            <p:cNvSpPr/>
            <p:nvPr/>
          </p:nvSpPr>
          <p:spPr>
            <a:xfrm>
              <a:off x="2487362" y="2029883"/>
              <a:ext cx="91063" cy="173350"/>
            </a:xfrm>
            <a:custGeom>
              <a:avLst/>
              <a:gdLst/>
              <a:ahLst/>
              <a:cxnLst/>
              <a:rect l="l" t="t" r="r" b="b"/>
              <a:pathLst>
                <a:path w="4171" h="7940" fill="none" extrusionOk="0">
                  <a:moveTo>
                    <a:pt x="0" y="7306"/>
                  </a:moveTo>
                  <a:cubicBezTo>
                    <a:pt x="0" y="7306"/>
                    <a:pt x="1368" y="7940"/>
                    <a:pt x="1902" y="7306"/>
                  </a:cubicBezTo>
                  <a:cubicBezTo>
                    <a:pt x="2402" y="6672"/>
                    <a:pt x="4170" y="3437"/>
                    <a:pt x="4170" y="3437"/>
                  </a:cubicBezTo>
                  <a:cubicBezTo>
                    <a:pt x="4170" y="3437"/>
                    <a:pt x="1802" y="401"/>
                    <a:pt x="0" y="1"/>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8"/>
            <p:cNvSpPr/>
            <p:nvPr/>
          </p:nvSpPr>
          <p:spPr>
            <a:xfrm>
              <a:off x="2646851" y="2043725"/>
              <a:ext cx="654014" cy="557886"/>
            </a:xfrm>
            <a:custGeom>
              <a:avLst/>
              <a:gdLst/>
              <a:ahLst/>
              <a:cxnLst/>
              <a:rect l="l" t="t" r="r" b="b"/>
              <a:pathLst>
                <a:path w="29956" h="25553" fill="none" extrusionOk="0">
                  <a:moveTo>
                    <a:pt x="1" y="2202"/>
                  </a:moveTo>
                  <a:cubicBezTo>
                    <a:pt x="5404" y="6939"/>
                    <a:pt x="26953" y="25552"/>
                    <a:pt x="28354" y="25552"/>
                  </a:cubicBezTo>
                  <a:cubicBezTo>
                    <a:pt x="29955" y="25552"/>
                    <a:pt x="27687" y="22917"/>
                    <a:pt x="26520" y="21583"/>
                  </a:cubicBezTo>
                  <a:cubicBezTo>
                    <a:pt x="25352" y="20215"/>
                    <a:pt x="14244" y="11209"/>
                    <a:pt x="11175" y="6205"/>
                  </a:cubicBezTo>
                  <a:cubicBezTo>
                    <a:pt x="9407" y="3403"/>
                    <a:pt x="6839" y="1235"/>
                    <a:pt x="3770" y="1"/>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8"/>
            <p:cNvSpPr/>
            <p:nvPr/>
          </p:nvSpPr>
          <p:spPr>
            <a:xfrm>
              <a:off x="1770723" y="1809962"/>
              <a:ext cx="605219" cy="302970"/>
            </a:xfrm>
            <a:custGeom>
              <a:avLst/>
              <a:gdLst/>
              <a:ahLst/>
              <a:cxnLst/>
              <a:rect l="l" t="t" r="r" b="b"/>
              <a:pathLst>
                <a:path w="27721" h="13877" fill="none" extrusionOk="0">
                  <a:moveTo>
                    <a:pt x="27721" y="13877"/>
                  </a:moveTo>
                  <a:lnTo>
                    <a:pt x="21783" y="13543"/>
                  </a:lnTo>
                  <a:lnTo>
                    <a:pt x="18614" y="13343"/>
                  </a:lnTo>
                  <a:lnTo>
                    <a:pt x="11142" y="12909"/>
                  </a:lnTo>
                  <a:lnTo>
                    <a:pt x="8007" y="12743"/>
                  </a:lnTo>
                  <a:lnTo>
                    <a:pt x="1168" y="12309"/>
                  </a:lnTo>
                  <a:cubicBezTo>
                    <a:pt x="1168" y="12309"/>
                    <a:pt x="1" y="6071"/>
                    <a:pt x="2636" y="4403"/>
                  </a:cubicBezTo>
                  <a:cubicBezTo>
                    <a:pt x="4404" y="3269"/>
                    <a:pt x="9808" y="1735"/>
                    <a:pt x="13911" y="801"/>
                  </a:cubicBezTo>
                  <a:cubicBezTo>
                    <a:pt x="15379" y="434"/>
                    <a:pt x="16880" y="167"/>
                    <a:pt x="18414" y="33"/>
                  </a:cubicBezTo>
                  <a:cubicBezTo>
                    <a:pt x="19315" y="0"/>
                    <a:pt x="20249" y="67"/>
                    <a:pt x="21183" y="133"/>
                  </a:cubicBezTo>
                  <a:cubicBezTo>
                    <a:pt x="22517" y="267"/>
                    <a:pt x="23918" y="434"/>
                    <a:pt x="25052" y="567"/>
                  </a:cubicBezTo>
                  <a:cubicBezTo>
                    <a:pt x="25586" y="634"/>
                    <a:pt x="26487" y="667"/>
                    <a:pt x="26853" y="701"/>
                  </a:cubicBezTo>
                </a:path>
              </a:pathLst>
            </a:custGeom>
            <a:solidFill>
              <a:schemeClr val="dk1"/>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8"/>
            <p:cNvSpPr/>
            <p:nvPr/>
          </p:nvSpPr>
          <p:spPr>
            <a:xfrm>
              <a:off x="2190218" y="2110009"/>
              <a:ext cx="8755" cy="205378"/>
            </a:xfrm>
            <a:custGeom>
              <a:avLst/>
              <a:gdLst/>
              <a:ahLst/>
              <a:cxnLst/>
              <a:rect l="l" t="t" r="r" b="b"/>
              <a:pathLst>
                <a:path w="401" h="9407" fill="none" extrusionOk="0">
                  <a:moveTo>
                    <a:pt x="1" y="9407"/>
                  </a:moveTo>
                  <a:lnTo>
                    <a:pt x="401" y="0"/>
                  </a:ln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8"/>
            <p:cNvSpPr/>
            <p:nvPr/>
          </p:nvSpPr>
          <p:spPr>
            <a:xfrm>
              <a:off x="2098455" y="2284780"/>
              <a:ext cx="312445" cy="2200869"/>
            </a:xfrm>
            <a:custGeom>
              <a:avLst/>
              <a:gdLst/>
              <a:ahLst/>
              <a:cxnLst/>
              <a:rect l="l" t="t" r="r" b="b"/>
              <a:pathLst>
                <a:path w="14311" h="100807" fill="none" extrusionOk="0">
                  <a:moveTo>
                    <a:pt x="12443" y="1"/>
                  </a:moveTo>
                  <a:cubicBezTo>
                    <a:pt x="12776" y="28154"/>
                    <a:pt x="14311" y="100806"/>
                    <a:pt x="14311" y="100806"/>
                  </a:cubicBezTo>
                  <a:lnTo>
                    <a:pt x="1" y="100806"/>
                  </a:lnTo>
                  <a:lnTo>
                    <a:pt x="3570" y="9875"/>
                  </a:lnTo>
                </a:path>
              </a:pathLst>
            </a:custGeom>
            <a:solidFill>
              <a:schemeClr val="dk1"/>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8"/>
            <p:cNvSpPr/>
            <p:nvPr/>
          </p:nvSpPr>
          <p:spPr>
            <a:xfrm>
              <a:off x="1944796" y="1811228"/>
              <a:ext cx="288407" cy="280591"/>
            </a:xfrm>
            <a:custGeom>
              <a:avLst/>
              <a:gdLst/>
              <a:ahLst/>
              <a:cxnLst/>
              <a:rect l="l" t="t" r="r" b="b"/>
              <a:pathLst>
                <a:path w="13210" h="12852" extrusionOk="0">
                  <a:moveTo>
                    <a:pt x="10937" y="0"/>
                  </a:moveTo>
                  <a:cubicBezTo>
                    <a:pt x="10772" y="0"/>
                    <a:pt x="10607" y="3"/>
                    <a:pt x="10441" y="9"/>
                  </a:cubicBezTo>
                  <a:cubicBezTo>
                    <a:pt x="8907" y="142"/>
                    <a:pt x="7406" y="376"/>
                    <a:pt x="5938" y="776"/>
                  </a:cubicBezTo>
                  <a:cubicBezTo>
                    <a:pt x="3936" y="1577"/>
                    <a:pt x="1868" y="2577"/>
                    <a:pt x="1034" y="3578"/>
                  </a:cubicBezTo>
                  <a:cubicBezTo>
                    <a:pt x="34" y="5279"/>
                    <a:pt x="0" y="10116"/>
                    <a:pt x="34" y="12685"/>
                  </a:cubicBezTo>
                  <a:lnTo>
                    <a:pt x="3169" y="12851"/>
                  </a:lnTo>
                  <a:cubicBezTo>
                    <a:pt x="3103" y="10783"/>
                    <a:pt x="3069" y="5813"/>
                    <a:pt x="4070" y="4112"/>
                  </a:cubicBezTo>
                  <a:cubicBezTo>
                    <a:pt x="4804" y="2878"/>
                    <a:pt x="11509" y="676"/>
                    <a:pt x="13210" y="142"/>
                  </a:cubicBezTo>
                  <a:cubicBezTo>
                    <a:pt x="12469" y="60"/>
                    <a:pt x="11705" y="0"/>
                    <a:pt x="1093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8"/>
            <p:cNvSpPr/>
            <p:nvPr/>
          </p:nvSpPr>
          <p:spPr>
            <a:xfrm>
              <a:off x="2177119" y="1823061"/>
              <a:ext cx="179900" cy="282600"/>
            </a:xfrm>
            <a:custGeom>
              <a:avLst/>
              <a:gdLst/>
              <a:ahLst/>
              <a:cxnLst/>
              <a:rect l="l" t="t" r="r" b="b"/>
              <a:pathLst>
                <a:path w="8240" h="12944" extrusionOk="0">
                  <a:moveTo>
                    <a:pt x="6472" y="0"/>
                  </a:moveTo>
                  <a:cubicBezTo>
                    <a:pt x="6472" y="0"/>
                    <a:pt x="801" y="1902"/>
                    <a:pt x="401" y="3670"/>
                  </a:cubicBezTo>
                  <a:cubicBezTo>
                    <a:pt x="67" y="5071"/>
                    <a:pt x="0" y="10475"/>
                    <a:pt x="0" y="12743"/>
                  </a:cubicBezTo>
                  <a:lnTo>
                    <a:pt x="3169" y="12943"/>
                  </a:lnTo>
                  <a:cubicBezTo>
                    <a:pt x="3102" y="11142"/>
                    <a:pt x="2902" y="5671"/>
                    <a:pt x="3536" y="4037"/>
                  </a:cubicBezTo>
                  <a:cubicBezTo>
                    <a:pt x="4237" y="2102"/>
                    <a:pt x="8239" y="267"/>
                    <a:pt x="8239" y="267"/>
                  </a:cubicBezTo>
                  <a:lnTo>
                    <a:pt x="7839" y="201"/>
                  </a:lnTo>
                  <a:lnTo>
                    <a:pt x="6472" y="0"/>
                  </a:lnTo>
                  <a:close/>
                </a:path>
              </a:pathLst>
            </a:custGeom>
            <a:solidFill>
              <a:srgbClr val="DE4C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8"/>
            <p:cNvSpPr/>
            <p:nvPr/>
          </p:nvSpPr>
          <p:spPr>
            <a:xfrm>
              <a:off x="2255040" y="2746521"/>
              <a:ext cx="127458" cy="316091"/>
            </a:xfrm>
            <a:custGeom>
              <a:avLst/>
              <a:gdLst/>
              <a:ahLst/>
              <a:cxnLst/>
              <a:rect l="l" t="t" r="r" b="b"/>
              <a:pathLst>
                <a:path w="5838" h="14478" fill="none" extrusionOk="0">
                  <a:moveTo>
                    <a:pt x="5604" y="0"/>
                  </a:moveTo>
                  <a:cubicBezTo>
                    <a:pt x="3736" y="401"/>
                    <a:pt x="1868" y="668"/>
                    <a:pt x="0" y="768"/>
                  </a:cubicBezTo>
                  <a:lnTo>
                    <a:pt x="0" y="14244"/>
                  </a:lnTo>
                  <a:cubicBezTo>
                    <a:pt x="1935" y="14477"/>
                    <a:pt x="3937" y="14377"/>
                    <a:pt x="5838" y="13910"/>
                  </a:cubicBezTo>
                </a:path>
              </a:pathLst>
            </a:custGeom>
            <a:solidFill>
              <a:schemeClr val="dk1"/>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8"/>
            <p:cNvSpPr/>
            <p:nvPr/>
          </p:nvSpPr>
          <p:spPr>
            <a:xfrm>
              <a:off x="1920037" y="3985901"/>
              <a:ext cx="1347305" cy="562405"/>
            </a:xfrm>
            <a:custGeom>
              <a:avLst/>
              <a:gdLst/>
              <a:ahLst/>
              <a:cxnLst/>
              <a:rect l="l" t="t" r="r" b="b"/>
              <a:pathLst>
                <a:path w="61711" h="25760" extrusionOk="0">
                  <a:moveTo>
                    <a:pt x="30156" y="0"/>
                  </a:moveTo>
                  <a:cubicBezTo>
                    <a:pt x="23661" y="0"/>
                    <a:pt x="21294" y="16519"/>
                    <a:pt x="16645" y="16519"/>
                  </a:cubicBezTo>
                  <a:cubicBezTo>
                    <a:pt x="13347" y="16519"/>
                    <a:pt x="11957" y="14999"/>
                    <a:pt x="9830" y="14999"/>
                  </a:cubicBezTo>
                  <a:cubicBezTo>
                    <a:pt x="8902" y="14999"/>
                    <a:pt x="7833" y="15288"/>
                    <a:pt x="6405" y="16119"/>
                  </a:cubicBezTo>
                  <a:cubicBezTo>
                    <a:pt x="2702" y="18287"/>
                    <a:pt x="701" y="23591"/>
                    <a:pt x="0" y="25759"/>
                  </a:cubicBezTo>
                  <a:lnTo>
                    <a:pt x="61277" y="25759"/>
                  </a:lnTo>
                  <a:cubicBezTo>
                    <a:pt x="61577" y="23558"/>
                    <a:pt x="61711" y="19521"/>
                    <a:pt x="59509" y="17320"/>
                  </a:cubicBezTo>
                  <a:cubicBezTo>
                    <a:pt x="58759" y="16569"/>
                    <a:pt x="57922" y="16283"/>
                    <a:pt x="57066" y="16283"/>
                  </a:cubicBezTo>
                  <a:cubicBezTo>
                    <a:pt x="54310" y="16283"/>
                    <a:pt x="51360" y="19255"/>
                    <a:pt x="50470" y="19255"/>
                  </a:cubicBezTo>
                  <a:cubicBezTo>
                    <a:pt x="49269" y="19255"/>
                    <a:pt x="48868" y="16119"/>
                    <a:pt x="45333" y="13384"/>
                  </a:cubicBezTo>
                  <a:cubicBezTo>
                    <a:pt x="44305" y="12579"/>
                    <a:pt x="43210" y="12307"/>
                    <a:pt x="42115" y="12307"/>
                  </a:cubicBezTo>
                  <a:cubicBezTo>
                    <a:pt x="39829" y="12307"/>
                    <a:pt x="37547" y="13495"/>
                    <a:pt x="35899" y="13495"/>
                  </a:cubicBezTo>
                  <a:cubicBezTo>
                    <a:pt x="35622" y="13495"/>
                    <a:pt x="35363" y="13462"/>
                    <a:pt x="35125" y="13384"/>
                  </a:cubicBezTo>
                  <a:cubicBezTo>
                    <a:pt x="32757" y="12583"/>
                    <a:pt x="37093" y="408"/>
                    <a:pt x="30389" y="7"/>
                  </a:cubicBezTo>
                  <a:cubicBezTo>
                    <a:pt x="30311" y="3"/>
                    <a:pt x="30233" y="0"/>
                    <a:pt x="301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8"/>
            <p:cNvSpPr/>
            <p:nvPr/>
          </p:nvSpPr>
          <p:spPr>
            <a:xfrm>
              <a:off x="2112297" y="4401181"/>
              <a:ext cx="87417" cy="141300"/>
            </a:xfrm>
            <a:custGeom>
              <a:avLst/>
              <a:gdLst/>
              <a:ahLst/>
              <a:cxnLst/>
              <a:rect l="l" t="t" r="r" b="b"/>
              <a:pathLst>
                <a:path w="4004" h="6472" fill="none" extrusionOk="0">
                  <a:moveTo>
                    <a:pt x="4003" y="6471"/>
                  </a:moveTo>
                  <a:lnTo>
                    <a:pt x="0" y="0"/>
                  </a:lnTo>
                </a:path>
              </a:pathLst>
            </a:custGeom>
            <a:no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8"/>
            <p:cNvSpPr/>
            <p:nvPr/>
          </p:nvSpPr>
          <p:spPr>
            <a:xfrm>
              <a:off x="2535416" y="4104758"/>
              <a:ext cx="45914" cy="434074"/>
            </a:xfrm>
            <a:custGeom>
              <a:avLst/>
              <a:gdLst/>
              <a:ahLst/>
              <a:cxnLst/>
              <a:rect l="l" t="t" r="r" b="b"/>
              <a:pathLst>
                <a:path w="2103" h="19882" fill="none" extrusionOk="0">
                  <a:moveTo>
                    <a:pt x="1" y="19882"/>
                  </a:moveTo>
                  <a:lnTo>
                    <a:pt x="2102" y="1"/>
                  </a:lnTo>
                </a:path>
              </a:pathLst>
            </a:custGeom>
            <a:no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8"/>
            <p:cNvSpPr/>
            <p:nvPr/>
          </p:nvSpPr>
          <p:spPr>
            <a:xfrm>
              <a:off x="2801252" y="4377864"/>
              <a:ext cx="45171" cy="164617"/>
            </a:xfrm>
            <a:custGeom>
              <a:avLst/>
              <a:gdLst/>
              <a:ahLst/>
              <a:cxnLst/>
              <a:rect l="l" t="t" r="r" b="b"/>
              <a:pathLst>
                <a:path w="2069" h="7540" fill="none" extrusionOk="0">
                  <a:moveTo>
                    <a:pt x="0" y="7539"/>
                  </a:moveTo>
                  <a:lnTo>
                    <a:pt x="2068" y="1"/>
                  </a:lnTo>
                </a:path>
              </a:pathLst>
            </a:custGeom>
            <a:no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8"/>
            <p:cNvSpPr/>
            <p:nvPr/>
          </p:nvSpPr>
          <p:spPr>
            <a:xfrm>
              <a:off x="3128242" y="4435393"/>
              <a:ext cx="44451" cy="107088"/>
            </a:xfrm>
            <a:custGeom>
              <a:avLst/>
              <a:gdLst/>
              <a:ahLst/>
              <a:cxnLst/>
              <a:rect l="l" t="t" r="r" b="b"/>
              <a:pathLst>
                <a:path w="2036" h="4905" fill="none" extrusionOk="0">
                  <a:moveTo>
                    <a:pt x="1" y="4904"/>
                  </a:moveTo>
                  <a:lnTo>
                    <a:pt x="2035" y="1"/>
                  </a:lnTo>
                </a:path>
              </a:pathLst>
            </a:custGeom>
            <a:no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8"/>
            <p:cNvSpPr/>
            <p:nvPr/>
          </p:nvSpPr>
          <p:spPr>
            <a:xfrm>
              <a:off x="2059134" y="4404806"/>
              <a:ext cx="153679" cy="80868"/>
            </a:xfrm>
            <a:custGeom>
              <a:avLst/>
              <a:gdLst/>
              <a:ahLst/>
              <a:cxnLst/>
              <a:rect l="l" t="t" r="r" b="b"/>
              <a:pathLst>
                <a:path w="7039" h="3704" fill="none" extrusionOk="0">
                  <a:moveTo>
                    <a:pt x="7039" y="1"/>
                  </a:moveTo>
                  <a:lnTo>
                    <a:pt x="4904" y="3703"/>
                  </a:lnTo>
                  <a:lnTo>
                    <a:pt x="0" y="1769"/>
                  </a:lnTo>
                </a:path>
              </a:pathLst>
            </a:custGeom>
            <a:no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8"/>
            <p:cNvSpPr/>
            <p:nvPr/>
          </p:nvSpPr>
          <p:spPr>
            <a:xfrm>
              <a:off x="2512121" y="4139712"/>
              <a:ext cx="126738" cy="96150"/>
            </a:xfrm>
            <a:custGeom>
              <a:avLst/>
              <a:gdLst/>
              <a:ahLst/>
              <a:cxnLst/>
              <a:rect l="l" t="t" r="r" b="b"/>
              <a:pathLst>
                <a:path w="5805" h="4404" fill="none" extrusionOk="0">
                  <a:moveTo>
                    <a:pt x="1" y="1"/>
                  </a:moveTo>
                  <a:lnTo>
                    <a:pt x="2469" y="4404"/>
                  </a:lnTo>
                  <a:lnTo>
                    <a:pt x="5805" y="334"/>
                  </a:lnTo>
                </a:path>
              </a:pathLst>
            </a:custGeom>
            <a:no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8"/>
            <p:cNvSpPr/>
            <p:nvPr/>
          </p:nvSpPr>
          <p:spPr>
            <a:xfrm>
              <a:off x="2481533" y="4293393"/>
              <a:ext cx="138396" cy="84492"/>
            </a:xfrm>
            <a:custGeom>
              <a:avLst/>
              <a:gdLst/>
              <a:ahLst/>
              <a:cxnLst/>
              <a:rect l="l" t="t" r="r" b="b"/>
              <a:pathLst>
                <a:path w="6339" h="3870" fill="none" extrusionOk="0">
                  <a:moveTo>
                    <a:pt x="1" y="0"/>
                  </a:moveTo>
                  <a:lnTo>
                    <a:pt x="3169" y="3870"/>
                  </a:lnTo>
                  <a:lnTo>
                    <a:pt x="6338" y="1401"/>
                  </a:lnTo>
                </a:path>
              </a:pathLst>
            </a:custGeom>
            <a:no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8"/>
            <p:cNvSpPr/>
            <p:nvPr/>
          </p:nvSpPr>
          <p:spPr>
            <a:xfrm>
              <a:off x="2826731" y="4396793"/>
              <a:ext cx="92526" cy="53926"/>
            </a:xfrm>
            <a:custGeom>
              <a:avLst/>
              <a:gdLst/>
              <a:ahLst/>
              <a:cxnLst/>
              <a:rect l="l" t="t" r="r" b="b"/>
              <a:pathLst>
                <a:path w="4238" h="2470" fill="none" extrusionOk="0">
                  <a:moveTo>
                    <a:pt x="1" y="2469"/>
                  </a:moveTo>
                  <a:lnTo>
                    <a:pt x="4237" y="1"/>
                  </a:lnTo>
                </a:path>
              </a:pathLst>
            </a:custGeom>
            <a:no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8"/>
            <p:cNvSpPr/>
            <p:nvPr/>
          </p:nvSpPr>
          <p:spPr>
            <a:xfrm>
              <a:off x="2773568" y="4362581"/>
              <a:ext cx="45914" cy="118725"/>
            </a:xfrm>
            <a:custGeom>
              <a:avLst/>
              <a:gdLst/>
              <a:ahLst/>
              <a:cxnLst/>
              <a:rect l="l" t="t" r="r" b="b"/>
              <a:pathLst>
                <a:path w="2103" h="5438" fill="none" extrusionOk="0">
                  <a:moveTo>
                    <a:pt x="2102" y="5437"/>
                  </a:moveTo>
                  <a:lnTo>
                    <a:pt x="1" y="0"/>
                  </a:lnTo>
                </a:path>
              </a:pathLst>
            </a:custGeom>
            <a:no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8"/>
            <p:cNvSpPr/>
            <p:nvPr/>
          </p:nvSpPr>
          <p:spPr>
            <a:xfrm>
              <a:off x="3126779" y="4415744"/>
              <a:ext cx="22618" cy="77222"/>
            </a:xfrm>
            <a:custGeom>
              <a:avLst/>
              <a:gdLst/>
              <a:ahLst/>
              <a:cxnLst/>
              <a:rect l="l" t="t" r="r" b="b"/>
              <a:pathLst>
                <a:path w="1036" h="3537" fill="none" extrusionOk="0">
                  <a:moveTo>
                    <a:pt x="1035" y="3536"/>
                  </a:moveTo>
                  <a:lnTo>
                    <a:pt x="1" y="0"/>
                  </a:lnTo>
                </a:path>
              </a:pathLst>
            </a:custGeom>
            <a:no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8"/>
            <p:cNvSpPr/>
            <p:nvPr/>
          </p:nvSpPr>
          <p:spPr>
            <a:xfrm>
              <a:off x="3142084" y="4481286"/>
              <a:ext cx="64843" cy="26963"/>
            </a:xfrm>
            <a:custGeom>
              <a:avLst/>
              <a:gdLst/>
              <a:ahLst/>
              <a:cxnLst/>
              <a:rect l="l" t="t" r="r" b="b"/>
              <a:pathLst>
                <a:path w="2970" h="1235" fill="none" extrusionOk="0">
                  <a:moveTo>
                    <a:pt x="0" y="1235"/>
                  </a:moveTo>
                  <a:lnTo>
                    <a:pt x="2969" y="0"/>
                  </a:lnTo>
                </a:path>
              </a:pathLst>
            </a:custGeom>
            <a:noFill/>
            <a:ln w="108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8"/>
            <p:cNvSpPr/>
            <p:nvPr/>
          </p:nvSpPr>
          <p:spPr>
            <a:xfrm>
              <a:off x="3082371" y="1196003"/>
              <a:ext cx="1551221" cy="497432"/>
            </a:xfrm>
            <a:custGeom>
              <a:avLst/>
              <a:gdLst/>
              <a:ahLst/>
              <a:cxnLst/>
              <a:rect l="l" t="t" r="r" b="b"/>
              <a:pathLst>
                <a:path w="71051" h="22784" fill="none" extrusionOk="0">
                  <a:moveTo>
                    <a:pt x="53038" y="22784"/>
                  </a:moveTo>
                  <a:lnTo>
                    <a:pt x="70217" y="22784"/>
                  </a:lnTo>
                  <a:cubicBezTo>
                    <a:pt x="70217" y="22784"/>
                    <a:pt x="71051" y="20249"/>
                    <a:pt x="68015" y="18581"/>
                  </a:cubicBezTo>
                  <a:cubicBezTo>
                    <a:pt x="64980" y="16913"/>
                    <a:pt x="63579" y="18281"/>
                    <a:pt x="62478" y="16913"/>
                  </a:cubicBezTo>
                  <a:cubicBezTo>
                    <a:pt x="61344" y="15512"/>
                    <a:pt x="65514" y="11909"/>
                    <a:pt x="57208" y="8307"/>
                  </a:cubicBezTo>
                  <a:cubicBezTo>
                    <a:pt x="57208" y="8307"/>
                    <a:pt x="56641" y="501"/>
                    <a:pt x="45266" y="268"/>
                  </a:cubicBezTo>
                  <a:cubicBezTo>
                    <a:pt x="33891" y="1"/>
                    <a:pt x="36927" y="8040"/>
                    <a:pt x="33891" y="10008"/>
                  </a:cubicBezTo>
                  <a:cubicBezTo>
                    <a:pt x="30856" y="11943"/>
                    <a:pt x="29988" y="8874"/>
                    <a:pt x="26953" y="10842"/>
                  </a:cubicBezTo>
                  <a:cubicBezTo>
                    <a:pt x="23884" y="12777"/>
                    <a:pt x="25285" y="16680"/>
                    <a:pt x="22783" y="17213"/>
                  </a:cubicBezTo>
                  <a:cubicBezTo>
                    <a:pt x="20281" y="17747"/>
                    <a:pt x="16946" y="14711"/>
                    <a:pt x="13877" y="16680"/>
                  </a:cubicBezTo>
                  <a:cubicBezTo>
                    <a:pt x="10841" y="18614"/>
                    <a:pt x="10841" y="20282"/>
                    <a:pt x="9440" y="20282"/>
                  </a:cubicBezTo>
                  <a:cubicBezTo>
                    <a:pt x="8039" y="20282"/>
                    <a:pt x="5271" y="19148"/>
                    <a:pt x="3603" y="20282"/>
                  </a:cubicBezTo>
                  <a:cubicBezTo>
                    <a:pt x="1935" y="21383"/>
                    <a:pt x="0" y="22784"/>
                    <a:pt x="0" y="22784"/>
                  </a:cubicBezTo>
                  <a:lnTo>
                    <a:pt x="49502" y="22784"/>
                  </a:lnTo>
                </a:path>
              </a:pathLst>
            </a:custGeom>
            <a:no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8"/>
            <p:cNvSpPr/>
            <p:nvPr/>
          </p:nvSpPr>
          <p:spPr>
            <a:xfrm>
              <a:off x="888067" y="2500357"/>
              <a:ext cx="869567" cy="278954"/>
            </a:xfrm>
            <a:custGeom>
              <a:avLst/>
              <a:gdLst/>
              <a:ahLst/>
              <a:cxnLst/>
              <a:rect l="l" t="t" r="r" b="b"/>
              <a:pathLst>
                <a:path w="39829" h="12777" fill="none" extrusionOk="0">
                  <a:moveTo>
                    <a:pt x="467" y="12777"/>
                  </a:moveTo>
                  <a:lnTo>
                    <a:pt x="39829" y="12777"/>
                  </a:lnTo>
                  <a:cubicBezTo>
                    <a:pt x="39829" y="12777"/>
                    <a:pt x="38761" y="11976"/>
                    <a:pt x="37794" y="11376"/>
                  </a:cubicBezTo>
                  <a:cubicBezTo>
                    <a:pt x="36860" y="10742"/>
                    <a:pt x="35292" y="11376"/>
                    <a:pt x="34525" y="11376"/>
                  </a:cubicBezTo>
                  <a:cubicBezTo>
                    <a:pt x="33758" y="11376"/>
                    <a:pt x="33724" y="10408"/>
                    <a:pt x="32023" y="9341"/>
                  </a:cubicBezTo>
                  <a:cubicBezTo>
                    <a:pt x="30288" y="8240"/>
                    <a:pt x="28454" y="9941"/>
                    <a:pt x="27053" y="9641"/>
                  </a:cubicBezTo>
                  <a:cubicBezTo>
                    <a:pt x="25652" y="9341"/>
                    <a:pt x="26419" y="7139"/>
                    <a:pt x="24718" y="6072"/>
                  </a:cubicBezTo>
                  <a:cubicBezTo>
                    <a:pt x="23017" y="5004"/>
                    <a:pt x="22550" y="6706"/>
                    <a:pt x="20815" y="5605"/>
                  </a:cubicBezTo>
                  <a:cubicBezTo>
                    <a:pt x="19114" y="4504"/>
                    <a:pt x="20815" y="1"/>
                    <a:pt x="14444" y="134"/>
                  </a:cubicBezTo>
                  <a:cubicBezTo>
                    <a:pt x="8073" y="301"/>
                    <a:pt x="7772" y="4671"/>
                    <a:pt x="7772" y="4671"/>
                  </a:cubicBezTo>
                  <a:cubicBezTo>
                    <a:pt x="3102" y="6672"/>
                    <a:pt x="5437" y="8707"/>
                    <a:pt x="4804" y="9474"/>
                  </a:cubicBezTo>
                  <a:cubicBezTo>
                    <a:pt x="4203" y="10241"/>
                    <a:pt x="3403" y="9474"/>
                    <a:pt x="1701" y="10408"/>
                  </a:cubicBezTo>
                  <a:cubicBezTo>
                    <a:pt x="0" y="11342"/>
                    <a:pt x="467" y="12777"/>
                    <a:pt x="467" y="12777"/>
                  </a:cubicBezTo>
                  <a:close/>
                </a:path>
              </a:pathLst>
            </a:custGeom>
            <a:no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8"/>
            <p:cNvSpPr/>
            <p:nvPr/>
          </p:nvSpPr>
          <p:spPr>
            <a:xfrm>
              <a:off x="3754559" y="2177014"/>
              <a:ext cx="812060" cy="128179"/>
            </a:xfrm>
            <a:custGeom>
              <a:avLst/>
              <a:gdLst/>
              <a:ahLst/>
              <a:cxnLst/>
              <a:rect l="l" t="t" r="r" b="b"/>
              <a:pathLst>
                <a:path w="37195" h="5871" fill="none" extrusionOk="0">
                  <a:moveTo>
                    <a:pt x="1" y="67"/>
                  </a:moveTo>
                  <a:cubicBezTo>
                    <a:pt x="3437" y="0"/>
                    <a:pt x="6839" y="434"/>
                    <a:pt x="10175" y="1301"/>
                  </a:cubicBezTo>
                  <a:cubicBezTo>
                    <a:pt x="14811" y="2535"/>
                    <a:pt x="19281" y="4570"/>
                    <a:pt x="24051" y="5204"/>
                  </a:cubicBezTo>
                  <a:cubicBezTo>
                    <a:pt x="28821" y="5871"/>
                    <a:pt x="34259" y="4804"/>
                    <a:pt x="37194" y="967"/>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8"/>
            <p:cNvSpPr/>
            <p:nvPr/>
          </p:nvSpPr>
          <p:spPr>
            <a:xfrm>
              <a:off x="3361285" y="2184284"/>
              <a:ext cx="319016" cy="133309"/>
            </a:xfrm>
            <a:custGeom>
              <a:avLst/>
              <a:gdLst/>
              <a:ahLst/>
              <a:cxnLst/>
              <a:rect l="l" t="t" r="r" b="b"/>
              <a:pathLst>
                <a:path w="14612" h="6106" fill="none" extrusionOk="0">
                  <a:moveTo>
                    <a:pt x="1" y="6105"/>
                  </a:moveTo>
                  <a:cubicBezTo>
                    <a:pt x="4104" y="2603"/>
                    <a:pt x="9241" y="634"/>
                    <a:pt x="14611" y="1"/>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8"/>
            <p:cNvSpPr/>
            <p:nvPr/>
          </p:nvSpPr>
          <p:spPr>
            <a:xfrm>
              <a:off x="3361285" y="2282597"/>
              <a:ext cx="977376" cy="167543"/>
            </a:xfrm>
            <a:custGeom>
              <a:avLst/>
              <a:gdLst/>
              <a:ahLst/>
              <a:cxnLst/>
              <a:rect l="l" t="t" r="r" b="b"/>
              <a:pathLst>
                <a:path w="44767" h="7674" fill="none" extrusionOk="0">
                  <a:moveTo>
                    <a:pt x="1" y="7673"/>
                  </a:moveTo>
                  <a:cubicBezTo>
                    <a:pt x="7573" y="1235"/>
                    <a:pt x="18581" y="1"/>
                    <a:pt x="28188" y="2536"/>
                  </a:cubicBezTo>
                  <a:cubicBezTo>
                    <a:pt x="32824" y="3770"/>
                    <a:pt x="37294" y="5772"/>
                    <a:pt x="42064" y="6439"/>
                  </a:cubicBezTo>
                  <a:cubicBezTo>
                    <a:pt x="42965" y="6572"/>
                    <a:pt x="43866" y="6606"/>
                    <a:pt x="44766" y="6606"/>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8"/>
            <p:cNvSpPr/>
            <p:nvPr/>
          </p:nvSpPr>
          <p:spPr>
            <a:xfrm>
              <a:off x="4142746" y="2463219"/>
              <a:ext cx="423878" cy="106346"/>
            </a:xfrm>
            <a:custGeom>
              <a:avLst/>
              <a:gdLst/>
              <a:ahLst/>
              <a:cxnLst/>
              <a:rect l="l" t="t" r="r" b="b"/>
              <a:pathLst>
                <a:path w="19415" h="4871" fill="none" extrusionOk="0">
                  <a:moveTo>
                    <a:pt x="0" y="2702"/>
                  </a:moveTo>
                  <a:cubicBezTo>
                    <a:pt x="2035" y="3403"/>
                    <a:pt x="4136" y="3903"/>
                    <a:pt x="6271" y="4237"/>
                  </a:cubicBezTo>
                  <a:cubicBezTo>
                    <a:pt x="11075" y="4871"/>
                    <a:pt x="16479" y="3837"/>
                    <a:pt x="19414" y="0"/>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8"/>
            <p:cNvSpPr/>
            <p:nvPr/>
          </p:nvSpPr>
          <p:spPr>
            <a:xfrm>
              <a:off x="3833223" y="2445731"/>
              <a:ext cx="281858" cy="67768"/>
            </a:xfrm>
            <a:custGeom>
              <a:avLst/>
              <a:gdLst/>
              <a:ahLst/>
              <a:cxnLst/>
              <a:rect l="l" t="t" r="r" b="b"/>
              <a:pathLst>
                <a:path w="12910" h="3104" fill="none" extrusionOk="0">
                  <a:moveTo>
                    <a:pt x="0" y="1"/>
                  </a:moveTo>
                  <a:cubicBezTo>
                    <a:pt x="2235" y="168"/>
                    <a:pt x="4404" y="568"/>
                    <a:pt x="6572" y="1135"/>
                  </a:cubicBezTo>
                  <a:cubicBezTo>
                    <a:pt x="8707" y="1669"/>
                    <a:pt x="10808" y="2436"/>
                    <a:pt x="12910" y="3103"/>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8"/>
            <p:cNvSpPr/>
            <p:nvPr/>
          </p:nvSpPr>
          <p:spPr>
            <a:xfrm>
              <a:off x="3361285" y="2445011"/>
              <a:ext cx="366349" cy="137676"/>
            </a:xfrm>
            <a:custGeom>
              <a:avLst/>
              <a:gdLst/>
              <a:ahLst/>
              <a:cxnLst/>
              <a:rect l="l" t="t" r="r" b="b"/>
              <a:pathLst>
                <a:path w="16780" h="6306" fill="none" extrusionOk="0">
                  <a:moveTo>
                    <a:pt x="1" y="6305"/>
                  </a:moveTo>
                  <a:cubicBezTo>
                    <a:pt x="4671" y="2336"/>
                    <a:pt x="10642" y="334"/>
                    <a:pt x="16780" y="1"/>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8"/>
            <p:cNvSpPr/>
            <p:nvPr/>
          </p:nvSpPr>
          <p:spPr>
            <a:xfrm>
              <a:off x="1440488" y="1112512"/>
              <a:ext cx="423880" cy="135979"/>
            </a:xfrm>
            <a:custGeom>
              <a:avLst/>
              <a:gdLst/>
              <a:ahLst/>
              <a:cxnLst/>
              <a:rect l="l" t="t" r="r" b="b"/>
              <a:pathLst>
                <a:path w="39829" h="12777" fill="none" extrusionOk="0">
                  <a:moveTo>
                    <a:pt x="467" y="12777"/>
                  </a:moveTo>
                  <a:lnTo>
                    <a:pt x="39829" y="12777"/>
                  </a:lnTo>
                  <a:cubicBezTo>
                    <a:pt x="39829" y="12777"/>
                    <a:pt x="38761" y="11976"/>
                    <a:pt x="37794" y="11376"/>
                  </a:cubicBezTo>
                  <a:cubicBezTo>
                    <a:pt x="36860" y="10742"/>
                    <a:pt x="35292" y="11376"/>
                    <a:pt x="34525" y="11376"/>
                  </a:cubicBezTo>
                  <a:cubicBezTo>
                    <a:pt x="33758" y="11376"/>
                    <a:pt x="33724" y="10408"/>
                    <a:pt x="32023" y="9341"/>
                  </a:cubicBezTo>
                  <a:cubicBezTo>
                    <a:pt x="30288" y="8240"/>
                    <a:pt x="28454" y="9941"/>
                    <a:pt x="27053" y="9641"/>
                  </a:cubicBezTo>
                  <a:cubicBezTo>
                    <a:pt x="25652" y="9341"/>
                    <a:pt x="26419" y="7139"/>
                    <a:pt x="24718" y="6072"/>
                  </a:cubicBezTo>
                  <a:cubicBezTo>
                    <a:pt x="23017" y="5004"/>
                    <a:pt x="22550" y="6706"/>
                    <a:pt x="20815" y="5605"/>
                  </a:cubicBezTo>
                  <a:cubicBezTo>
                    <a:pt x="19114" y="4504"/>
                    <a:pt x="20815" y="1"/>
                    <a:pt x="14444" y="134"/>
                  </a:cubicBezTo>
                  <a:cubicBezTo>
                    <a:pt x="8073" y="301"/>
                    <a:pt x="7772" y="4671"/>
                    <a:pt x="7772" y="4671"/>
                  </a:cubicBezTo>
                  <a:cubicBezTo>
                    <a:pt x="3102" y="6672"/>
                    <a:pt x="5437" y="8707"/>
                    <a:pt x="4804" y="9474"/>
                  </a:cubicBezTo>
                  <a:cubicBezTo>
                    <a:pt x="4203" y="10241"/>
                    <a:pt x="3403" y="9474"/>
                    <a:pt x="1701" y="10408"/>
                  </a:cubicBezTo>
                  <a:cubicBezTo>
                    <a:pt x="0" y="11342"/>
                    <a:pt x="467" y="12777"/>
                    <a:pt x="467" y="12777"/>
                  </a:cubicBezTo>
                  <a:close/>
                </a:path>
              </a:pathLst>
            </a:custGeom>
            <a:no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8"/>
            <p:cNvSpPr/>
            <p:nvPr/>
          </p:nvSpPr>
          <p:spPr>
            <a:xfrm>
              <a:off x="3253165" y="3586277"/>
              <a:ext cx="416536" cy="133571"/>
            </a:xfrm>
            <a:custGeom>
              <a:avLst/>
              <a:gdLst/>
              <a:ahLst/>
              <a:cxnLst/>
              <a:rect l="l" t="t" r="r" b="b"/>
              <a:pathLst>
                <a:path w="71051" h="22784" fill="none" extrusionOk="0">
                  <a:moveTo>
                    <a:pt x="53038" y="22784"/>
                  </a:moveTo>
                  <a:lnTo>
                    <a:pt x="70217" y="22784"/>
                  </a:lnTo>
                  <a:cubicBezTo>
                    <a:pt x="70217" y="22784"/>
                    <a:pt x="71051" y="20249"/>
                    <a:pt x="68015" y="18581"/>
                  </a:cubicBezTo>
                  <a:cubicBezTo>
                    <a:pt x="64980" y="16913"/>
                    <a:pt x="63579" y="18281"/>
                    <a:pt x="62478" y="16913"/>
                  </a:cubicBezTo>
                  <a:cubicBezTo>
                    <a:pt x="61344" y="15512"/>
                    <a:pt x="65514" y="11909"/>
                    <a:pt x="57208" y="8307"/>
                  </a:cubicBezTo>
                  <a:cubicBezTo>
                    <a:pt x="57208" y="8307"/>
                    <a:pt x="56641" y="501"/>
                    <a:pt x="45266" y="268"/>
                  </a:cubicBezTo>
                  <a:cubicBezTo>
                    <a:pt x="33891" y="1"/>
                    <a:pt x="36927" y="8040"/>
                    <a:pt x="33891" y="10008"/>
                  </a:cubicBezTo>
                  <a:cubicBezTo>
                    <a:pt x="30856" y="11943"/>
                    <a:pt x="29988" y="8874"/>
                    <a:pt x="26953" y="10842"/>
                  </a:cubicBezTo>
                  <a:cubicBezTo>
                    <a:pt x="23884" y="12777"/>
                    <a:pt x="25285" y="16680"/>
                    <a:pt x="22783" y="17213"/>
                  </a:cubicBezTo>
                  <a:cubicBezTo>
                    <a:pt x="20281" y="17747"/>
                    <a:pt x="16946" y="14711"/>
                    <a:pt x="13877" y="16680"/>
                  </a:cubicBezTo>
                  <a:cubicBezTo>
                    <a:pt x="10841" y="18614"/>
                    <a:pt x="10841" y="20282"/>
                    <a:pt x="9440" y="20282"/>
                  </a:cubicBezTo>
                  <a:cubicBezTo>
                    <a:pt x="8039" y="20282"/>
                    <a:pt x="5271" y="19148"/>
                    <a:pt x="3603" y="20282"/>
                  </a:cubicBezTo>
                  <a:cubicBezTo>
                    <a:pt x="1935" y="21383"/>
                    <a:pt x="0" y="22784"/>
                    <a:pt x="0" y="22784"/>
                  </a:cubicBezTo>
                  <a:lnTo>
                    <a:pt x="49502" y="22784"/>
                  </a:lnTo>
                </a:path>
              </a:pathLst>
            </a:custGeom>
            <a:no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7" name="Google Shape;207;p28"/>
            <p:cNvGrpSpPr/>
            <p:nvPr/>
          </p:nvGrpSpPr>
          <p:grpSpPr>
            <a:xfrm>
              <a:off x="668987" y="3829462"/>
              <a:ext cx="604501" cy="203419"/>
              <a:chOff x="538575" y="3826537"/>
              <a:chExt cx="604501" cy="203419"/>
            </a:xfrm>
          </p:grpSpPr>
          <p:sp>
            <p:nvSpPr>
              <p:cNvPr id="208" name="Google Shape;208;p28"/>
              <p:cNvSpPr/>
              <p:nvPr/>
            </p:nvSpPr>
            <p:spPr>
              <a:xfrm>
                <a:off x="735790" y="3826537"/>
                <a:ext cx="407285" cy="64273"/>
              </a:xfrm>
              <a:custGeom>
                <a:avLst/>
                <a:gdLst/>
                <a:ahLst/>
                <a:cxnLst/>
                <a:rect l="l" t="t" r="r" b="b"/>
                <a:pathLst>
                  <a:path w="37195" h="5871" fill="none" extrusionOk="0">
                    <a:moveTo>
                      <a:pt x="1" y="67"/>
                    </a:moveTo>
                    <a:cubicBezTo>
                      <a:pt x="3437" y="0"/>
                      <a:pt x="6839" y="434"/>
                      <a:pt x="10175" y="1301"/>
                    </a:cubicBezTo>
                    <a:cubicBezTo>
                      <a:pt x="14811" y="2535"/>
                      <a:pt x="19281" y="4570"/>
                      <a:pt x="24051" y="5204"/>
                    </a:cubicBezTo>
                    <a:cubicBezTo>
                      <a:pt x="28821" y="5871"/>
                      <a:pt x="34259" y="4804"/>
                      <a:pt x="37194" y="967"/>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8"/>
              <p:cNvSpPr/>
              <p:nvPr/>
            </p:nvSpPr>
            <p:spPr>
              <a:xfrm>
                <a:off x="538575" y="3830183"/>
                <a:ext cx="160001" cy="66845"/>
              </a:xfrm>
              <a:custGeom>
                <a:avLst/>
                <a:gdLst/>
                <a:ahLst/>
                <a:cxnLst/>
                <a:rect l="l" t="t" r="r" b="b"/>
                <a:pathLst>
                  <a:path w="14612" h="6106" fill="none" extrusionOk="0">
                    <a:moveTo>
                      <a:pt x="1" y="6105"/>
                    </a:moveTo>
                    <a:cubicBezTo>
                      <a:pt x="4104" y="2603"/>
                      <a:pt x="9241" y="634"/>
                      <a:pt x="14611" y="1"/>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8"/>
              <p:cNvSpPr/>
              <p:nvPr/>
            </p:nvSpPr>
            <p:spPr>
              <a:xfrm>
                <a:off x="1053527" y="3903588"/>
                <a:ext cx="89505" cy="46757"/>
              </a:xfrm>
              <a:custGeom>
                <a:avLst/>
                <a:gdLst/>
                <a:ahLst/>
                <a:cxnLst/>
                <a:rect l="l" t="t" r="r" b="b"/>
                <a:pathLst>
                  <a:path w="8174" h="4271" fill="none" extrusionOk="0">
                    <a:moveTo>
                      <a:pt x="1" y="4270"/>
                    </a:moveTo>
                    <a:cubicBezTo>
                      <a:pt x="3203" y="3870"/>
                      <a:pt x="6238" y="2536"/>
                      <a:pt x="8173" y="0"/>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8"/>
              <p:cNvSpPr/>
              <p:nvPr/>
            </p:nvSpPr>
            <p:spPr>
              <a:xfrm>
                <a:off x="538575" y="3879481"/>
                <a:ext cx="490199" cy="84011"/>
              </a:xfrm>
              <a:custGeom>
                <a:avLst/>
                <a:gdLst/>
                <a:ahLst/>
                <a:cxnLst/>
                <a:rect l="l" t="t" r="r" b="b"/>
                <a:pathLst>
                  <a:path w="44767" h="7674" fill="none" extrusionOk="0">
                    <a:moveTo>
                      <a:pt x="1" y="7673"/>
                    </a:moveTo>
                    <a:cubicBezTo>
                      <a:pt x="7573" y="1235"/>
                      <a:pt x="18581" y="1"/>
                      <a:pt x="28188" y="2536"/>
                    </a:cubicBezTo>
                    <a:cubicBezTo>
                      <a:pt x="32824" y="3770"/>
                      <a:pt x="37294" y="5772"/>
                      <a:pt x="42064" y="6439"/>
                    </a:cubicBezTo>
                    <a:cubicBezTo>
                      <a:pt x="42965" y="6572"/>
                      <a:pt x="43866" y="6606"/>
                      <a:pt x="44766" y="6606"/>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8"/>
              <p:cNvSpPr/>
              <p:nvPr/>
            </p:nvSpPr>
            <p:spPr>
              <a:xfrm>
                <a:off x="930454" y="3970052"/>
                <a:ext cx="212594" cy="53325"/>
              </a:xfrm>
              <a:custGeom>
                <a:avLst/>
                <a:gdLst/>
                <a:ahLst/>
                <a:cxnLst/>
                <a:rect l="l" t="t" r="r" b="b"/>
                <a:pathLst>
                  <a:path w="19415" h="4871" fill="none" extrusionOk="0">
                    <a:moveTo>
                      <a:pt x="0" y="2702"/>
                    </a:moveTo>
                    <a:cubicBezTo>
                      <a:pt x="2035" y="3403"/>
                      <a:pt x="4136" y="3903"/>
                      <a:pt x="6271" y="4237"/>
                    </a:cubicBezTo>
                    <a:cubicBezTo>
                      <a:pt x="11075" y="4871"/>
                      <a:pt x="16479" y="3837"/>
                      <a:pt x="19414" y="0"/>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8"/>
              <p:cNvSpPr/>
              <p:nvPr/>
            </p:nvSpPr>
            <p:spPr>
              <a:xfrm>
                <a:off x="775238" y="3961283"/>
                <a:ext cx="141365" cy="33981"/>
              </a:xfrm>
              <a:custGeom>
                <a:avLst/>
                <a:gdLst/>
                <a:ahLst/>
                <a:cxnLst/>
                <a:rect l="l" t="t" r="r" b="b"/>
                <a:pathLst>
                  <a:path w="12910" h="3104" fill="none" extrusionOk="0">
                    <a:moveTo>
                      <a:pt x="0" y="1"/>
                    </a:moveTo>
                    <a:cubicBezTo>
                      <a:pt x="2235" y="168"/>
                      <a:pt x="4404" y="568"/>
                      <a:pt x="6572" y="1135"/>
                    </a:cubicBezTo>
                    <a:cubicBezTo>
                      <a:pt x="8707" y="1669"/>
                      <a:pt x="10808" y="2436"/>
                      <a:pt x="12910" y="3103"/>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8"/>
              <p:cNvSpPr/>
              <p:nvPr/>
            </p:nvSpPr>
            <p:spPr>
              <a:xfrm>
                <a:off x="538575" y="3960921"/>
                <a:ext cx="183741" cy="69035"/>
              </a:xfrm>
              <a:custGeom>
                <a:avLst/>
                <a:gdLst/>
                <a:ahLst/>
                <a:cxnLst/>
                <a:rect l="l" t="t" r="r" b="b"/>
                <a:pathLst>
                  <a:path w="16780" h="6306" fill="none" extrusionOk="0">
                    <a:moveTo>
                      <a:pt x="1" y="6305"/>
                    </a:moveTo>
                    <a:cubicBezTo>
                      <a:pt x="4671" y="2336"/>
                      <a:pt x="10642" y="334"/>
                      <a:pt x="16780" y="1"/>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5" name="Google Shape;215;p28"/>
            <p:cNvGrpSpPr/>
            <p:nvPr/>
          </p:nvGrpSpPr>
          <p:grpSpPr>
            <a:xfrm>
              <a:off x="3039405" y="723887"/>
              <a:ext cx="368504" cy="123984"/>
              <a:chOff x="538575" y="3826537"/>
              <a:chExt cx="604501" cy="203419"/>
            </a:xfrm>
          </p:grpSpPr>
          <p:sp>
            <p:nvSpPr>
              <p:cNvPr id="216" name="Google Shape;216;p28"/>
              <p:cNvSpPr/>
              <p:nvPr/>
            </p:nvSpPr>
            <p:spPr>
              <a:xfrm>
                <a:off x="735790" y="3826537"/>
                <a:ext cx="407285" cy="64273"/>
              </a:xfrm>
              <a:custGeom>
                <a:avLst/>
                <a:gdLst/>
                <a:ahLst/>
                <a:cxnLst/>
                <a:rect l="l" t="t" r="r" b="b"/>
                <a:pathLst>
                  <a:path w="37195" h="5871" fill="none" extrusionOk="0">
                    <a:moveTo>
                      <a:pt x="1" y="67"/>
                    </a:moveTo>
                    <a:cubicBezTo>
                      <a:pt x="3437" y="0"/>
                      <a:pt x="6839" y="434"/>
                      <a:pt x="10175" y="1301"/>
                    </a:cubicBezTo>
                    <a:cubicBezTo>
                      <a:pt x="14811" y="2535"/>
                      <a:pt x="19281" y="4570"/>
                      <a:pt x="24051" y="5204"/>
                    </a:cubicBezTo>
                    <a:cubicBezTo>
                      <a:pt x="28821" y="5871"/>
                      <a:pt x="34259" y="4804"/>
                      <a:pt x="37194" y="967"/>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8"/>
              <p:cNvSpPr/>
              <p:nvPr/>
            </p:nvSpPr>
            <p:spPr>
              <a:xfrm>
                <a:off x="538575" y="3830183"/>
                <a:ext cx="160001" cy="66845"/>
              </a:xfrm>
              <a:custGeom>
                <a:avLst/>
                <a:gdLst/>
                <a:ahLst/>
                <a:cxnLst/>
                <a:rect l="l" t="t" r="r" b="b"/>
                <a:pathLst>
                  <a:path w="14612" h="6106" fill="none" extrusionOk="0">
                    <a:moveTo>
                      <a:pt x="1" y="6105"/>
                    </a:moveTo>
                    <a:cubicBezTo>
                      <a:pt x="4104" y="2603"/>
                      <a:pt x="9241" y="634"/>
                      <a:pt x="14611" y="1"/>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8"/>
              <p:cNvSpPr/>
              <p:nvPr/>
            </p:nvSpPr>
            <p:spPr>
              <a:xfrm>
                <a:off x="1053527" y="3903588"/>
                <a:ext cx="89505" cy="46757"/>
              </a:xfrm>
              <a:custGeom>
                <a:avLst/>
                <a:gdLst/>
                <a:ahLst/>
                <a:cxnLst/>
                <a:rect l="l" t="t" r="r" b="b"/>
                <a:pathLst>
                  <a:path w="8174" h="4271" fill="none" extrusionOk="0">
                    <a:moveTo>
                      <a:pt x="1" y="4270"/>
                    </a:moveTo>
                    <a:cubicBezTo>
                      <a:pt x="3203" y="3870"/>
                      <a:pt x="6238" y="2536"/>
                      <a:pt x="8173" y="0"/>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8"/>
              <p:cNvSpPr/>
              <p:nvPr/>
            </p:nvSpPr>
            <p:spPr>
              <a:xfrm>
                <a:off x="538575" y="3879481"/>
                <a:ext cx="490199" cy="84011"/>
              </a:xfrm>
              <a:custGeom>
                <a:avLst/>
                <a:gdLst/>
                <a:ahLst/>
                <a:cxnLst/>
                <a:rect l="l" t="t" r="r" b="b"/>
                <a:pathLst>
                  <a:path w="44767" h="7674" fill="none" extrusionOk="0">
                    <a:moveTo>
                      <a:pt x="1" y="7673"/>
                    </a:moveTo>
                    <a:cubicBezTo>
                      <a:pt x="7573" y="1235"/>
                      <a:pt x="18581" y="1"/>
                      <a:pt x="28188" y="2536"/>
                    </a:cubicBezTo>
                    <a:cubicBezTo>
                      <a:pt x="32824" y="3770"/>
                      <a:pt x="37294" y="5772"/>
                      <a:pt x="42064" y="6439"/>
                    </a:cubicBezTo>
                    <a:cubicBezTo>
                      <a:pt x="42965" y="6572"/>
                      <a:pt x="43866" y="6606"/>
                      <a:pt x="44766" y="6606"/>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8"/>
              <p:cNvSpPr/>
              <p:nvPr/>
            </p:nvSpPr>
            <p:spPr>
              <a:xfrm>
                <a:off x="930454" y="3970052"/>
                <a:ext cx="212594" cy="53325"/>
              </a:xfrm>
              <a:custGeom>
                <a:avLst/>
                <a:gdLst/>
                <a:ahLst/>
                <a:cxnLst/>
                <a:rect l="l" t="t" r="r" b="b"/>
                <a:pathLst>
                  <a:path w="19415" h="4871" fill="none" extrusionOk="0">
                    <a:moveTo>
                      <a:pt x="0" y="2702"/>
                    </a:moveTo>
                    <a:cubicBezTo>
                      <a:pt x="2035" y="3403"/>
                      <a:pt x="4136" y="3903"/>
                      <a:pt x="6271" y="4237"/>
                    </a:cubicBezTo>
                    <a:cubicBezTo>
                      <a:pt x="11075" y="4871"/>
                      <a:pt x="16479" y="3837"/>
                      <a:pt x="19414" y="0"/>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8"/>
              <p:cNvSpPr/>
              <p:nvPr/>
            </p:nvSpPr>
            <p:spPr>
              <a:xfrm>
                <a:off x="775238" y="3961283"/>
                <a:ext cx="141365" cy="33981"/>
              </a:xfrm>
              <a:custGeom>
                <a:avLst/>
                <a:gdLst/>
                <a:ahLst/>
                <a:cxnLst/>
                <a:rect l="l" t="t" r="r" b="b"/>
                <a:pathLst>
                  <a:path w="12910" h="3104" fill="none" extrusionOk="0">
                    <a:moveTo>
                      <a:pt x="0" y="1"/>
                    </a:moveTo>
                    <a:cubicBezTo>
                      <a:pt x="2235" y="168"/>
                      <a:pt x="4404" y="568"/>
                      <a:pt x="6572" y="1135"/>
                    </a:cubicBezTo>
                    <a:cubicBezTo>
                      <a:pt x="8707" y="1669"/>
                      <a:pt x="10808" y="2436"/>
                      <a:pt x="12910" y="3103"/>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8"/>
              <p:cNvSpPr/>
              <p:nvPr/>
            </p:nvSpPr>
            <p:spPr>
              <a:xfrm>
                <a:off x="538575" y="3960921"/>
                <a:ext cx="183741" cy="69035"/>
              </a:xfrm>
              <a:custGeom>
                <a:avLst/>
                <a:gdLst/>
                <a:ahLst/>
                <a:cxnLst/>
                <a:rect l="l" t="t" r="r" b="b"/>
                <a:pathLst>
                  <a:path w="16780" h="6306" fill="none" extrusionOk="0">
                    <a:moveTo>
                      <a:pt x="1" y="6305"/>
                    </a:moveTo>
                    <a:cubicBezTo>
                      <a:pt x="4671" y="2336"/>
                      <a:pt x="10642" y="334"/>
                      <a:pt x="16780" y="1"/>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00;p30">
            <a:extLst>
              <a:ext uri="{FF2B5EF4-FFF2-40B4-BE49-F238E27FC236}">
                <a16:creationId xmlns:a16="http://schemas.microsoft.com/office/drawing/2014/main" id="{60318D33-57EE-DC89-C4F7-C53F518DADA8}"/>
              </a:ext>
            </a:extLst>
          </p:cNvPr>
          <p:cNvSpPr txBox="1">
            <a:spLocks/>
          </p:cNvSpPr>
          <p:nvPr/>
        </p:nvSpPr>
        <p:spPr>
          <a:xfrm>
            <a:off x="795931" y="326283"/>
            <a:ext cx="7237787" cy="478200"/>
          </a:xfrm>
          <a:prstGeom prst="rect">
            <a:avLst/>
          </a:prstGeom>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3600" dirty="0"/>
              <a:t>TOPIC</a:t>
            </a:r>
            <a:endParaRPr lang="en-US" sz="1800" dirty="0">
              <a:solidFill>
                <a:srgbClr val="F3AC3D"/>
              </a:solidFill>
            </a:endParaRPr>
          </a:p>
        </p:txBody>
      </p:sp>
      <p:grpSp>
        <p:nvGrpSpPr>
          <p:cNvPr id="3" name="Google Shape;313;p30">
            <a:extLst>
              <a:ext uri="{FF2B5EF4-FFF2-40B4-BE49-F238E27FC236}">
                <a16:creationId xmlns:a16="http://schemas.microsoft.com/office/drawing/2014/main" id="{BB62B91C-9206-CFC7-AF2D-8522912A845A}"/>
              </a:ext>
            </a:extLst>
          </p:cNvPr>
          <p:cNvGrpSpPr/>
          <p:nvPr/>
        </p:nvGrpSpPr>
        <p:grpSpPr>
          <a:xfrm>
            <a:off x="564971" y="1247366"/>
            <a:ext cx="3140397" cy="3177403"/>
            <a:chOff x="3001802" y="1270875"/>
            <a:chExt cx="3140397" cy="3177403"/>
          </a:xfrm>
        </p:grpSpPr>
        <p:sp>
          <p:nvSpPr>
            <p:cNvPr id="4" name="Google Shape;314;p30">
              <a:extLst>
                <a:ext uri="{FF2B5EF4-FFF2-40B4-BE49-F238E27FC236}">
                  <a16:creationId xmlns:a16="http://schemas.microsoft.com/office/drawing/2014/main" id="{A9275FF4-9007-A811-5F50-339DFE77B661}"/>
                </a:ext>
              </a:extLst>
            </p:cNvPr>
            <p:cNvSpPr/>
            <p:nvPr/>
          </p:nvSpPr>
          <p:spPr>
            <a:xfrm>
              <a:off x="3580863" y="1834625"/>
              <a:ext cx="2052410" cy="2051809"/>
            </a:xfrm>
            <a:custGeom>
              <a:avLst/>
              <a:gdLst/>
              <a:ahLst/>
              <a:cxnLst/>
              <a:rect l="l" t="t" r="r" b="b"/>
              <a:pathLst>
                <a:path w="116218" h="116184" extrusionOk="0">
                  <a:moveTo>
                    <a:pt x="58109" y="1"/>
                  </a:moveTo>
                  <a:cubicBezTo>
                    <a:pt x="26020" y="1"/>
                    <a:pt x="1" y="26019"/>
                    <a:pt x="1" y="58076"/>
                  </a:cubicBezTo>
                  <a:cubicBezTo>
                    <a:pt x="1" y="90165"/>
                    <a:pt x="26020" y="116184"/>
                    <a:pt x="58109" y="116184"/>
                  </a:cubicBezTo>
                  <a:cubicBezTo>
                    <a:pt x="90199" y="116184"/>
                    <a:pt x="116217" y="90165"/>
                    <a:pt x="116217" y="58076"/>
                  </a:cubicBezTo>
                  <a:cubicBezTo>
                    <a:pt x="116217" y="26019"/>
                    <a:pt x="90199" y="1"/>
                    <a:pt x="581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315;p30">
              <a:extLst>
                <a:ext uri="{FF2B5EF4-FFF2-40B4-BE49-F238E27FC236}">
                  <a16:creationId xmlns:a16="http://schemas.microsoft.com/office/drawing/2014/main" id="{E4C556E7-206E-91EF-DB4A-993CDF44A66B}"/>
                </a:ext>
              </a:extLst>
            </p:cNvPr>
            <p:cNvSpPr/>
            <p:nvPr/>
          </p:nvSpPr>
          <p:spPr>
            <a:xfrm>
              <a:off x="3580863" y="1834625"/>
              <a:ext cx="2052410" cy="2051809"/>
            </a:xfrm>
            <a:custGeom>
              <a:avLst/>
              <a:gdLst/>
              <a:ahLst/>
              <a:cxnLst/>
              <a:rect l="l" t="t" r="r" b="b"/>
              <a:pathLst>
                <a:path w="116218" h="116184" fill="none" extrusionOk="0">
                  <a:moveTo>
                    <a:pt x="116217" y="58076"/>
                  </a:moveTo>
                  <a:cubicBezTo>
                    <a:pt x="116217" y="90165"/>
                    <a:pt x="90199" y="116184"/>
                    <a:pt x="58109" y="116184"/>
                  </a:cubicBezTo>
                  <a:cubicBezTo>
                    <a:pt x="26020" y="116184"/>
                    <a:pt x="1" y="90165"/>
                    <a:pt x="1" y="58076"/>
                  </a:cubicBezTo>
                  <a:cubicBezTo>
                    <a:pt x="1" y="26019"/>
                    <a:pt x="26020" y="1"/>
                    <a:pt x="58109" y="1"/>
                  </a:cubicBezTo>
                  <a:cubicBezTo>
                    <a:pt x="90199" y="1"/>
                    <a:pt x="116217" y="26019"/>
                    <a:pt x="116217" y="58076"/>
                  </a:cubicBezTo>
                  <a:close/>
                </a:path>
              </a:pathLst>
            </a:custGeom>
            <a:noFill/>
            <a:ln w="1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16;p30">
              <a:extLst>
                <a:ext uri="{FF2B5EF4-FFF2-40B4-BE49-F238E27FC236}">
                  <a16:creationId xmlns:a16="http://schemas.microsoft.com/office/drawing/2014/main" id="{2DBBDA16-9CC4-4BD6-0F97-E16A0C6102D1}"/>
                </a:ext>
              </a:extLst>
            </p:cNvPr>
            <p:cNvSpPr/>
            <p:nvPr/>
          </p:nvSpPr>
          <p:spPr>
            <a:xfrm>
              <a:off x="4926921" y="2962708"/>
              <a:ext cx="95435" cy="18"/>
            </a:xfrm>
            <a:custGeom>
              <a:avLst/>
              <a:gdLst/>
              <a:ahLst/>
              <a:cxnLst/>
              <a:rect l="l" t="t" r="r" b="b"/>
              <a:pathLst>
                <a:path w="5404" h="1" fill="none" extrusionOk="0">
                  <a:moveTo>
                    <a:pt x="0" y="1"/>
                  </a:moveTo>
                  <a:lnTo>
                    <a:pt x="5404" y="1"/>
                  </a:lnTo>
                </a:path>
              </a:pathLst>
            </a:custGeom>
            <a:noFill/>
            <a:ln w="10850" cap="flat"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17;p30">
              <a:extLst>
                <a:ext uri="{FF2B5EF4-FFF2-40B4-BE49-F238E27FC236}">
                  <a16:creationId xmlns:a16="http://schemas.microsoft.com/office/drawing/2014/main" id="{CBE3DED6-A2F8-F1B0-BC22-1E958D7055B5}"/>
                </a:ext>
              </a:extLst>
            </p:cNvPr>
            <p:cNvSpPr/>
            <p:nvPr/>
          </p:nvSpPr>
          <p:spPr>
            <a:xfrm>
              <a:off x="4926921" y="2962708"/>
              <a:ext cx="18" cy="18"/>
            </a:xfrm>
            <a:custGeom>
              <a:avLst/>
              <a:gdLst/>
              <a:ahLst/>
              <a:cxnLst/>
              <a:rect l="l" t="t" r="r" b="b"/>
              <a:pathLst>
                <a:path w="1" h="1" fill="none" extrusionOk="0">
                  <a:moveTo>
                    <a:pt x="0" y="1"/>
                  </a:moveTo>
                  <a:lnTo>
                    <a:pt x="0" y="1"/>
                  </a:lnTo>
                  <a:close/>
                </a:path>
              </a:pathLst>
            </a:custGeom>
            <a:noFill/>
            <a:ln w="10850" cap="flat"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18;p30">
              <a:extLst>
                <a:ext uri="{FF2B5EF4-FFF2-40B4-BE49-F238E27FC236}">
                  <a16:creationId xmlns:a16="http://schemas.microsoft.com/office/drawing/2014/main" id="{77D1F010-2620-9FE8-F979-281D56EA5904}"/>
                </a:ext>
              </a:extLst>
            </p:cNvPr>
            <p:cNvSpPr/>
            <p:nvPr/>
          </p:nvSpPr>
          <p:spPr>
            <a:xfrm>
              <a:off x="5022336" y="2962708"/>
              <a:ext cx="18" cy="18"/>
            </a:xfrm>
            <a:custGeom>
              <a:avLst/>
              <a:gdLst/>
              <a:ahLst/>
              <a:cxnLst/>
              <a:rect l="l" t="t" r="r" b="b"/>
              <a:pathLst>
                <a:path w="1" h="1" fill="none" extrusionOk="0">
                  <a:moveTo>
                    <a:pt x="1" y="1"/>
                  </a:moveTo>
                  <a:lnTo>
                    <a:pt x="1" y="1"/>
                  </a:lnTo>
                  <a:close/>
                </a:path>
              </a:pathLst>
            </a:custGeom>
            <a:noFill/>
            <a:ln w="10850" cap="flat"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19;p30">
              <a:extLst>
                <a:ext uri="{FF2B5EF4-FFF2-40B4-BE49-F238E27FC236}">
                  <a16:creationId xmlns:a16="http://schemas.microsoft.com/office/drawing/2014/main" id="{D57245F3-5576-BFCD-F0B7-E61D1717E1D3}"/>
                </a:ext>
              </a:extLst>
            </p:cNvPr>
            <p:cNvSpPr/>
            <p:nvPr/>
          </p:nvSpPr>
          <p:spPr>
            <a:xfrm>
              <a:off x="4921022" y="2961542"/>
              <a:ext cx="1784" cy="2949"/>
            </a:xfrm>
            <a:custGeom>
              <a:avLst/>
              <a:gdLst/>
              <a:ahLst/>
              <a:cxnLst/>
              <a:rect l="l" t="t" r="r" b="b"/>
              <a:pathLst>
                <a:path w="101" h="167" extrusionOk="0">
                  <a:moveTo>
                    <a:pt x="67" y="0"/>
                  </a:moveTo>
                  <a:cubicBezTo>
                    <a:pt x="67" y="0"/>
                    <a:pt x="67" y="34"/>
                    <a:pt x="67" y="34"/>
                  </a:cubicBezTo>
                  <a:cubicBezTo>
                    <a:pt x="67" y="34"/>
                    <a:pt x="101" y="67"/>
                    <a:pt x="101" y="67"/>
                  </a:cubicBezTo>
                  <a:cubicBezTo>
                    <a:pt x="101" y="67"/>
                    <a:pt x="101" y="34"/>
                    <a:pt x="101" y="34"/>
                  </a:cubicBezTo>
                  <a:cubicBezTo>
                    <a:pt x="101" y="0"/>
                    <a:pt x="67" y="0"/>
                    <a:pt x="67" y="0"/>
                  </a:cubicBezTo>
                  <a:close/>
                  <a:moveTo>
                    <a:pt x="67" y="0"/>
                  </a:moveTo>
                  <a:cubicBezTo>
                    <a:pt x="34" y="0"/>
                    <a:pt x="34" y="0"/>
                    <a:pt x="0" y="34"/>
                  </a:cubicBezTo>
                  <a:cubicBezTo>
                    <a:pt x="0" y="34"/>
                    <a:pt x="0" y="67"/>
                    <a:pt x="0" y="67"/>
                  </a:cubicBezTo>
                  <a:cubicBezTo>
                    <a:pt x="0" y="100"/>
                    <a:pt x="0" y="134"/>
                    <a:pt x="0" y="134"/>
                  </a:cubicBezTo>
                  <a:cubicBezTo>
                    <a:pt x="34" y="167"/>
                    <a:pt x="34" y="167"/>
                    <a:pt x="67" y="167"/>
                  </a:cubicBezTo>
                  <a:cubicBezTo>
                    <a:pt x="67" y="167"/>
                    <a:pt x="101" y="167"/>
                    <a:pt x="101" y="134"/>
                  </a:cubicBezTo>
                  <a:cubicBezTo>
                    <a:pt x="101" y="134"/>
                    <a:pt x="101" y="100"/>
                    <a:pt x="101" y="67"/>
                  </a:cubicBezTo>
                  <a:cubicBezTo>
                    <a:pt x="101" y="100"/>
                    <a:pt x="67" y="100"/>
                    <a:pt x="67" y="134"/>
                  </a:cubicBezTo>
                  <a:lnTo>
                    <a:pt x="34" y="134"/>
                  </a:lnTo>
                  <a:cubicBezTo>
                    <a:pt x="34" y="100"/>
                    <a:pt x="34" y="100"/>
                    <a:pt x="34" y="67"/>
                  </a:cubicBezTo>
                  <a:cubicBezTo>
                    <a:pt x="34" y="67"/>
                    <a:pt x="34" y="34"/>
                    <a:pt x="34" y="34"/>
                  </a:cubicBezTo>
                  <a:cubicBezTo>
                    <a:pt x="34" y="34"/>
                    <a:pt x="34" y="0"/>
                    <a:pt x="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20;p30">
              <a:extLst>
                <a:ext uri="{FF2B5EF4-FFF2-40B4-BE49-F238E27FC236}">
                  <a16:creationId xmlns:a16="http://schemas.microsoft.com/office/drawing/2014/main" id="{F4B6384B-227B-84D1-FCFA-903FEDEF1FF9}"/>
                </a:ext>
              </a:extLst>
            </p:cNvPr>
            <p:cNvSpPr/>
            <p:nvPr/>
          </p:nvSpPr>
          <p:spPr>
            <a:xfrm>
              <a:off x="4923371" y="2963891"/>
              <a:ext cx="618" cy="600"/>
            </a:xfrm>
            <a:custGeom>
              <a:avLst/>
              <a:gdLst/>
              <a:ahLst/>
              <a:cxnLst/>
              <a:rect l="l" t="t" r="r" b="b"/>
              <a:pathLst>
                <a:path w="35" h="34" extrusionOk="0">
                  <a:moveTo>
                    <a:pt x="1" y="1"/>
                  </a:moveTo>
                  <a:lnTo>
                    <a:pt x="1" y="34"/>
                  </a:lnTo>
                  <a:lnTo>
                    <a:pt x="3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21;p30">
              <a:extLst>
                <a:ext uri="{FF2B5EF4-FFF2-40B4-BE49-F238E27FC236}">
                  <a16:creationId xmlns:a16="http://schemas.microsoft.com/office/drawing/2014/main" id="{AD7E489A-C26F-7F6A-2F22-53E652AE0CDE}"/>
                </a:ext>
              </a:extLst>
            </p:cNvPr>
            <p:cNvSpPr/>
            <p:nvPr/>
          </p:nvSpPr>
          <p:spPr>
            <a:xfrm>
              <a:off x="4924554" y="2961542"/>
              <a:ext cx="1784" cy="2949"/>
            </a:xfrm>
            <a:custGeom>
              <a:avLst/>
              <a:gdLst/>
              <a:ahLst/>
              <a:cxnLst/>
              <a:rect l="l" t="t" r="r" b="b"/>
              <a:pathLst>
                <a:path w="101" h="167" extrusionOk="0">
                  <a:moveTo>
                    <a:pt x="67" y="0"/>
                  </a:moveTo>
                  <a:cubicBezTo>
                    <a:pt x="67" y="0"/>
                    <a:pt x="67" y="34"/>
                    <a:pt x="67" y="34"/>
                  </a:cubicBezTo>
                  <a:cubicBezTo>
                    <a:pt x="67" y="34"/>
                    <a:pt x="101" y="67"/>
                    <a:pt x="101" y="67"/>
                  </a:cubicBezTo>
                  <a:cubicBezTo>
                    <a:pt x="101" y="67"/>
                    <a:pt x="101" y="34"/>
                    <a:pt x="101" y="34"/>
                  </a:cubicBezTo>
                  <a:cubicBezTo>
                    <a:pt x="67" y="0"/>
                    <a:pt x="67" y="0"/>
                    <a:pt x="67" y="0"/>
                  </a:cubicBezTo>
                  <a:close/>
                  <a:moveTo>
                    <a:pt x="67" y="0"/>
                  </a:moveTo>
                  <a:cubicBezTo>
                    <a:pt x="34" y="0"/>
                    <a:pt x="34" y="0"/>
                    <a:pt x="1" y="34"/>
                  </a:cubicBezTo>
                  <a:cubicBezTo>
                    <a:pt x="1" y="34"/>
                    <a:pt x="1" y="67"/>
                    <a:pt x="1" y="67"/>
                  </a:cubicBezTo>
                  <a:cubicBezTo>
                    <a:pt x="1" y="100"/>
                    <a:pt x="1" y="134"/>
                    <a:pt x="1" y="134"/>
                  </a:cubicBezTo>
                  <a:cubicBezTo>
                    <a:pt x="34" y="167"/>
                    <a:pt x="34" y="167"/>
                    <a:pt x="67" y="167"/>
                  </a:cubicBezTo>
                  <a:cubicBezTo>
                    <a:pt x="67" y="167"/>
                    <a:pt x="67" y="167"/>
                    <a:pt x="101" y="134"/>
                  </a:cubicBezTo>
                  <a:cubicBezTo>
                    <a:pt x="101" y="134"/>
                    <a:pt x="101" y="100"/>
                    <a:pt x="101" y="67"/>
                  </a:cubicBezTo>
                  <a:cubicBezTo>
                    <a:pt x="101" y="100"/>
                    <a:pt x="67" y="100"/>
                    <a:pt x="67" y="134"/>
                  </a:cubicBezTo>
                  <a:lnTo>
                    <a:pt x="34" y="134"/>
                  </a:lnTo>
                  <a:cubicBezTo>
                    <a:pt x="34" y="100"/>
                    <a:pt x="34" y="100"/>
                    <a:pt x="34" y="67"/>
                  </a:cubicBezTo>
                  <a:cubicBezTo>
                    <a:pt x="34" y="67"/>
                    <a:pt x="34" y="34"/>
                    <a:pt x="34" y="34"/>
                  </a:cubicBezTo>
                  <a:cubicBezTo>
                    <a:pt x="34" y="34"/>
                    <a:pt x="34" y="0"/>
                    <a:pt x="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22;p30">
              <a:extLst>
                <a:ext uri="{FF2B5EF4-FFF2-40B4-BE49-F238E27FC236}">
                  <a16:creationId xmlns:a16="http://schemas.microsoft.com/office/drawing/2014/main" id="{9738CD94-99C5-561E-B72B-F8700F56BDD4}"/>
                </a:ext>
              </a:extLst>
            </p:cNvPr>
            <p:cNvSpPr/>
            <p:nvPr/>
          </p:nvSpPr>
          <p:spPr>
            <a:xfrm>
              <a:off x="4921022" y="2957410"/>
              <a:ext cx="1784" cy="2967"/>
            </a:xfrm>
            <a:custGeom>
              <a:avLst/>
              <a:gdLst/>
              <a:ahLst/>
              <a:cxnLst/>
              <a:rect l="l" t="t" r="r" b="b"/>
              <a:pathLst>
                <a:path w="101" h="168" extrusionOk="0">
                  <a:moveTo>
                    <a:pt x="67" y="1"/>
                  </a:moveTo>
                  <a:cubicBezTo>
                    <a:pt x="34" y="1"/>
                    <a:pt x="34" y="1"/>
                    <a:pt x="0" y="34"/>
                  </a:cubicBezTo>
                  <a:cubicBezTo>
                    <a:pt x="0" y="34"/>
                    <a:pt x="0" y="67"/>
                    <a:pt x="0" y="67"/>
                  </a:cubicBezTo>
                  <a:cubicBezTo>
                    <a:pt x="0" y="101"/>
                    <a:pt x="0" y="134"/>
                    <a:pt x="0" y="134"/>
                  </a:cubicBezTo>
                  <a:cubicBezTo>
                    <a:pt x="34" y="167"/>
                    <a:pt x="34" y="167"/>
                    <a:pt x="67" y="167"/>
                  </a:cubicBezTo>
                  <a:cubicBezTo>
                    <a:pt x="67" y="167"/>
                    <a:pt x="101" y="167"/>
                    <a:pt x="101" y="134"/>
                  </a:cubicBezTo>
                  <a:cubicBezTo>
                    <a:pt x="101" y="134"/>
                    <a:pt x="101" y="101"/>
                    <a:pt x="101" y="67"/>
                  </a:cubicBezTo>
                  <a:cubicBezTo>
                    <a:pt x="101" y="101"/>
                    <a:pt x="67" y="134"/>
                    <a:pt x="67" y="134"/>
                  </a:cubicBezTo>
                  <a:lnTo>
                    <a:pt x="34" y="134"/>
                  </a:lnTo>
                  <a:cubicBezTo>
                    <a:pt x="34" y="134"/>
                    <a:pt x="34" y="101"/>
                    <a:pt x="34" y="67"/>
                  </a:cubicBezTo>
                  <a:cubicBezTo>
                    <a:pt x="34" y="67"/>
                    <a:pt x="34" y="34"/>
                    <a:pt x="34" y="34"/>
                  </a:cubicBezTo>
                  <a:lnTo>
                    <a:pt x="67" y="34"/>
                  </a:lnTo>
                  <a:cubicBezTo>
                    <a:pt x="67" y="34"/>
                    <a:pt x="101" y="67"/>
                    <a:pt x="101" y="67"/>
                  </a:cubicBezTo>
                  <a:cubicBezTo>
                    <a:pt x="101" y="67"/>
                    <a:pt x="101" y="34"/>
                    <a:pt x="101" y="34"/>
                  </a:cubicBezTo>
                  <a:cubicBezTo>
                    <a:pt x="101" y="1"/>
                    <a:pt x="67" y="1"/>
                    <a:pt x="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23;p30">
              <a:extLst>
                <a:ext uri="{FF2B5EF4-FFF2-40B4-BE49-F238E27FC236}">
                  <a16:creationId xmlns:a16="http://schemas.microsoft.com/office/drawing/2014/main" id="{6BEBB0D9-FB3F-1EBE-1390-AAFB62BBD112}"/>
                </a:ext>
              </a:extLst>
            </p:cNvPr>
            <p:cNvSpPr/>
            <p:nvPr/>
          </p:nvSpPr>
          <p:spPr>
            <a:xfrm>
              <a:off x="4923371" y="2959776"/>
              <a:ext cx="618" cy="600"/>
            </a:xfrm>
            <a:custGeom>
              <a:avLst/>
              <a:gdLst/>
              <a:ahLst/>
              <a:cxnLst/>
              <a:rect l="l" t="t" r="r" b="b"/>
              <a:pathLst>
                <a:path w="35" h="34" extrusionOk="0">
                  <a:moveTo>
                    <a:pt x="1" y="0"/>
                  </a:moveTo>
                  <a:lnTo>
                    <a:pt x="1" y="33"/>
                  </a:lnTo>
                  <a:lnTo>
                    <a:pt x="3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24;p30">
              <a:extLst>
                <a:ext uri="{FF2B5EF4-FFF2-40B4-BE49-F238E27FC236}">
                  <a16:creationId xmlns:a16="http://schemas.microsoft.com/office/drawing/2014/main" id="{12BCBD01-BCDF-220E-EB64-0F59881F815E}"/>
                </a:ext>
              </a:extLst>
            </p:cNvPr>
            <p:cNvSpPr/>
            <p:nvPr/>
          </p:nvSpPr>
          <p:spPr>
            <a:xfrm>
              <a:off x="4924554" y="2957410"/>
              <a:ext cx="1784" cy="2967"/>
            </a:xfrm>
            <a:custGeom>
              <a:avLst/>
              <a:gdLst/>
              <a:ahLst/>
              <a:cxnLst/>
              <a:rect l="l" t="t" r="r" b="b"/>
              <a:pathLst>
                <a:path w="101" h="168" extrusionOk="0">
                  <a:moveTo>
                    <a:pt x="1" y="1"/>
                  </a:moveTo>
                  <a:lnTo>
                    <a:pt x="1" y="34"/>
                  </a:lnTo>
                  <a:lnTo>
                    <a:pt x="67" y="34"/>
                  </a:lnTo>
                  <a:cubicBezTo>
                    <a:pt x="67" y="67"/>
                    <a:pt x="67" y="67"/>
                    <a:pt x="67" y="67"/>
                  </a:cubicBezTo>
                  <a:cubicBezTo>
                    <a:pt x="67" y="101"/>
                    <a:pt x="34" y="101"/>
                    <a:pt x="34" y="101"/>
                  </a:cubicBezTo>
                  <a:cubicBezTo>
                    <a:pt x="34" y="134"/>
                    <a:pt x="1" y="134"/>
                    <a:pt x="1" y="134"/>
                  </a:cubicBezTo>
                  <a:lnTo>
                    <a:pt x="1" y="167"/>
                  </a:lnTo>
                  <a:lnTo>
                    <a:pt x="101" y="167"/>
                  </a:lnTo>
                  <a:lnTo>
                    <a:pt x="101" y="134"/>
                  </a:lnTo>
                  <a:lnTo>
                    <a:pt x="34" y="134"/>
                  </a:lnTo>
                  <a:cubicBezTo>
                    <a:pt x="34" y="134"/>
                    <a:pt x="67" y="101"/>
                    <a:pt x="67" y="101"/>
                  </a:cubicBezTo>
                  <a:cubicBezTo>
                    <a:pt x="101" y="67"/>
                    <a:pt x="101" y="67"/>
                    <a:pt x="101" y="67"/>
                  </a:cubicBezTo>
                  <a:cubicBezTo>
                    <a:pt x="101" y="67"/>
                    <a:pt x="101" y="67"/>
                    <a:pt x="101" y="34"/>
                  </a:cubicBezTo>
                  <a:cubicBezTo>
                    <a:pt x="101" y="34"/>
                    <a:pt x="101" y="34"/>
                    <a:pt x="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25;p30">
              <a:extLst>
                <a:ext uri="{FF2B5EF4-FFF2-40B4-BE49-F238E27FC236}">
                  <a16:creationId xmlns:a16="http://schemas.microsoft.com/office/drawing/2014/main" id="{920D9A98-F22E-7FE4-CABB-7A536C008BA7}"/>
                </a:ext>
              </a:extLst>
            </p:cNvPr>
            <p:cNvSpPr/>
            <p:nvPr/>
          </p:nvSpPr>
          <p:spPr>
            <a:xfrm>
              <a:off x="4921022" y="2953295"/>
              <a:ext cx="1784" cy="2949"/>
            </a:xfrm>
            <a:custGeom>
              <a:avLst/>
              <a:gdLst/>
              <a:ahLst/>
              <a:cxnLst/>
              <a:rect l="l" t="t" r="r" b="b"/>
              <a:pathLst>
                <a:path w="101" h="167" extrusionOk="0">
                  <a:moveTo>
                    <a:pt x="67" y="0"/>
                  </a:moveTo>
                  <a:cubicBezTo>
                    <a:pt x="34" y="0"/>
                    <a:pt x="34" y="0"/>
                    <a:pt x="0" y="34"/>
                  </a:cubicBezTo>
                  <a:cubicBezTo>
                    <a:pt x="0" y="34"/>
                    <a:pt x="0" y="67"/>
                    <a:pt x="0" y="100"/>
                  </a:cubicBezTo>
                  <a:cubicBezTo>
                    <a:pt x="0" y="100"/>
                    <a:pt x="0" y="134"/>
                    <a:pt x="0" y="134"/>
                  </a:cubicBezTo>
                  <a:cubicBezTo>
                    <a:pt x="34" y="167"/>
                    <a:pt x="34" y="167"/>
                    <a:pt x="67" y="167"/>
                  </a:cubicBezTo>
                  <a:cubicBezTo>
                    <a:pt x="67" y="167"/>
                    <a:pt x="101" y="167"/>
                    <a:pt x="101" y="134"/>
                  </a:cubicBezTo>
                  <a:cubicBezTo>
                    <a:pt x="101" y="134"/>
                    <a:pt x="101" y="100"/>
                    <a:pt x="101" y="100"/>
                  </a:cubicBezTo>
                  <a:cubicBezTo>
                    <a:pt x="101" y="100"/>
                    <a:pt x="67" y="134"/>
                    <a:pt x="67" y="134"/>
                  </a:cubicBezTo>
                  <a:lnTo>
                    <a:pt x="34" y="134"/>
                  </a:lnTo>
                  <a:cubicBezTo>
                    <a:pt x="34" y="134"/>
                    <a:pt x="34" y="100"/>
                    <a:pt x="34" y="100"/>
                  </a:cubicBezTo>
                  <a:cubicBezTo>
                    <a:pt x="34" y="67"/>
                    <a:pt x="34" y="67"/>
                    <a:pt x="34" y="34"/>
                  </a:cubicBezTo>
                  <a:lnTo>
                    <a:pt x="67" y="34"/>
                  </a:lnTo>
                  <a:cubicBezTo>
                    <a:pt x="67" y="67"/>
                    <a:pt x="101" y="67"/>
                    <a:pt x="101" y="100"/>
                  </a:cubicBezTo>
                  <a:cubicBezTo>
                    <a:pt x="101" y="67"/>
                    <a:pt x="101" y="34"/>
                    <a:pt x="101" y="34"/>
                  </a:cubicBezTo>
                  <a:cubicBezTo>
                    <a:pt x="101" y="0"/>
                    <a:pt x="67" y="0"/>
                    <a:pt x="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26;p30">
              <a:extLst>
                <a:ext uri="{FF2B5EF4-FFF2-40B4-BE49-F238E27FC236}">
                  <a16:creationId xmlns:a16="http://schemas.microsoft.com/office/drawing/2014/main" id="{3AD7B817-0C5C-6BD6-913E-B804C76E6A35}"/>
                </a:ext>
              </a:extLst>
            </p:cNvPr>
            <p:cNvSpPr/>
            <p:nvPr/>
          </p:nvSpPr>
          <p:spPr>
            <a:xfrm>
              <a:off x="4923371" y="2955644"/>
              <a:ext cx="618" cy="1201"/>
            </a:xfrm>
            <a:custGeom>
              <a:avLst/>
              <a:gdLst/>
              <a:ahLst/>
              <a:cxnLst/>
              <a:rect l="l" t="t" r="r" b="b"/>
              <a:pathLst>
                <a:path w="35" h="68" extrusionOk="0">
                  <a:moveTo>
                    <a:pt x="1" y="1"/>
                  </a:moveTo>
                  <a:lnTo>
                    <a:pt x="1" y="34"/>
                  </a:lnTo>
                  <a:lnTo>
                    <a:pt x="1" y="67"/>
                  </a:lnTo>
                  <a:lnTo>
                    <a:pt x="34" y="34"/>
                  </a:lnTo>
                  <a:lnTo>
                    <a:pt x="3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27;p30">
              <a:extLst>
                <a:ext uri="{FF2B5EF4-FFF2-40B4-BE49-F238E27FC236}">
                  <a16:creationId xmlns:a16="http://schemas.microsoft.com/office/drawing/2014/main" id="{41256068-EAB8-22E4-9ECE-C4B21A3505EA}"/>
                </a:ext>
              </a:extLst>
            </p:cNvPr>
            <p:cNvSpPr/>
            <p:nvPr/>
          </p:nvSpPr>
          <p:spPr>
            <a:xfrm>
              <a:off x="4924554" y="2953295"/>
              <a:ext cx="1784" cy="2949"/>
            </a:xfrm>
            <a:custGeom>
              <a:avLst/>
              <a:gdLst/>
              <a:ahLst/>
              <a:cxnLst/>
              <a:rect l="l" t="t" r="r" b="b"/>
              <a:pathLst>
                <a:path w="101" h="167" extrusionOk="0">
                  <a:moveTo>
                    <a:pt x="67" y="0"/>
                  </a:moveTo>
                  <a:lnTo>
                    <a:pt x="1" y="100"/>
                  </a:lnTo>
                  <a:lnTo>
                    <a:pt x="67" y="34"/>
                  </a:lnTo>
                  <a:lnTo>
                    <a:pt x="67" y="100"/>
                  </a:lnTo>
                  <a:lnTo>
                    <a:pt x="1" y="100"/>
                  </a:lnTo>
                  <a:lnTo>
                    <a:pt x="1" y="134"/>
                  </a:lnTo>
                  <a:lnTo>
                    <a:pt x="67" y="134"/>
                  </a:lnTo>
                  <a:lnTo>
                    <a:pt x="67" y="167"/>
                  </a:lnTo>
                  <a:lnTo>
                    <a:pt x="101" y="167"/>
                  </a:lnTo>
                  <a:lnTo>
                    <a:pt x="101" y="134"/>
                  </a:lnTo>
                  <a:lnTo>
                    <a:pt x="101" y="100"/>
                  </a:lnTo>
                  <a:lnTo>
                    <a:pt x="10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28;p30">
              <a:extLst>
                <a:ext uri="{FF2B5EF4-FFF2-40B4-BE49-F238E27FC236}">
                  <a16:creationId xmlns:a16="http://schemas.microsoft.com/office/drawing/2014/main" id="{5E8A2871-DEEE-7368-6B6D-2604B5BB46C7}"/>
                </a:ext>
              </a:extLst>
            </p:cNvPr>
            <p:cNvSpPr/>
            <p:nvPr/>
          </p:nvSpPr>
          <p:spPr>
            <a:xfrm>
              <a:off x="4921022" y="2949163"/>
              <a:ext cx="1784" cy="2967"/>
            </a:xfrm>
            <a:custGeom>
              <a:avLst/>
              <a:gdLst/>
              <a:ahLst/>
              <a:cxnLst/>
              <a:rect l="l" t="t" r="r" b="b"/>
              <a:pathLst>
                <a:path w="101" h="168" extrusionOk="0">
                  <a:moveTo>
                    <a:pt x="67" y="1"/>
                  </a:moveTo>
                  <a:cubicBezTo>
                    <a:pt x="34" y="1"/>
                    <a:pt x="34" y="34"/>
                    <a:pt x="0" y="34"/>
                  </a:cubicBezTo>
                  <a:cubicBezTo>
                    <a:pt x="0" y="34"/>
                    <a:pt x="0" y="67"/>
                    <a:pt x="0" y="101"/>
                  </a:cubicBezTo>
                  <a:cubicBezTo>
                    <a:pt x="0" y="101"/>
                    <a:pt x="0" y="134"/>
                    <a:pt x="0" y="134"/>
                  </a:cubicBezTo>
                  <a:cubicBezTo>
                    <a:pt x="34" y="167"/>
                    <a:pt x="34" y="167"/>
                    <a:pt x="67" y="167"/>
                  </a:cubicBezTo>
                  <a:cubicBezTo>
                    <a:pt x="34" y="167"/>
                    <a:pt x="34" y="134"/>
                    <a:pt x="34" y="134"/>
                  </a:cubicBezTo>
                  <a:cubicBezTo>
                    <a:pt x="34" y="134"/>
                    <a:pt x="34" y="101"/>
                    <a:pt x="34" y="101"/>
                  </a:cubicBezTo>
                  <a:cubicBezTo>
                    <a:pt x="34" y="67"/>
                    <a:pt x="34" y="67"/>
                    <a:pt x="34" y="34"/>
                  </a:cubicBezTo>
                  <a:lnTo>
                    <a:pt x="67" y="34"/>
                  </a:lnTo>
                  <a:cubicBezTo>
                    <a:pt x="67" y="67"/>
                    <a:pt x="101" y="67"/>
                    <a:pt x="101" y="101"/>
                  </a:cubicBezTo>
                  <a:cubicBezTo>
                    <a:pt x="101" y="67"/>
                    <a:pt x="101" y="34"/>
                    <a:pt x="101" y="34"/>
                  </a:cubicBezTo>
                  <a:cubicBezTo>
                    <a:pt x="101" y="34"/>
                    <a:pt x="67" y="1"/>
                    <a:pt x="67" y="1"/>
                  </a:cubicBezTo>
                  <a:close/>
                  <a:moveTo>
                    <a:pt x="101" y="101"/>
                  </a:moveTo>
                  <a:cubicBezTo>
                    <a:pt x="101" y="101"/>
                    <a:pt x="67" y="134"/>
                    <a:pt x="67" y="134"/>
                  </a:cubicBezTo>
                  <a:cubicBezTo>
                    <a:pt x="67" y="134"/>
                    <a:pt x="67" y="167"/>
                    <a:pt x="67" y="167"/>
                  </a:cubicBezTo>
                  <a:cubicBezTo>
                    <a:pt x="67" y="167"/>
                    <a:pt x="101" y="167"/>
                    <a:pt x="101" y="134"/>
                  </a:cubicBezTo>
                  <a:cubicBezTo>
                    <a:pt x="101" y="134"/>
                    <a:pt x="101" y="101"/>
                    <a:pt x="101" y="10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29;p30">
              <a:extLst>
                <a:ext uri="{FF2B5EF4-FFF2-40B4-BE49-F238E27FC236}">
                  <a16:creationId xmlns:a16="http://schemas.microsoft.com/office/drawing/2014/main" id="{315F1875-F56D-E199-B2B9-01F22F2D6619}"/>
                </a:ext>
              </a:extLst>
            </p:cNvPr>
            <p:cNvSpPr/>
            <p:nvPr/>
          </p:nvSpPr>
          <p:spPr>
            <a:xfrm>
              <a:off x="4923371" y="2951529"/>
              <a:ext cx="618" cy="1183"/>
            </a:xfrm>
            <a:custGeom>
              <a:avLst/>
              <a:gdLst/>
              <a:ahLst/>
              <a:cxnLst/>
              <a:rect l="l" t="t" r="r" b="b"/>
              <a:pathLst>
                <a:path w="35" h="67" extrusionOk="0">
                  <a:moveTo>
                    <a:pt x="1" y="0"/>
                  </a:moveTo>
                  <a:lnTo>
                    <a:pt x="1" y="33"/>
                  </a:lnTo>
                  <a:lnTo>
                    <a:pt x="1" y="67"/>
                  </a:lnTo>
                  <a:lnTo>
                    <a:pt x="34" y="33"/>
                  </a:lnTo>
                  <a:lnTo>
                    <a:pt x="3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30;p30">
              <a:extLst>
                <a:ext uri="{FF2B5EF4-FFF2-40B4-BE49-F238E27FC236}">
                  <a16:creationId xmlns:a16="http://schemas.microsoft.com/office/drawing/2014/main" id="{1275179B-FF44-B90C-7A29-58C689273461}"/>
                </a:ext>
              </a:extLst>
            </p:cNvPr>
            <p:cNvSpPr/>
            <p:nvPr/>
          </p:nvSpPr>
          <p:spPr>
            <a:xfrm>
              <a:off x="4924554" y="2949163"/>
              <a:ext cx="1784" cy="2967"/>
            </a:xfrm>
            <a:custGeom>
              <a:avLst/>
              <a:gdLst/>
              <a:ahLst/>
              <a:cxnLst/>
              <a:rect l="l" t="t" r="r" b="b"/>
              <a:pathLst>
                <a:path w="101" h="168" extrusionOk="0">
                  <a:moveTo>
                    <a:pt x="67" y="1"/>
                  </a:moveTo>
                  <a:cubicBezTo>
                    <a:pt x="34" y="1"/>
                    <a:pt x="34" y="34"/>
                    <a:pt x="34" y="34"/>
                  </a:cubicBezTo>
                  <a:lnTo>
                    <a:pt x="101" y="34"/>
                  </a:lnTo>
                  <a:cubicBezTo>
                    <a:pt x="101" y="1"/>
                    <a:pt x="101" y="1"/>
                    <a:pt x="67" y="1"/>
                  </a:cubicBezTo>
                  <a:close/>
                  <a:moveTo>
                    <a:pt x="67" y="67"/>
                  </a:moveTo>
                  <a:cubicBezTo>
                    <a:pt x="67" y="67"/>
                    <a:pt x="67" y="101"/>
                    <a:pt x="67" y="101"/>
                  </a:cubicBezTo>
                  <a:cubicBezTo>
                    <a:pt x="67" y="101"/>
                    <a:pt x="101" y="101"/>
                    <a:pt x="101" y="134"/>
                  </a:cubicBezTo>
                  <a:cubicBezTo>
                    <a:pt x="101" y="101"/>
                    <a:pt x="101" y="101"/>
                    <a:pt x="101" y="67"/>
                  </a:cubicBezTo>
                  <a:close/>
                  <a:moveTo>
                    <a:pt x="34" y="34"/>
                  </a:moveTo>
                  <a:cubicBezTo>
                    <a:pt x="1" y="34"/>
                    <a:pt x="1" y="67"/>
                    <a:pt x="1" y="101"/>
                  </a:cubicBezTo>
                  <a:cubicBezTo>
                    <a:pt x="1" y="101"/>
                    <a:pt x="1" y="134"/>
                    <a:pt x="1" y="134"/>
                  </a:cubicBezTo>
                  <a:cubicBezTo>
                    <a:pt x="34" y="167"/>
                    <a:pt x="34" y="167"/>
                    <a:pt x="67" y="167"/>
                  </a:cubicBezTo>
                  <a:cubicBezTo>
                    <a:pt x="34" y="167"/>
                    <a:pt x="34" y="167"/>
                    <a:pt x="34" y="134"/>
                  </a:cubicBezTo>
                  <a:cubicBezTo>
                    <a:pt x="34" y="101"/>
                    <a:pt x="34" y="101"/>
                    <a:pt x="34" y="101"/>
                  </a:cubicBezTo>
                  <a:cubicBezTo>
                    <a:pt x="34" y="101"/>
                    <a:pt x="34" y="67"/>
                    <a:pt x="67" y="67"/>
                  </a:cubicBezTo>
                  <a:lnTo>
                    <a:pt x="34" y="67"/>
                  </a:lnTo>
                  <a:cubicBezTo>
                    <a:pt x="34" y="59"/>
                    <a:pt x="34" y="51"/>
                    <a:pt x="34" y="34"/>
                  </a:cubicBezTo>
                  <a:close/>
                  <a:moveTo>
                    <a:pt x="67" y="134"/>
                  </a:moveTo>
                  <a:cubicBezTo>
                    <a:pt x="67" y="167"/>
                    <a:pt x="67" y="167"/>
                    <a:pt x="67" y="167"/>
                  </a:cubicBezTo>
                  <a:lnTo>
                    <a:pt x="101" y="167"/>
                  </a:lnTo>
                  <a:cubicBezTo>
                    <a:pt x="101" y="134"/>
                    <a:pt x="101" y="134"/>
                    <a:pt x="101" y="134"/>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31;p30">
              <a:extLst>
                <a:ext uri="{FF2B5EF4-FFF2-40B4-BE49-F238E27FC236}">
                  <a16:creationId xmlns:a16="http://schemas.microsoft.com/office/drawing/2014/main" id="{E0841641-7B38-CE28-B402-C1D008CC5F25}"/>
                </a:ext>
              </a:extLst>
            </p:cNvPr>
            <p:cNvSpPr/>
            <p:nvPr/>
          </p:nvSpPr>
          <p:spPr>
            <a:xfrm>
              <a:off x="4921022" y="2945048"/>
              <a:ext cx="1784" cy="2949"/>
            </a:xfrm>
            <a:custGeom>
              <a:avLst/>
              <a:gdLst/>
              <a:ahLst/>
              <a:cxnLst/>
              <a:rect l="l" t="t" r="r" b="b"/>
              <a:pathLst>
                <a:path w="101" h="167" extrusionOk="0">
                  <a:moveTo>
                    <a:pt x="67" y="0"/>
                  </a:moveTo>
                  <a:cubicBezTo>
                    <a:pt x="34" y="0"/>
                    <a:pt x="34" y="34"/>
                    <a:pt x="0" y="34"/>
                  </a:cubicBezTo>
                  <a:cubicBezTo>
                    <a:pt x="0" y="34"/>
                    <a:pt x="0" y="67"/>
                    <a:pt x="0" y="100"/>
                  </a:cubicBezTo>
                  <a:cubicBezTo>
                    <a:pt x="0" y="134"/>
                    <a:pt x="0" y="134"/>
                    <a:pt x="0" y="167"/>
                  </a:cubicBezTo>
                  <a:lnTo>
                    <a:pt x="67" y="167"/>
                  </a:lnTo>
                  <a:cubicBezTo>
                    <a:pt x="34" y="167"/>
                    <a:pt x="34" y="167"/>
                    <a:pt x="34" y="134"/>
                  </a:cubicBezTo>
                  <a:cubicBezTo>
                    <a:pt x="34" y="134"/>
                    <a:pt x="34" y="100"/>
                    <a:pt x="34" y="100"/>
                  </a:cubicBezTo>
                  <a:cubicBezTo>
                    <a:pt x="34" y="67"/>
                    <a:pt x="34" y="67"/>
                    <a:pt x="34" y="34"/>
                  </a:cubicBezTo>
                  <a:lnTo>
                    <a:pt x="67" y="34"/>
                  </a:lnTo>
                  <a:cubicBezTo>
                    <a:pt x="67" y="67"/>
                    <a:pt x="101" y="67"/>
                    <a:pt x="101" y="100"/>
                  </a:cubicBezTo>
                  <a:cubicBezTo>
                    <a:pt x="101" y="67"/>
                    <a:pt x="101" y="34"/>
                    <a:pt x="101" y="34"/>
                  </a:cubicBezTo>
                  <a:cubicBezTo>
                    <a:pt x="101" y="34"/>
                    <a:pt x="67" y="0"/>
                    <a:pt x="67" y="0"/>
                  </a:cubicBezTo>
                  <a:close/>
                  <a:moveTo>
                    <a:pt x="101" y="100"/>
                  </a:moveTo>
                  <a:cubicBezTo>
                    <a:pt x="101" y="100"/>
                    <a:pt x="67" y="134"/>
                    <a:pt x="67" y="134"/>
                  </a:cubicBezTo>
                  <a:cubicBezTo>
                    <a:pt x="67" y="167"/>
                    <a:pt x="67" y="167"/>
                    <a:pt x="67" y="167"/>
                  </a:cubicBezTo>
                  <a:lnTo>
                    <a:pt x="101" y="167"/>
                  </a:lnTo>
                  <a:cubicBezTo>
                    <a:pt x="101" y="134"/>
                    <a:pt x="101" y="134"/>
                    <a:pt x="101" y="10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32;p30">
              <a:extLst>
                <a:ext uri="{FF2B5EF4-FFF2-40B4-BE49-F238E27FC236}">
                  <a16:creationId xmlns:a16="http://schemas.microsoft.com/office/drawing/2014/main" id="{881675D8-1263-C0A6-4198-BE16D3E5D415}"/>
                </a:ext>
              </a:extLst>
            </p:cNvPr>
            <p:cNvSpPr/>
            <p:nvPr/>
          </p:nvSpPr>
          <p:spPr>
            <a:xfrm>
              <a:off x="4923371" y="2947397"/>
              <a:ext cx="618" cy="1201"/>
            </a:xfrm>
            <a:custGeom>
              <a:avLst/>
              <a:gdLst/>
              <a:ahLst/>
              <a:cxnLst/>
              <a:rect l="l" t="t" r="r" b="b"/>
              <a:pathLst>
                <a:path w="35" h="68" extrusionOk="0">
                  <a:moveTo>
                    <a:pt x="1" y="1"/>
                  </a:moveTo>
                  <a:lnTo>
                    <a:pt x="1" y="34"/>
                  </a:lnTo>
                  <a:lnTo>
                    <a:pt x="1" y="67"/>
                  </a:lnTo>
                  <a:lnTo>
                    <a:pt x="34" y="34"/>
                  </a:lnTo>
                  <a:lnTo>
                    <a:pt x="3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33;p30">
              <a:extLst>
                <a:ext uri="{FF2B5EF4-FFF2-40B4-BE49-F238E27FC236}">
                  <a16:creationId xmlns:a16="http://schemas.microsoft.com/office/drawing/2014/main" id="{86AE0F31-9BC9-EB84-75EC-DEE548CED6CD}"/>
                </a:ext>
              </a:extLst>
            </p:cNvPr>
            <p:cNvSpPr/>
            <p:nvPr/>
          </p:nvSpPr>
          <p:spPr>
            <a:xfrm>
              <a:off x="4924554" y="2945048"/>
              <a:ext cx="1784" cy="2949"/>
            </a:xfrm>
            <a:custGeom>
              <a:avLst/>
              <a:gdLst/>
              <a:ahLst/>
              <a:cxnLst/>
              <a:rect l="l" t="t" r="r" b="b"/>
              <a:pathLst>
                <a:path w="101" h="167" extrusionOk="0">
                  <a:moveTo>
                    <a:pt x="67" y="0"/>
                  </a:moveTo>
                  <a:cubicBezTo>
                    <a:pt x="34" y="0"/>
                    <a:pt x="34" y="34"/>
                    <a:pt x="34" y="34"/>
                  </a:cubicBezTo>
                  <a:lnTo>
                    <a:pt x="67" y="34"/>
                  </a:lnTo>
                  <a:cubicBezTo>
                    <a:pt x="67" y="34"/>
                    <a:pt x="67" y="34"/>
                    <a:pt x="67" y="67"/>
                  </a:cubicBezTo>
                  <a:lnTo>
                    <a:pt x="34" y="67"/>
                  </a:lnTo>
                  <a:cubicBezTo>
                    <a:pt x="34" y="34"/>
                    <a:pt x="34" y="34"/>
                    <a:pt x="34" y="34"/>
                  </a:cubicBezTo>
                  <a:cubicBezTo>
                    <a:pt x="1" y="34"/>
                    <a:pt x="1" y="34"/>
                    <a:pt x="1" y="67"/>
                  </a:cubicBezTo>
                  <a:cubicBezTo>
                    <a:pt x="1" y="100"/>
                    <a:pt x="34" y="100"/>
                    <a:pt x="34" y="100"/>
                  </a:cubicBezTo>
                  <a:lnTo>
                    <a:pt x="67" y="100"/>
                  </a:lnTo>
                  <a:cubicBezTo>
                    <a:pt x="67" y="100"/>
                    <a:pt x="101" y="100"/>
                    <a:pt x="101" y="67"/>
                  </a:cubicBezTo>
                  <a:cubicBezTo>
                    <a:pt x="101" y="34"/>
                    <a:pt x="101" y="34"/>
                    <a:pt x="101" y="34"/>
                  </a:cubicBezTo>
                  <a:cubicBezTo>
                    <a:pt x="67" y="34"/>
                    <a:pt x="67" y="0"/>
                    <a:pt x="67" y="0"/>
                  </a:cubicBezTo>
                  <a:close/>
                  <a:moveTo>
                    <a:pt x="67" y="100"/>
                  </a:moveTo>
                  <a:cubicBezTo>
                    <a:pt x="67" y="100"/>
                    <a:pt x="101" y="134"/>
                    <a:pt x="101" y="134"/>
                  </a:cubicBezTo>
                  <a:cubicBezTo>
                    <a:pt x="101" y="134"/>
                    <a:pt x="101" y="100"/>
                    <a:pt x="101" y="100"/>
                  </a:cubicBezTo>
                  <a:close/>
                  <a:moveTo>
                    <a:pt x="1" y="100"/>
                  </a:moveTo>
                  <a:cubicBezTo>
                    <a:pt x="1" y="100"/>
                    <a:pt x="1" y="134"/>
                    <a:pt x="1" y="134"/>
                  </a:cubicBezTo>
                  <a:cubicBezTo>
                    <a:pt x="1" y="134"/>
                    <a:pt x="1" y="167"/>
                    <a:pt x="1" y="167"/>
                  </a:cubicBezTo>
                  <a:lnTo>
                    <a:pt x="67" y="167"/>
                  </a:lnTo>
                  <a:cubicBezTo>
                    <a:pt x="34" y="167"/>
                    <a:pt x="34" y="167"/>
                    <a:pt x="34" y="134"/>
                  </a:cubicBezTo>
                  <a:cubicBezTo>
                    <a:pt x="34" y="134"/>
                    <a:pt x="34" y="100"/>
                    <a:pt x="34" y="100"/>
                  </a:cubicBezTo>
                  <a:close/>
                  <a:moveTo>
                    <a:pt x="67" y="134"/>
                  </a:moveTo>
                  <a:cubicBezTo>
                    <a:pt x="67" y="167"/>
                    <a:pt x="67" y="167"/>
                    <a:pt x="67" y="167"/>
                  </a:cubicBezTo>
                  <a:lnTo>
                    <a:pt x="101" y="167"/>
                  </a:lnTo>
                  <a:cubicBezTo>
                    <a:pt x="101" y="167"/>
                    <a:pt x="101" y="134"/>
                    <a:pt x="101" y="134"/>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34;p30">
              <a:extLst>
                <a:ext uri="{FF2B5EF4-FFF2-40B4-BE49-F238E27FC236}">
                  <a16:creationId xmlns:a16="http://schemas.microsoft.com/office/drawing/2014/main" id="{5C8C66F4-8872-AB86-48B6-FC575D7B2022}"/>
                </a:ext>
              </a:extLst>
            </p:cNvPr>
            <p:cNvSpPr/>
            <p:nvPr/>
          </p:nvSpPr>
          <p:spPr>
            <a:xfrm>
              <a:off x="4921605" y="2941516"/>
              <a:ext cx="618" cy="2366"/>
            </a:xfrm>
            <a:custGeom>
              <a:avLst/>
              <a:gdLst/>
              <a:ahLst/>
              <a:cxnLst/>
              <a:rect l="l" t="t" r="r" b="b"/>
              <a:pathLst>
                <a:path w="35" h="134" extrusionOk="0">
                  <a:moveTo>
                    <a:pt x="1" y="0"/>
                  </a:moveTo>
                  <a:lnTo>
                    <a:pt x="1" y="133"/>
                  </a:lnTo>
                  <a:lnTo>
                    <a:pt x="34" y="133"/>
                  </a:lnTo>
                  <a:lnTo>
                    <a:pt x="3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35;p30">
              <a:extLst>
                <a:ext uri="{FF2B5EF4-FFF2-40B4-BE49-F238E27FC236}">
                  <a16:creationId xmlns:a16="http://schemas.microsoft.com/office/drawing/2014/main" id="{40DECFB8-80CA-6BD5-5859-FFF517207E36}"/>
                </a:ext>
              </a:extLst>
            </p:cNvPr>
            <p:cNvSpPr/>
            <p:nvPr/>
          </p:nvSpPr>
          <p:spPr>
            <a:xfrm>
              <a:off x="4923371" y="2943282"/>
              <a:ext cx="618" cy="1183"/>
            </a:xfrm>
            <a:custGeom>
              <a:avLst/>
              <a:gdLst/>
              <a:ahLst/>
              <a:cxnLst/>
              <a:rect l="l" t="t" r="r" b="b"/>
              <a:pathLst>
                <a:path w="35" h="67" extrusionOk="0">
                  <a:moveTo>
                    <a:pt x="1" y="0"/>
                  </a:moveTo>
                  <a:lnTo>
                    <a:pt x="1" y="33"/>
                  </a:lnTo>
                  <a:lnTo>
                    <a:pt x="1" y="67"/>
                  </a:lnTo>
                  <a:lnTo>
                    <a:pt x="34" y="33"/>
                  </a:lnTo>
                  <a:lnTo>
                    <a:pt x="3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36;p30">
              <a:extLst>
                <a:ext uri="{FF2B5EF4-FFF2-40B4-BE49-F238E27FC236}">
                  <a16:creationId xmlns:a16="http://schemas.microsoft.com/office/drawing/2014/main" id="{139AD8B4-3517-FD88-CBB3-2020FE7B3FF6}"/>
                </a:ext>
              </a:extLst>
            </p:cNvPr>
            <p:cNvSpPr/>
            <p:nvPr/>
          </p:nvSpPr>
          <p:spPr>
            <a:xfrm>
              <a:off x="4924554" y="2941516"/>
              <a:ext cx="1784" cy="2366"/>
            </a:xfrm>
            <a:custGeom>
              <a:avLst/>
              <a:gdLst/>
              <a:ahLst/>
              <a:cxnLst/>
              <a:rect l="l" t="t" r="r" b="b"/>
              <a:pathLst>
                <a:path w="101" h="134" extrusionOk="0">
                  <a:moveTo>
                    <a:pt x="67" y="0"/>
                  </a:moveTo>
                  <a:cubicBezTo>
                    <a:pt x="67" y="0"/>
                    <a:pt x="67" y="0"/>
                    <a:pt x="67" y="33"/>
                  </a:cubicBezTo>
                  <a:cubicBezTo>
                    <a:pt x="67" y="33"/>
                    <a:pt x="101" y="33"/>
                    <a:pt x="101" y="67"/>
                  </a:cubicBezTo>
                  <a:cubicBezTo>
                    <a:pt x="101" y="33"/>
                    <a:pt x="101" y="33"/>
                    <a:pt x="101" y="0"/>
                  </a:cubicBezTo>
                  <a:close/>
                  <a:moveTo>
                    <a:pt x="1" y="0"/>
                  </a:moveTo>
                  <a:cubicBezTo>
                    <a:pt x="1" y="33"/>
                    <a:pt x="1" y="33"/>
                    <a:pt x="1" y="67"/>
                  </a:cubicBezTo>
                  <a:cubicBezTo>
                    <a:pt x="1" y="100"/>
                    <a:pt x="1" y="100"/>
                    <a:pt x="1" y="133"/>
                  </a:cubicBezTo>
                  <a:lnTo>
                    <a:pt x="67" y="133"/>
                  </a:lnTo>
                  <a:cubicBezTo>
                    <a:pt x="34" y="133"/>
                    <a:pt x="34" y="133"/>
                    <a:pt x="34" y="100"/>
                  </a:cubicBezTo>
                  <a:cubicBezTo>
                    <a:pt x="34" y="100"/>
                    <a:pt x="34" y="100"/>
                    <a:pt x="34" y="67"/>
                  </a:cubicBezTo>
                  <a:cubicBezTo>
                    <a:pt x="34" y="33"/>
                    <a:pt x="34" y="33"/>
                    <a:pt x="34" y="33"/>
                  </a:cubicBezTo>
                  <a:cubicBezTo>
                    <a:pt x="34" y="0"/>
                    <a:pt x="34" y="0"/>
                    <a:pt x="67" y="0"/>
                  </a:cubicBezTo>
                  <a:close/>
                  <a:moveTo>
                    <a:pt x="101" y="67"/>
                  </a:moveTo>
                  <a:cubicBezTo>
                    <a:pt x="101" y="100"/>
                    <a:pt x="67" y="100"/>
                    <a:pt x="67" y="100"/>
                  </a:cubicBezTo>
                  <a:cubicBezTo>
                    <a:pt x="67" y="133"/>
                    <a:pt x="67" y="133"/>
                    <a:pt x="67" y="133"/>
                  </a:cubicBezTo>
                  <a:lnTo>
                    <a:pt x="101" y="133"/>
                  </a:lnTo>
                  <a:cubicBezTo>
                    <a:pt x="101" y="100"/>
                    <a:pt x="101" y="100"/>
                    <a:pt x="101" y="67"/>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37;p30">
              <a:extLst>
                <a:ext uri="{FF2B5EF4-FFF2-40B4-BE49-F238E27FC236}">
                  <a16:creationId xmlns:a16="http://schemas.microsoft.com/office/drawing/2014/main" id="{0E4DB1BE-D004-E222-8FC3-6B410378CE42}"/>
                </a:ext>
              </a:extLst>
            </p:cNvPr>
            <p:cNvSpPr/>
            <p:nvPr/>
          </p:nvSpPr>
          <p:spPr>
            <a:xfrm>
              <a:off x="4926921" y="2942681"/>
              <a:ext cx="18" cy="20044"/>
            </a:xfrm>
            <a:custGeom>
              <a:avLst/>
              <a:gdLst/>
              <a:ahLst/>
              <a:cxnLst/>
              <a:rect l="l" t="t" r="r" b="b"/>
              <a:pathLst>
                <a:path w="1" h="1135" fill="none" extrusionOk="0">
                  <a:moveTo>
                    <a:pt x="0" y="1135"/>
                  </a:moveTo>
                  <a:lnTo>
                    <a:pt x="0" y="1"/>
                  </a:lnTo>
                </a:path>
              </a:pathLst>
            </a:custGeom>
            <a:noFill/>
            <a:ln w="10850" cap="flat"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38;p30">
              <a:extLst>
                <a:ext uri="{FF2B5EF4-FFF2-40B4-BE49-F238E27FC236}">
                  <a16:creationId xmlns:a16="http://schemas.microsoft.com/office/drawing/2014/main" id="{82D5FCFC-A0FB-A8BC-DB49-08F95C4A84CA}"/>
                </a:ext>
              </a:extLst>
            </p:cNvPr>
            <p:cNvSpPr/>
            <p:nvPr/>
          </p:nvSpPr>
          <p:spPr>
            <a:xfrm>
              <a:off x="4926921" y="2962708"/>
              <a:ext cx="2366" cy="18"/>
            </a:xfrm>
            <a:custGeom>
              <a:avLst/>
              <a:gdLst/>
              <a:ahLst/>
              <a:cxnLst/>
              <a:rect l="l" t="t" r="r" b="b"/>
              <a:pathLst>
                <a:path w="134" h="1" fill="none" extrusionOk="0">
                  <a:moveTo>
                    <a:pt x="0" y="1"/>
                  </a:moveTo>
                  <a:lnTo>
                    <a:pt x="133" y="1"/>
                  </a:lnTo>
                </a:path>
              </a:pathLst>
            </a:custGeom>
            <a:noFill/>
            <a:ln w="10850" cap="flat"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339;p30">
              <a:extLst>
                <a:ext uri="{FF2B5EF4-FFF2-40B4-BE49-F238E27FC236}">
                  <a16:creationId xmlns:a16="http://schemas.microsoft.com/office/drawing/2014/main" id="{ECC7A8A9-D52D-E857-A8F4-4F972C7972FA}"/>
                </a:ext>
              </a:extLst>
            </p:cNvPr>
            <p:cNvSpPr/>
            <p:nvPr/>
          </p:nvSpPr>
          <p:spPr>
            <a:xfrm>
              <a:off x="4926921" y="2958593"/>
              <a:ext cx="2366" cy="18"/>
            </a:xfrm>
            <a:custGeom>
              <a:avLst/>
              <a:gdLst/>
              <a:ahLst/>
              <a:cxnLst/>
              <a:rect l="l" t="t" r="r" b="b"/>
              <a:pathLst>
                <a:path w="134" h="1" fill="none" extrusionOk="0">
                  <a:moveTo>
                    <a:pt x="0" y="0"/>
                  </a:moveTo>
                  <a:lnTo>
                    <a:pt x="133" y="0"/>
                  </a:lnTo>
                </a:path>
              </a:pathLst>
            </a:custGeom>
            <a:noFill/>
            <a:ln w="10850" cap="flat"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40;p30">
              <a:extLst>
                <a:ext uri="{FF2B5EF4-FFF2-40B4-BE49-F238E27FC236}">
                  <a16:creationId xmlns:a16="http://schemas.microsoft.com/office/drawing/2014/main" id="{39DACFC8-8DD5-1AE3-7BFE-13BEDBD8F1CA}"/>
                </a:ext>
              </a:extLst>
            </p:cNvPr>
            <p:cNvSpPr/>
            <p:nvPr/>
          </p:nvSpPr>
          <p:spPr>
            <a:xfrm>
              <a:off x="4926921" y="2955061"/>
              <a:ext cx="2366" cy="18"/>
            </a:xfrm>
            <a:custGeom>
              <a:avLst/>
              <a:gdLst/>
              <a:ahLst/>
              <a:cxnLst/>
              <a:rect l="l" t="t" r="r" b="b"/>
              <a:pathLst>
                <a:path w="134" h="1" fill="none" extrusionOk="0">
                  <a:moveTo>
                    <a:pt x="0" y="0"/>
                  </a:moveTo>
                  <a:lnTo>
                    <a:pt x="133" y="0"/>
                  </a:lnTo>
                </a:path>
              </a:pathLst>
            </a:custGeom>
            <a:noFill/>
            <a:ln w="10850" cap="flat"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41;p30">
              <a:extLst>
                <a:ext uri="{FF2B5EF4-FFF2-40B4-BE49-F238E27FC236}">
                  <a16:creationId xmlns:a16="http://schemas.microsoft.com/office/drawing/2014/main" id="{029F1411-DBD7-8475-5AAE-DECED8527E3C}"/>
                </a:ext>
              </a:extLst>
            </p:cNvPr>
            <p:cNvSpPr/>
            <p:nvPr/>
          </p:nvSpPr>
          <p:spPr>
            <a:xfrm>
              <a:off x="4926921" y="2950929"/>
              <a:ext cx="2366" cy="18"/>
            </a:xfrm>
            <a:custGeom>
              <a:avLst/>
              <a:gdLst/>
              <a:ahLst/>
              <a:cxnLst/>
              <a:rect l="l" t="t" r="r" b="b"/>
              <a:pathLst>
                <a:path w="134" h="1" fill="none" extrusionOk="0">
                  <a:moveTo>
                    <a:pt x="0" y="1"/>
                  </a:moveTo>
                  <a:lnTo>
                    <a:pt x="133" y="1"/>
                  </a:lnTo>
                </a:path>
              </a:pathLst>
            </a:custGeom>
            <a:noFill/>
            <a:ln w="10850" cap="flat"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42;p30">
              <a:extLst>
                <a:ext uri="{FF2B5EF4-FFF2-40B4-BE49-F238E27FC236}">
                  <a16:creationId xmlns:a16="http://schemas.microsoft.com/office/drawing/2014/main" id="{47CBEA98-C60E-6960-F724-20465007973A}"/>
                </a:ext>
              </a:extLst>
            </p:cNvPr>
            <p:cNvSpPr/>
            <p:nvPr/>
          </p:nvSpPr>
          <p:spPr>
            <a:xfrm>
              <a:off x="4926921" y="2946814"/>
              <a:ext cx="2366" cy="18"/>
            </a:xfrm>
            <a:custGeom>
              <a:avLst/>
              <a:gdLst/>
              <a:ahLst/>
              <a:cxnLst/>
              <a:rect l="l" t="t" r="r" b="b"/>
              <a:pathLst>
                <a:path w="134" h="1" fill="none" extrusionOk="0">
                  <a:moveTo>
                    <a:pt x="0" y="0"/>
                  </a:moveTo>
                  <a:lnTo>
                    <a:pt x="133" y="0"/>
                  </a:lnTo>
                </a:path>
              </a:pathLst>
            </a:custGeom>
            <a:noFill/>
            <a:ln w="10850" cap="flat"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43;p30">
              <a:extLst>
                <a:ext uri="{FF2B5EF4-FFF2-40B4-BE49-F238E27FC236}">
                  <a16:creationId xmlns:a16="http://schemas.microsoft.com/office/drawing/2014/main" id="{E91B62FB-B5F9-BF0D-819B-6CA47C406E1D}"/>
                </a:ext>
              </a:extLst>
            </p:cNvPr>
            <p:cNvSpPr/>
            <p:nvPr/>
          </p:nvSpPr>
          <p:spPr>
            <a:xfrm>
              <a:off x="4926921" y="2942681"/>
              <a:ext cx="2366" cy="18"/>
            </a:xfrm>
            <a:custGeom>
              <a:avLst/>
              <a:gdLst/>
              <a:ahLst/>
              <a:cxnLst/>
              <a:rect l="l" t="t" r="r" b="b"/>
              <a:pathLst>
                <a:path w="134" h="1" fill="none" extrusionOk="0">
                  <a:moveTo>
                    <a:pt x="0" y="1"/>
                  </a:moveTo>
                  <a:lnTo>
                    <a:pt x="133" y="1"/>
                  </a:lnTo>
                </a:path>
              </a:pathLst>
            </a:custGeom>
            <a:noFill/>
            <a:ln w="10850" cap="flat"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4;p30">
              <a:extLst>
                <a:ext uri="{FF2B5EF4-FFF2-40B4-BE49-F238E27FC236}">
                  <a16:creationId xmlns:a16="http://schemas.microsoft.com/office/drawing/2014/main" id="{881FF1D2-061C-434D-30B9-18414BD02981}"/>
                </a:ext>
              </a:extLst>
            </p:cNvPr>
            <p:cNvSpPr/>
            <p:nvPr/>
          </p:nvSpPr>
          <p:spPr>
            <a:xfrm>
              <a:off x="4939865" y="2942681"/>
              <a:ext cx="68945" cy="20044"/>
            </a:xfrm>
            <a:custGeom>
              <a:avLst/>
              <a:gdLst/>
              <a:ahLst/>
              <a:cxnLst/>
              <a:rect l="l" t="t" r="r" b="b"/>
              <a:pathLst>
                <a:path w="3904" h="1135" extrusionOk="0">
                  <a:moveTo>
                    <a:pt x="1" y="1"/>
                  </a:moveTo>
                  <a:lnTo>
                    <a:pt x="1" y="1135"/>
                  </a:lnTo>
                  <a:lnTo>
                    <a:pt x="3904" y="1135"/>
                  </a:lnTo>
                  <a:lnTo>
                    <a:pt x="3904" y="1"/>
                  </a:lnTo>
                  <a:close/>
                </a:path>
              </a:pathLst>
            </a:custGeom>
            <a:solidFill>
              <a:srgbClr val="000000"/>
            </a:solidFill>
            <a:ln w="5000" cap="flat" cmpd="sng">
              <a:solidFill>
                <a:srgbClr val="000000"/>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45;p30">
              <a:extLst>
                <a:ext uri="{FF2B5EF4-FFF2-40B4-BE49-F238E27FC236}">
                  <a16:creationId xmlns:a16="http://schemas.microsoft.com/office/drawing/2014/main" id="{C83E4F8B-B960-361B-B8B7-B95F12091875}"/>
                </a:ext>
              </a:extLst>
            </p:cNvPr>
            <p:cNvSpPr/>
            <p:nvPr/>
          </p:nvSpPr>
          <p:spPr>
            <a:xfrm>
              <a:off x="5589035" y="2044934"/>
              <a:ext cx="553164" cy="184988"/>
            </a:xfrm>
            <a:custGeom>
              <a:avLst/>
              <a:gdLst/>
              <a:ahLst/>
              <a:cxnLst/>
              <a:rect l="l" t="t" r="r" b="b"/>
              <a:pathLst>
                <a:path w="31323" h="10475" fill="none" extrusionOk="0">
                  <a:moveTo>
                    <a:pt x="30189" y="8573"/>
                  </a:moveTo>
                  <a:cubicBezTo>
                    <a:pt x="28788" y="7806"/>
                    <a:pt x="28121" y="8440"/>
                    <a:pt x="27620" y="7806"/>
                  </a:cubicBezTo>
                  <a:cubicBezTo>
                    <a:pt x="27120" y="7172"/>
                    <a:pt x="28287" y="5404"/>
                    <a:pt x="25185" y="3836"/>
                  </a:cubicBezTo>
                  <a:cubicBezTo>
                    <a:pt x="23717" y="3103"/>
                    <a:pt x="24952" y="267"/>
                    <a:pt x="19681" y="134"/>
                  </a:cubicBezTo>
                  <a:cubicBezTo>
                    <a:pt x="14444" y="0"/>
                    <a:pt x="15311" y="3169"/>
                    <a:pt x="13910" y="4037"/>
                  </a:cubicBezTo>
                  <a:cubicBezTo>
                    <a:pt x="12476" y="4937"/>
                    <a:pt x="12109" y="3536"/>
                    <a:pt x="10708" y="4437"/>
                  </a:cubicBezTo>
                  <a:cubicBezTo>
                    <a:pt x="9307" y="5304"/>
                    <a:pt x="9941" y="7105"/>
                    <a:pt x="8773" y="7372"/>
                  </a:cubicBezTo>
                  <a:cubicBezTo>
                    <a:pt x="7639" y="7606"/>
                    <a:pt x="6672" y="6839"/>
                    <a:pt x="5271" y="7672"/>
                  </a:cubicBezTo>
                  <a:cubicBezTo>
                    <a:pt x="3870" y="8506"/>
                    <a:pt x="3870" y="9340"/>
                    <a:pt x="3236" y="9340"/>
                  </a:cubicBezTo>
                  <a:cubicBezTo>
                    <a:pt x="2602" y="9340"/>
                    <a:pt x="1301" y="8807"/>
                    <a:pt x="534" y="9340"/>
                  </a:cubicBezTo>
                  <a:lnTo>
                    <a:pt x="534" y="9340"/>
                  </a:lnTo>
                  <a:cubicBezTo>
                    <a:pt x="0" y="9674"/>
                    <a:pt x="234" y="10474"/>
                    <a:pt x="868" y="10474"/>
                  </a:cubicBezTo>
                  <a:lnTo>
                    <a:pt x="30122" y="10474"/>
                  </a:lnTo>
                  <a:cubicBezTo>
                    <a:pt x="30923" y="10474"/>
                    <a:pt x="31323" y="9474"/>
                    <a:pt x="30756" y="8940"/>
                  </a:cubicBezTo>
                  <a:cubicBezTo>
                    <a:pt x="30556" y="8773"/>
                    <a:pt x="30389" y="8673"/>
                    <a:pt x="30189" y="8573"/>
                  </a:cubicBezTo>
                  <a:close/>
                </a:path>
              </a:pathLst>
            </a:custGeom>
            <a:noFill/>
            <a:ln w="75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46;p30">
              <a:extLst>
                <a:ext uri="{FF2B5EF4-FFF2-40B4-BE49-F238E27FC236}">
                  <a16:creationId xmlns:a16="http://schemas.microsoft.com/office/drawing/2014/main" id="{C62292A5-11B5-2381-9306-1718FF3A90C7}"/>
                </a:ext>
              </a:extLst>
            </p:cNvPr>
            <p:cNvSpPr/>
            <p:nvPr/>
          </p:nvSpPr>
          <p:spPr>
            <a:xfrm>
              <a:off x="5774003" y="2186900"/>
              <a:ext cx="10031" cy="4733"/>
            </a:xfrm>
            <a:custGeom>
              <a:avLst/>
              <a:gdLst/>
              <a:ahLst/>
              <a:cxnLst/>
              <a:rect l="l" t="t" r="r" b="b"/>
              <a:pathLst>
                <a:path w="568" h="268" fill="none" extrusionOk="0">
                  <a:moveTo>
                    <a:pt x="568" y="0"/>
                  </a:moveTo>
                  <a:cubicBezTo>
                    <a:pt x="401" y="100"/>
                    <a:pt x="201" y="201"/>
                    <a:pt x="1" y="267"/>
                  </a:cubicBezTo>
                </a:path>
              </a:pathLst>
            </a:custGeom>
            <a:noFill/>
            <a:ln w="75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47;p30">
              <a:extLst>
                <a:ext uri="{FF2B5EF4-FFF2-40B4-BE49-F238E27FC236}">
                  <a16:creationId xmlns:a16="http://schemas.microsoft.com/office/drawing/2014/main" id="{BE10B27A-A4BD-53E2-3C5A-A2ED38A94F5E}"/>
                </a:ext>
              </a:extLst>
            </p:cNvPr>
            <p:cNvSpPr/>
            <p:nvPr/>
          </p:nvSpPr>
          <p:spPr>
            <a:xfrm>
              <a:off x="5796395" y="2109145"/>
              <a:ext cx="87788" cy="61863"/>
            </a:xfrm>
            <a:custGeom>
              <a:avLst/>
              <a:gdLst/>
              <a:ahLst/>
              <a:cxnLst/>
              <a:rect l="l" t="t" r="r" b="b"/>
              <a:pathLst>
                <a:path w="4971" h="3503" fill="none" extrusionOk="0">
                  <a:moveTo>
                    <a:pt x="4970" y="0"/>
                  </a:moveTo>
                  <a:cubicBezTo>
                    <a:pt x="4737" y="1168"/>
                    <a:pt x="4203" y="1935"/>
                    <a:pt x="3569" y="2035"/>
                  </a:cubicBezTo>
                  <a:cubicBezTo>
                    <a:pt x="2936" y="2102"/>
                    <a:pt x="601" y="1868"/>
                    <a:pt x="234" y="2736"/>
                  </a:cubicBezTo>
                  <a:cubicBezTo>
                    <a:pt x="134" y="2969"/>
                    <a:pt x="67" y="3236"/>
                    <a:pt x="0" y="3503"/>
                  </a:cubicBezTo>
                </a:path>
              </a:pathLst>
            </a:custGeom>
            <a:noFill/>
            <a:ln w="75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48;p30">
              <a:extLst>
                <a:ext uri="{FF2B5EF4-FFF2-40B4-BE49-F238E27FC236}">
                  <a16:creationId xmlns:a16="http://schemas.microsoft.com/office/drawing/2014/main" id="{E1DE6C9E-2B05-CB85-F91A-279547681886}"/>
                </a:ext>
              </a:extLst>
            </p:cNvPr>
            <p:cNvSpPr/>
            <p:nvPr/>
          </p:nvSpPr>
          <p:spPr>
            <a:xfrm>
              <a:off x="5888879" y="2081454"/>
              <a:ext cx="17678" cy="15329"/>
            </a:xfrm>
            <a:custGeom>
              <a:avLst/>
              <a:gdLst/>
              <a:ahLst/>
              <a:cxnLst/>
              <a:rect l="l" t="t" r="r" b="b"/>
              <a:pathLst>
                <a:path w="1001" h="868" fill="none" extrusionOk="0">
                  <a:moveTo>
                    <a:pt x="1001" y="0"/>
                  </a:moveTo>
                  <a:cubicBezTo>
                    <a:pt x="567" y="201"/>
                    <a:pt x="234" y="501"/>
                    <a:pt x="0" y="868"/>
                  </a:cubicBezTo>
                </a:path>
              </a:pathLst>
            </a:custGeom>
            <a:noFill/>
            <a:ln w="75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49;p30">
              <a:extLst>
                <a:ext uri="{FF2B5EF4-FFF2-40B4-BE49-F238E27FC236}">
                  <a16:creationId xmlns:a16="http://schemas.microsoft.com/office/drawing/2014/main" id="{64F1C3F8-2074-9552-B1B2-D849D45F6929}"/>
                </a:ext>
              </a:extLst>
            </p:cNvPr>
            <p:cNvSpPr/>
            <p:nvPr/>
          </p:nvSpPr>
          <p:spPr>
            <a:xfrm>
              <a:off x="3374104" y="1809884"/>
              <a:ext cx="764060" cy="256282"/>
            </a:xfrm>
            <a:custGeom>
              <a:avLst/>
              <a:gdLst/>
              <a:ahLst/>
              <a:cxnLst/>
              <a:rect l="l" t="t" r="r" b="b"/>
              <a:pathLst>
                <a:path w="43265" h="14512" fill="none" extrusionOk="0">
                  <a:moveTo>
                    <a:pt x="41730" y="11843"/>
                  </a:moveTo>
                  <a:cubicBezTo>
                    <a:pt x="39796" y="10809"/>
                    <a:pt x="38895" y="11676"/>
                    <a:pt x="38195" y="10809"/>
                  </a:cubicBezTo>
                  <a:cubicBezTo>
                    <a:pt x="37494" y="9908"/>
                    <a:pt x="39095" y="7473"/>
                    <a:pt x="34859" y="5305"/>
                  </a:cubicBezTo>
                  <a:cubicBezTo>
                    <a:pt x="32791" y="4271"/>
                    <a:pt x="34492" y="368"/>
                    <a:pt x="27253" y="201"/>
                  </a:cubicBezTo>
                  <a:cubicBezTo>
                    <a:pt x="20015" y="1"/>
                    <a:pt x="21182" y="4371"/>
                    <a:pt x="19214" y="5605"/>
                  </a:cubicBezTo>
                  <a:cubicBezTo>
                    <a:pt x="17280" y="6872"/>
                    <a:pt x="16746" y="4904"/>
                    <a:pt x="14811" y="6139"/>
                  </a:cubicBezTo>
                  <a:cubicBezTo>
                    <a:pt x="12876" y="7373"/>
                    <a:pt x="13744" y="9841"/>
                    <a:pt x="12176" y="10208"/>
                  </a:cubicBezTo>
                  <a:cubicBezTo>
                    <a:pt x="10575" y="10542"/>
                    <a:pt x="9241" y="9408"/>
                    <a:pt x="7272" y="10608"/>
                  </a:cubicBezTo>
                  <a:cubicBezTo>
                    <a:pt x="5304" y="11809"/>
                    <a:pt x="5338" y="12943"/>
                    <a:pt x="4437" y="12943"/>
                  </a:cubicBezTo>
                  <a:cubicBezTo>
                    <a:pt x="3570" y="12943"/>
                    <a:pt x="1802" y="12210"/>
                    <a:pt x="734" y="12943"/>
                  </a:cubicBezTo>
                  <a:lnTo>
                    <a:pt x="701" y="12943"/>
                  </a:lnTo>
                  <a:cubicBezTo>
                    <a:pt x="1" y="13410"/>
                    <a:pt x="334" y="14511"/>
                    <a:pt x="1201" y="14511"/>
                  </a:cubicBezTo>
                  <a:lnTo>
                    <a:pt x="41630" y="14511"/>
                  </a:lnTo>
                  <a:cubicBezTo>
                    <a:pt x="42731" y="14478"/>
                    <a:pt x="43265" y="13144"/>
                    <a:pt x="42498" y="12376"/>
                  </a:cubicBezTo>
                  <a:cubicBezTo>
                    <a:pt x="42264" y="12176"/>
                    <a:pt x="41997" y="11976"/>
                    <a:pt x="41730" y="11843"/>
                  </a:cubicBezTo>
                  <a:close/>
                </a:path>
              </a:pathLst>
            </a:custGeom>
            <a:noFill/>
            <a:ln w="75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350;p30">
              <a:extLst>
                <a:ext uri="{FF2B5EF4-FFF2-40B4-BE49-F238E27FC236}">
                  <a16:creationId xmlns:a16="http://schemas.microsoft.com/office/drawing/2014/main" id="{CDE2DC71-A4DB-5A98-92D4-BA2A58BD28AD}"/>
                </a:ext>
              </a:extLst>
            </p:cNvPr>
            <p:cNvSpPr/>
            <p:nvPr/>
          </p:nvSpPr>
          <p:spPr>
            <a:xfrm>
              <a:off x="3630346" y="2006047"/>
              <a:ext cx="13581" cy="7099"/>
            </a:xfrm>
            <a:custGeom>
              <a:avLst/>
              <a:gdLst/>
              <a:ahLst/>
              <a:cxnLst/>
              <a:rect l="l" t="t" r="r" b="b"/>
              <a:pathLst>
                <a:path w="769" h="402" fill="none" extrusionOk="0">
                  <a:moveTo>
                    <a:pt x="768" y="1"/>
                  </a:moveTo>
                  <a:cubicBezTo>
                    <a:pt x="535" y="168"/>
                    <a:pt x="268" y="268"/>
                    <a:pt x="1" y="401"/>
                  </a:cubicBezTo>
                </a:path>
              </a:pathLst>
            </a:custGeom>
            <a:noFill/>
            <a:ln w="750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51;p30">
              <a:extLst>
                <a:ext uri="{FF2B5EF4-FFF2-40B4-BE49-F238E27FC236}">
                  <a16:creationId xmlns:a16="http://schemas.microsoft.com/office/drawing/2014/main" id="{D532E12E-E00B-42BD-8667-4820D4652E78}"/>
                </a:ext>
              </a:extLst>
            </p:cNvPr>
            <p:cNvSpPr/>
            <p:nvPr/>
          </p:nvSpPr>
          <p:spPr>
            <a:xfrm>
              <a:off x="3660985" y="1898836"/>
              <a:ext cx="121377" cy="85439"/>
            </a:xfrm>
            <a:custGeom>
              <a:avLst/>
              <a:gdLst/>
              <a:ahLst/>
              <a:cxnLst/>
              <a:rect l="l" t="t" r="r" b="b"/>
              <a:pathLst>
                <a:path w="6873" h="4838" fill="none" extrusionOk="0">
                  <a:moveTo>
                    <a:pt x="6872" y="1"/>
                  </a:moveTo>
                  <a:cubicBezTo>
                    <a:pt x="6539" y="1602"/>
                    <a:pt x="5805" y="2669"/>
                    <a:pt x="4937" y="2803"/>
                  </a:cubicBezTo>
                  <a:cubicBezTo>
                    <a:pt x="4070" y="2903"/>
                    <a:pt x="834" y="2569"/>
                    <a:pt x="301" y="3770"/>
                  </a:cubicBezTo>
                  <a:cubicBezTo>
                    <a:pt x="134" y="4104"/>
                    <a:pt x="34" y="4471"/>
                    <a:pt x="1" y="4838"/>
                  </a:cubicBezTo>
                </a:path>
              </a:pathLst>
            </a:custGeom>
            <a:noFill/>
            <a:ln w="75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52;p30">
              <a:extLst>
                <a:ext uri="{FF2B5EF4-FFF2-40B4-BE49-F238E27FC236}">
                  <a16:creationId xmlns:a16="http://schemas.microsoft.com/office/drawing/2014/main" id="{AFFF9B19-8239-EA43-D7B7-0A421EA6FEBB}"/>
                </a:ext>
              </a:extLst>
            </p:cNvPr>
            <p:cNvSpPr/>
            <p:nvPr/>
          </p:nvSpPr>
          <p:spPr>
            <a:xfrm>
              <a:off x="3789407" y="1860549"/>
              <a:ext cx="23576" cy="21227"/>
            </a:xfrm>
            <a:custGeom>
              <a:avLst/>
              <a:gdLst/>
              <a:ahLst/>
              <a:cxnLst/>
              <a:rect l="l" t="t" r="r" b="b"/>
              <a:pathLst>
                <a:path w="1335" h="1202" fill="none" extrusionOk="0">
                  <a:moveTo>
                    <a:pt x="1335" y="1"/>
                  </a:moveTo>
                  <a:cubicBezTo>
                    <a:pt x="768" y="234"/>
                    <a:pt x="301" y="668"/>
                    <a:pt x="0" y="1201"/>
                  </a:cubicBezTo>
                </a:path>
              </a:pathLst>
            </a:custGeom>
            <a:noFill/>
            <a:ln w="75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53;p30">
              <a:extLst>
                <a:ext uri="{FF2B5EF4-FFF2-40B4-BE49-F238E27FC236}">
                  <a16:creationId xmlns:a16="http://schemas.microsoft.com/office/drawing/2014/main" id="{0E9E8849-4B18-B5B3-4E6E-539DDFB84C65}"/>
                </a:ext>
              </a:extLst>
            </p:cNvPr>
            <p:cNvSpPr/>
            <p:nvPr/>
          </p:nvSpPr>
          <p:spPr>
            <a:xfrm>
              <a:off x="3001802" y="2390728"/>
              <a:ext cx="552581" cy="184988"/>
            </a:xfrm>
            <a:custGeom>
              <a:avLst/>
              <a:gdLst/>
              <a:ahLst/>
              <a:cxnLst/>
              <a:rect l="l" t="t" r="r" b="b"/>
              <a:pathLst>
                <a:path w="31290" h="10475" fill="none" extrusionOk="0">
                  <a:moveTo>
                    <a:pt x="30156" y="8539"/>
                  </a:moveTo>
                  <a:cubicBezTo>
                    <a:pt x="28755" y="7772"/>
                    <a:pt x="28121" y="8439"/>
                    <a:pt x="27621" y="7772"/>
                  </a:cubicBezTo>
                  <a:cubicBezTo>
                    <a:pt x="27120" y="7138"/>
                    <a:pt x="28254" y="5371"/>
                    <a:pt x="25186" y="3803"/>
                  </a:cubicBezTo>
                  <a:cubicBezTo>
                    <a:pt x="23718" y="3069"/>
                    <a:pt x="24952" y="234"/>
                    <a:pt x="19682" y="100"/>
                  </a:cubicBezTo>
                  <a:cubicBezTo>
                    <a:pt x="14445" y="0"/>
                    <a:pt x="15312" y="3136"/>
                    <a:pt x="13877" y="4036"/>
                  </a:cubicBezTo>
                  <a:cubicBezTo>
                    <a:pt x="12476" y="4904"/>
                    <a:pt x="12110" y="3503"/>
                    <a:pt x="10709" y="4403"/>
                  </a:cubicBezTo>
                  <a:cubicBezTo>
                    <a:pt x="9308" y="5304"/>
                    <a:pt x="9941" y="7105"/>
                    <a:pt x="8774" y="7339"/>
                  </a:cubicBezTo>
                  <a:cubicBezTo>
                    <a:pt x="7640" y="7605"/>
                    <a:pt x="6672" y="6772"/>
                    <a:pt x="5238" y="7639"/>
                  </a:cubicBezTo>
                  <a:cubicBezTo>
                    <a:pt x="3837" y="8506"/>
                    <a:pt x="3837" y="9307"/>
                    <a:pt x="3203" y="9307"/>
                  </a:cubicBezTo>
                  <a:cubicBezTo>
                    <a:pt x="2569" y="9307"/>
                    <a:pt x="1302" y="8806"/>
                    <a:pt x="535" y="9307"/>
                  </a:cubicBezTo>
                  <a:lnTo>
                    <a:pt x="501" y="9307"/>
                  </a:lnTo>
                  <a:cubicBezTo>
                    <a:pt x="1" y="9674"/>
                    <a:pt x="234" y="10441"/>
                    <a:pt x="835" y="10474"/>
                  </a:cubicBezTo>
                  <a:lnTo>
                    <a:pt x="30089" y="10474"/>
                  </a:lnTo>
                  <a:cubicBezTo>
                    <a:pt x="30890" y="10474"/>
                    <a:pt x="31290" y="9473"/>
                    <a:pt x="30723" y="8906"/>
                  </a:cubicBezTo>
                  <a:cubicBezTo>
                    <a:pt x="30556" y="8773"/>
                    <a:pt x="30356" y="8640"/>
                    <a:pt x="30156" y="8539"/>
                  </a:cubicBezTo>
                  <a:close/>
                </a:path>
              </a:pathLst>
            </a:custGeom>
            <a:noFill/>
            <a:ln w="75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354;p30">
              <a:extLst>
                <a:ext uri="{FF2B5EF4-FFF2-40B4-BE49-F238E27FC236}">
                  <a16:creationId xmlns:a16="http://schemas.microsoft.com/office/drawing/2014/main" id="{A97225BD-349E-0361-BEE9-1F4E0A712161}"/>
                </a:ext>
              </a:extLst>
            </p:cNvPr>
            <p:cNvSpPr/>
            <p:nvPr/>
          </p:nvSpPr>
          <p:spPr>
            <a:xfrm>
              <a:off x="3186787" y="2532694"/>
              <a:ext cx="10031" cy="4715"/>
            </a:xfrm>
            <a:custGeom>
              <a:avLst/>
              <a:gdLst/>
              <a:ahLst/>
              <a:cxnLst/>
              <a:rect l="l" t="t" r="r" b="b"/>
              <a:pathLst>
                <a:path w="568" h="267" fill="none" extrusionOk="0">
                  <a:moveTo>
                    <a:pt x="567" y="0"/>
                  </a:moveTo>
                  <a:cubicBezTo>
                    <a:pt x="400" y="100"/>
                    <a:pt x="200" y="167"/>
                    <a:pt x="0" y="267"/>
                  </a:cubicBezTo>
                </a:path>
              </a:pathLst>
            </a:custGeom>
            <a:noFill/>
            <a:ln w="75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355;p30">
              <a:extLst>
                <a:ext uri="{FF2B5EF4-FFF2-40B4-BE49-F238E27FC236}">
                  <a16:creationId xmlns:a16="http://schemas.microsoft.com/office/drawing/2014/main" id="{7BDF070B-FBF5-C310-9D9A-C0EC24FDE046}"/>
                </a:ext>
              </a:extLst>
            </p:cNvPr>
            <p:cNvSpPr/>
            <p:nvPr/>
          </p:nvSpPr>
          <p:spPr>
            <a:xfrm>
              <a:off x="3209162" y="2454338"/>
              <a:ext cx="87788" cy="62463"/>
            </a:xfrm>
            <a:custGeom>
              <a:avLst/>
              <a:gdLst/>
              <a:ahLst/>
              <a:cxnLst/>
              <a:rect l="l" t="t" r="r" b="b"/>
              <a:pathLst>
                <a:path w="4971" h="3537" fill="none" extrusionOk="0">
                  <a:moveTo>
                    <a:pt x="4971" y="1"/>
                  </a:moveTo>
                  <a:cubicBezTo>
                    <a:pt x="4737" y="1168"/>
                    <a:pt x="4204" y="1969"/>
                    <a:pt x="3570" y="2035"/>
                  </a:cubicBezTo>
                  <a:cubicBezTo>
                    <a:pt x="2936" y="2102"/>
                    <a:pt x="601" y="1902"/>
                    <a:pt x="234" y="2736"/>
                  </a:cubicBezTo>
                  <a:cubicBezTo>
                    <a:pt x="134" y="3003"/>
                    <a:pt x="67" y="3270"/>
                    <a:pt x="1" y="3536"/>
                  </a:cubicBezTo>
                </a:path>
              </a:pathLst>
            </a:custGeom>
            <a:noFill/>
            <a:ln w="75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56;p30">
              <a:extLst>
                <a:ext uri="{FF2B5EF4-FFF2-40B4-BE49-F238E27FC236}">
                  <a16:creationId xmlns:a16="http://schemas.microsoft.com/office/drawing/2014/main" id="{B118E41B-380E-B903-8980-82116A383154}"/>
                </a:ext>
              </a:extLst>
            </p:cNvPr>
            <p:cNvSpPr/>
            <p:nvPr/>
          </p:nvSpPr>
          <p:spPr>
            <a:xfrm>
              <a:off x="3301646" y="2427248"/>
              <a:ext cx="17113" cy="14746"/>
            </a:xfrm>
            <a:custGeom>
              <a:avLst/>
              <a:gdLst/>
              <a:ahLst/>
              <a:cxnLst/>
              <a:rect l="l" t="t" r="r" b="b"/>
              <a:pathLst>
                <a:path w="969" h="835" fill="none" extrusionOk="0">
                  <a:moveTo>
                    <a:pt x="968" y="0"/>
                  </a:moveTo>
                  <a:cubicBezTo>
                    <a:pt x="568" y="167"/>
                    <a:pt x="234" y="467"/>
                    <a:pt x="1" y="834"/>
                  </a:cubicBezTo>
                </a:path>
              </a:pathLst>
            </a:custGeom>
            <a:noFill/>
            <a:ln w="75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57;p30">
              <a:extLst>
                <a:ext uri="{FF2B5EF4-FFF2-40B4-BE49-F238E27FC236}">
                  <a16:creationId xmlns:a16="http://schemas.microsoft.com/office/drawing/2014/main" id="{0B3275D2-C399-D4E3-102E-CC45C380E9D7}"/>
                </a:ext>
              </a:extLst>
            </p:cNvPr>
            <p:cNvSpPr/>
            <p:nvPr/>
          </p:nvSpPr>
          <p:spPr>
            <a:xfrm>
              <a:off x="5399935" y="1570136"/>
              <a:ext cx="55982" cy="7082"/>
            </a:xfrm>
            <a:custGeom>
              <a:avLst/>
              <a:gdLst/>
              <a:ahLst/>
              <a:cxnLst/>
              <a:rect l="l" t="t" r="r" b="b"/>
              <a:pathLst>
                <a:path w="3170" h="401" fill="none" extrusionOk="0">
                  <a:moveTo>
                    <a:pt x="3170" y="34"/>
                  </a:moveTo>
                  <a:lnTo>
                    <a:pt x="2903" y="34"/>
                  </a:lnTo>
                  <a:cubicBezTo>
                    <a:pt x="1936" y="67"/>
                    <a:pt x="935" y="167"/>
                    <a:pt x="1" y="401"/>
                  </a:cubicBezTo>
                  <a:cubicBezTo>
                    <a:pt x="1035" y="134"/>
                    <a:pt x="2102" y="0"/>
                    <a:pt x="3170" y="34"/>
                  </a:cubicBezTo>
                  <a:close/>
                </a:path>
              </a:pathLst>
            </a:custGeom>
            <a:noFill/>
            <a:ln w="750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58;p30">
              <a:extLst>
                <a:ext uri="{FF2B5EF4-FFF2-40B4-BE49-F238E27FC236}">
                  <a16:creationId xmlns:a16="http://schemas.microsoft.com/office/drawing/2014/main" id="{D5134BC3-B69A-4FA9-C3CA-F52219E9160E}"/>
                </a:ext>
              </a:extLst>
            </p:cNvPr>
            <p:cNvSpPr/>
            <p:nvPr/>
          </p:nvSpPr>
          <p:spPr>
            <a:xfrm>
              <a:off x="4958726" y="1571319"/>
              <a:ext cx="994982" cy="264511"/>
            </a:xfrm>
            <a:custGeom>
              <a:avLst/>
              <a:gdLst/>
              <a:ahLst/>
              <a:cxnLst/>
              <a:rect l="l" t="t" r="r" b="b"/>
              <a:pathLst>
                <a:path w="56341" h="14978" fill="none" extrusionOk="0">
                  <a:moveTo>
                    <a:pt x="55040" y="14911"/>
                  </a:moveTo>
                  <a:lnTo>
                    <a:pt x="1268" y="14911"/>
                  </a:lnTo>
                  <a:cubicBezTo>
                    <a:pt x="367" y="14911"/>
                    <a:pt x="0" y="13777"/>
                    <a:pt x="768" y="13276"/>
                  </a:cubicBezTo>
                  <a:lnTo>
                    <a:pt x="801" y="13243"/>
                  </a:lnTo>
                  <a:cubicBezTo>
                    <a:pt x="1902" y="12509"/>
                    <a:pt x="3736" y="13243"/>
                    <a:pt x="4637" y="13243"/>
                  </a:cubicBezTo>
                  <a:cubicBezTo>
                    <a:pt x="5571" y="13243"/>
                    <a:pt x="5571" y="12075"/>
                    <a:pt x="7606" y="10841"/>
                  </a:cubicBezTo>
                  <a:cubicBezTo>
                    <a:pt x="9641" y="9574"/>
                    <a:pt x="11042" y="10741"/>
                    <a:pt x="12676" y="10408"/>
                  </a:cubicBezTo>
                  <a:cubicBezTo>
                    <a:pt x="14344" y="10041"/>
                    <a:pt x="13410" y="7439"/>
                    <a:pt x="15445" y="6171"/>
                  </a:cubicBezTo>
                  <a:cubicBezTo>
                    <a:pt x="16946" y="5204"/>
                    <a:pt x="17646" y="6071"/>
                    <a:pt x="18747" y="6071"/>
                  </a:cubicBezTo>
                  <a:cubicBezTo>
                    <a:pt x="19214" y="6038"/>
                    <a:pt x="19648" y="5871"/>
                    <a:pt x="20048" y="5604"/>
                  </a:cubicBezTo>
                  <a:cubicBezTo>
                    <a:pt x="21682" y="4570"/>
                    <a:pt x="21182" y="1401"/>
                    <a:pt x="24951" y="334"/>
                  </a:cubicBezTo>
                  <a:lnTo>
                    <a:pt x="24985" y="334"/>
                  </a:lnTo>
                  <a:cubicBezTo>
                    <a:pt x="25952" y="134"/>
                    <a:pt x="26920" y="0"/>
                    <a:pt x="27920" y="0"/>
                  </a:cubicBezTo>
                  <a:lnTo>
                    <a:pt x="28421" y="0"/>
                  </a:lnTo>
                  <a:cubicBezTo>
                    <a:pt x="29388" y="0"/>
                    <a:pt x="30389" y="134"/>
                    <a:pt x="31323" y="334"/>
                  </a:cubicBezTo>
                  <a:lnTo>
                    <a:pt x="31389" y="334"/>
                  </a:lnTo>
                  <a:cubicBezTo>
                    <a:pt x="35159" y="1434"/>
                    <a:pt x="34658" y="4570"/>
                    <a:pt x="36293" y="5604"/>
                  </a:cubicBezTo>
                  <a:cubicBezTo>
                    <a:pt x="36660" y="5871"/>
                    <a:pt x="37127" y="6038"/>
                    <a:pt x="37594" y="6071"/>
                  </a:cubicBezTo>
                  <a:cubicBezTo>
                    <a:pt x="38695" y="6071"/>
                    <a:pt x="39362" y="5237"/>
                    <a:pt x="40896" y="6171"/>
                  </a:cubicBezTo>
                  <a:cubicBezTo>
                    <a:pt x="42898" y="7439"/>
                    <a:pt x="41997" y="10041"/>
                    <a:pt x="43631" y="10408"/>
                  </a:cubicBezTo>
                  <a:cubicBezTo>
                    <a:pt x="45299" y="10741"/>
                    <a:pt x="46700" y="9574"/>
                    <a:pt x="48735" y="10841"/>
                  </a:cubicBezTo>
                  <a:cubicBezTo>
                    <a:pt x="50770" y="12075"/>
                    <a:pt x="50770" y="13243"/>
                    <a:pt x="51671" y="13243"/>
                  </a:cubicBezTo>
                  <a:cubicBezTo>
                    <a:pt x="52605" y="13243"/>
                    <a:pt x="54439" y="12509"/>
                    <a:pt x="55540" y="13243"/>
                  </a:cubicBezTo>
                  <a:lnTo>
                    <a:pt x="55573" y="13276"/>
                  </a:lnTo>
                  <a:cubicBezTo>
                    <a:pt x="56341" y="13777"/>
                    <a:pt x="55940" y="14978"/>
                    <a:pt x="55040" y="14911"/>
                  </a:cubicBezTo>
                  <a:close/>
                </a:path>
              </a:pathLst>
            </a:custGeom>
            <a:noFill/>
            <a:ln w="75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59;p30">
              <a:extLst>
                <a:ext uri="{FF2B5EF4-FFF2-40B4-BE49-F238E27FC236}">
                  <a16:creationId xmlns:a16="http://schemas.microsoft.com/office/drawing/2014/main" id="{95B1F44F-2901-193D-3094-D5E8B2A4808D}"/>
                </a:ext>
              </a:extLst>
            </p:cNvPr>
            <p:cNvSpPr/>
            <p:nvPr/>
          </p:nvSpPr>
          <p:spPr>
            <a:xfrm>
              <a:off x="5455316" y="1570136"/>
              <a:ext cx="55982" cy="7082"/>
            </a:xfrm>
            <a:custGeom>
              <a:avLst/>
              <a:gdLst/>
              <a:ahLst/>
              <a:cxnLst/>
              <a:rect l="l" t="t" r="r" b="b"/>
              <a:pathLst>
                <a:path w="3170" h="401" fill="none" extrusionOk="0">
                  <a:moveTo>
                    <a:pt x="3169" y="401"/>
                  </a:moveTo>
                  <a:cubicBezTo>
                    <a:pt x="2235" y="167"/>
                    <a:pt x="1235" y="67"/>
                    <a:pt x="267" y="34"/>
                  </a:cubicBezTo>
                  <a:lnTo>
                    <a:pt x="0" y="34"/>
                  </a:lnTo>
                  <a:cubicBezTo>
                    <a:pt x="1068" y="0"/>
                    <a:pt x="2135" y="134"/>
                    <a:pt x="3169" y="401"/>
                  </a:cubicBezTo>
                  <a:close/>
                </a:path>
              </a:pathLst>
            </a:custGeom>
            <a:noFill/>
            <a:ln w="750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60;p30">
              <a:extLst>
                <a:ext uri="{FF2B5EF4-FFF2-40B4-BE49-F238E27FC236}">
                  <a16:creationId xmlns:a16="http://schemas.microsoft.com/office/drawing/2014/main" id="{09D10F2F-62C8-E186-94CB-360A8CA2FF6C}"/>
                </a:ext>
              </a:extLst>
            </p:cNvPr>
            <p:cNvSpPr/>
            <p:nvPr/>
          </p:nvSpPr>
          <p:spPr>
            <a:xfrm>
              <a:off x="5235594" y="1663202"/>
              <a:ext cx="114296" cy="61881"/>
            </a:xfrm>
            <a:custGeom>
              <a:avLst/>
              <a:gdLst/>
              <a:ahLst/>
              <a:cxnLst/>
              <a:rect l="l" t="t" r="r" b="b"/>
              <a:pathLst>
                <a:path w="6472" h="3504" fill="none" extrusionOk="0">
                  <a:moveTo>
                    <a:pt x="6471" y="1"/>
                  </a:moveTo>
                  <a:cubicBezTo>
                    <a:pt x="6205" y="1168"/>
                    <a:pt x="4970" y="2069"/>
                    <a:pt x="4203" y="2136"/>
                  </a:cubicBezTo>
                  <a:cubicBezTo>
                    <a:pt x="2469" y="2236"/>
                    <a:pt x="1401" y="968"/>
                    <a:pt x="534" y="2236"/>
                  </a:cubicBezTo>
                  <a:cubicBezTo>
                    <a:pt x="267" y="2636"/>
                    <a:pt x="100" y="3036"/>
                    <a:pt x="0" y="3503"/>
                  </a:cubicBezTo>
                </a:path>
              </a:pathLst>
            </a:custGeom>
            <a:noFill/>
            <a:ln w="75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361;p30">
              <a:extLst>
                <a:ext uri="{FF2B5EF4-FFF2-40B4-BE49-F238E27FC236}">
                  <a16:creationId xmlns:a16="http://schemas.microsoft.com/office/drawing/2014/main" id="{8E0B56A8-BF10-ADCA-9966-C7A1AA621DEF}"/>
                </a:ext>
              </a:extLst>
            </p:cNvPr>
            <p:cNvSpPr/>
            <p:nvPr/>
          </p:nvSpPr>
          <p:spPr>
            <a:xfrm>
              <a:off x="5355768" y="1635530"/>
              <a:ext cx="20627" cy="14728"/>
            </a:xfrm>
            <a:custGeom>
              <a:avLst/>
              <a:gdLst/>
              <a:ahLst/>
              <a:cxnLst/>
              <a:rect l="l" t="t" r="r" b="b"/>
              <a:pathLst>
                <a:path w="1168" h="834" fill="none" extrusionOk="0">
                  <a:moveTo>
                    <a:pt x="1168" y="0"/>
                  </a:moveTo>
                  <a:cubicBezTo>
                    <a:pt x="701" y="133"/>
                    <a:pt x="300" y="434"/>
                    <a:pt x="0" y="834"/>
                  </a:cubicBezTo>
                </a:path>
              </a:pathLst>
            </a:custGeom>
            <a:noFill/>
            <a:ln w="75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362;p30">
              <a:extLst>
                <a:ext uri="{FF2B5EF4-FFF2-40B4-BE49-F238E27FC236}">
                  <a16:creationId xmlns:a16="http://schemas.microsoft.com/office/drawing/2014/main" id="{E8FA1FE7-CC60-B41A-72D9-1AABBCA0CA86}"/>
                </a:ext>
              </a:extLst>
            </p:cNvPr>
            <p:cNvSpPr/>
            <p:nvPr/>
          </p:nvSpPr>
          <p:spPr>
            <a:xfrm>
              <a:off x="4820874" y="1670284"/>
              <a:ext cx="51267" cy="361712"/>
            </a:xfrm>
            <a:custGeom>
              <a:avLst/>
              <a:gdLst/>
              <a:ahLst/>
              <a:cxnLst/>
              <a:rect l="l" t="t" r="r" b="b"/>
              <a:pathLst>
                <a:path w="2903" h="20482" extrusionOk="0">
                  <a:moveTo>
                    <a:pt x="768" y="0"/>
                  </a:moveTo>
                  <a:lnTo>
                    <a:pt x="1" y="20481"/>
                  </a:lnTo>
                  <a:lnTo>
                    <a:pt x="2903" y="20481"/>
                  </a:lnTo>
                  <a:lnTo>
                    <a:pt x="2102" y="0"/>
                  </a:lnTo>
                  <a:close/>
                </a:path>
              </a:pathLst>
            </a:custGeom>
            <a:solidFill>
              <a:srgbClr val="FFFFFF"/>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363;p30">
              <a:extLst>
                <a:ext uri="{FF2B5EF4-FFF2-40B4-BE49-F238E27FC236}">
                  <a16:creationId xmlns:a16="http://schemas.microsoft.com/office/drawing/2014/main" id="{0E63B9F1-5C4B-E087-BA54-4EB9BD560AAF}"/>
                </a:ext>
              </a:extLst>
            </p:cNvPr>
            <p:cNvSpPr/>
            <p:nvPr/>
          </p:nvSpPr>
          <p:spPr>
            <a:xfrm>
              <a:off x="4873306" y="1524185"/>
              <a:ext cx="115479" cy="110764"/>
            </a:xfrm>
            <a:custGeom>
              <a:avLst/>
              <a:gdLst/>
              <a:ahLst/>
              <a:cxnLst/>
              <a:rect l="l" t="t" r="r" b="b"/>
              <a:pathLst>
                <a:path w="6539" h="6272" extrusionOk="0">
                  <a:moveTo>
                    <a:pt x="6172" y="1"/>
                  </a:moveTo>
                  <a:lnTo>
                    <a:pt x="1" y="5504"/>
                  </a:lnTo>
                  <a:lnTo>
                    <a:pt x="734" y="6272"/>
                  </a:lnTo>
                  <a:lnTo>
                    <a:pt x="6539" y="401"/>
                  </a:lnTo>
                  <a:lnTo>
                    <a:pt x="6172" y="1"/>
                  </a:lnTo>
                  <a:close/>
                </a:path>
              </a:pathLst>
            </a:custGeom>
            <a:solidFill>
              <a:srgbClr val="FFFFFF"/>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364;p30">
              <a:extLst>
                <a:ext uri="{FF2B5EF4-FFF2-40B4-BE49-F238E27FC236}">
                  <a16:creationId xmlns:a16="http://schemas.microsoft.com/office/drawing/2014/main" id="{545094D8-0544-D18F-D891-64F179F6C32F}"/>
                </a:ext>
              </a:extLst>
            </p:cNvPr>
            <p:cNvSpPr/>
            <p:nvPr/>
          </p:nvSpPr>
          <p:spPr>
            <a:xfrm>
              <a:off x="4794967" y="1621384"/>
              <a:ext cx="91320" cy="90154"/>
            </a:xfrm>
            <a:custGeom>
              <a:avLst/>
              <a:gdLst/>
              <a:ahLst/>
              <a:cxnLst/>
              <a:rect l="l" t="t" r="r" b="b"/>
              <a:pathLst>
                <a:path w="5171" h="5105" extrusionOk="0">
                  <a:moveTo>
                    <a:pt x="4437" y="0"/>
                  </a:moveTo>
                  <a:lnTo>
                    <a:pt x="2702" y="1935"/>
                  </a:lnTo>
                  <a:lnTo>
                    <a:pt x="300" y="968"/>
                  </a:lnTo>
                  <a:lnTo>
                    <a:pt x="0" y="2002"/>
                  </a:lnTo>
                  <a:lnTo>
                    <a:pt x="2569" y="2536"/>
                  </a:lnTo>
                  <a:lnTo>
                    <a:pt x="2935" y="5104"/>
                  </a:lnTo>
                  <a:lnTo>
                    <a:pt x="3970" y="4837"/>
                  </a:lnTo>
                  <a:lnTo>
                    <a:pt x="3136" y="2369"/>
                  </a:lnTo>
                  <a:lnTo>
                    <a:pt x="5170" y="768"/>
                  </a:lnTo>
                  <a:lnTo>
                    <a:pt x="4437" y="0"/>
                  </a:lnTo>
                  <a:close/>
                </a:path>
              </a:pathLst>
            </a:custGeom>
            <a:solidFill>
              <a:srgbClr val="FFFFFF"/>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365;p30">
              <a:extLst>
                <a:ext uri="{FF2B5EF4-FFF2-40B4-BE49-F238E27FC236}">
                  <a16:creationId xmlns:a16="http://schemas.microsoft.com/office/drawing/2014/main" id="{E62236A3-3B29-188E-CE97-47CEBC34AA24}"/>
                </a:ext>
              </a:extLst>
            </p:cNvPr>
            <p:cNvSpPr/>
            <p:nvPr/>
          </p:nvSpPr>
          <p:spPr>
            <a:xfrm>
              <a:off x="4656533" y="1601941"/>
              <a:ext cx="143752" cy="54799"/>
            </a:xfrm>
            <a:custGeom>
              <a:avLst/>
              <a:gdLst/>
              <a:ahLst/>
              <a:cxnLst/>
              <a:rect l="l" t="t" r="r" b="b"/>
              <a:pathLst>
                <a:path w="8140" h="3103" extrusionOk="0">
                  <a:moveTo>
                    <a:pt x="134" y="1"/>
                  </a:moveTo>
                  <a:lnTo>
                    <a:pt x="0" y="534"/>
                  </a:lnTo>
                  <a:lnTo>
                    <a:pt x="7839" y="3103"/>
                  </a:lnTo>
                  <a:lnTo>
                    <a:pt x="8139" y="2069"/>
                  </a:lnTo>
                  <a:lnTo>
                    <a:pt x="134" y="1"/>
                  </a:lnTo>
                  <a:close/>
                </a:path>
              </a:pathLst>
            </a:custGeom>
            <a:solidFill>
              <a:srgbClr val="FFFFFF"/>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366;p30">
              <a:extLst>
                <a:ext uri="{FF2B5EF4-FFF2-40B4-BE49-F238E27FC236}">
                  <a16:creationId xmlns:a16="http://schemas.microsoft.com/office/drawing/2014/main" id="{3BD1BAAB-5CEF-F96D-A87B-6B55BCE1F224}"/>
                </a:ext>
              </a:extLst>
            </p:cNvPr>
            <p:cNvSpPr/>
            <p:nvPr/>
          </p:nvSpPr>
          <p:spPr>
            <a:xfrm>
              <a:off x="4846798" y="1706804"/>
              <a:ext cx="48318" cy="145518"/>
            </a:xfrm>
            <a:custGeom>
              <a:avLst/>
              <a:gdLst/>
              <a:ahLst/>
              <a:cxnLst/>
              <a:rect l="l" t="t" r="r" b="b"/>
              <a:pathLst>
                <a:path w="2736" h="8240" extrusionOk="0">
                  <a:moveTo>
                    <a:pt x="1035" y="0"/>
                  </a:moveTo>
                  <a:lnTo>
                    <a:pt x="0" y="267"/>
                  </a:lnTo>
                  <a:lnTo>
                    <a:pt x="2169" y="8240"/>
                  </a:lnTo>
                  <a:lnTo>
                    <a:pt x="2736" y="8106"/>
                  </a:lnTo>
                  <a:lnTo>
                    <a:pt x="1035" y="0"/>
                  </a:lnTo>
                  <a:close/>
                </a:path>
              </a:pathLst>
            </a:custGeom>
            <a:solidFill>
              <a:srgbClr val="FFFFFF"/>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367;p30">
              <a:extLst>
                <a:ext uri="{FF2B5EF4-FFF2-40B4-BE49-F238E27FC236}">
                  <a16:creationId xmlns:a16="http://schemas.microsoft.com/office/drawing/2014/main" id="{9C90775D-BE36-6CF0-6FDD-E6B94A1EDCC6}"/>
                </a:ext>
              </a:extLst>
            </p:cNvPr>
            <p:cNvSpPr/>
            <p:nvPr/>
          </p:nvSpPr>
          <p:spPr>
            <a:xfrm>
              <a:off x="4827355" y="1641993"/>
              <a:ext cx="38305" cy="38322"/>
            </a:xfrm>
            <a:custGeom>
              <a:avLst/>
              <a:gdLst/>
              <a:ahLst/>
              <a:cxnLst/>
              <a:rect l="l" t="t" r="r" b="b"/>
              <a:pathLst>
                <a:path w="2169" h="2170" extrusionOk="0">
                  <a:moveTo>
                    <a:pt x="1068" y="1"/>
                  </a:moveTo>
                  <a:cubicBezTo>
                    <a:pt x="468" y="1"/>
                    <a:pt x="1" y="501"/>
                    <a:pt x="1" y="1068"/>
                  </a:cubicBezTo>
                  <a:cubicBezTo>
                    <a:pt x="1" y="1669"/>
                    <a:pt x="468" y="2169"/>
                    <a:pt x="1068" y="2169"/>
                  </a:cubicBezTo>
                  <a:cubicBezTo>
                    <a:pt x="1669" y="2169"/>
                    <a:pt x="2169" y="1669"/>
                    <a:pt x="2169" y="1068"/>
                  </a:cubicBezTo>
                  <a:cubicBezTo>
                    <a:pt x="2169" y="501"/>
                    <a:pt x="1669" y="1"/>
                    <a:pt x="1068" y="1"/>
                  </a:cubicBezTo>
                  <a:close/>
                </a:path>
              </a:pathLst>
            </a:custGeom>
            <a:solidFill>
              <a:schemeClr val="accent1"/>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368;p30">
              <a:extLst>
                <a:ext uri="{FF2B5EF4-FFF2-40B4-BE49-F238E27FC236}">
                  <a16:creationId xmlns:a16="http://schemas.microsoft.com/office/drawing/2014/main" id="{DA2D71CA-6F87-7F2B-4F5F-E32EA7EB7DDF}"/>
                </a:ext>
              </a:extLst>
            </p:cNvPr>
            <p:cNvSpPr/>
            <p:nvPr/>
          </p:nvSpPr>
          <p:spPr>
            <a:xfrm>
              <a:off x="4337828" y="1722115"/>
              <a:ext cx="51267" cy="361712"/>
            </a:xfrm>
            <a:custGeom>
              <a:avLst/>
              <a:gdLst/>
              <a:ahLst/>
              <a:cxnLst/>
              <a:rect l="l" t="t" r="r" b="b"/>
              <a:pathLst>
                <a:path w="2903" h="20482" extrusionOk="0">
                  <a:moveTo>
                    <a:pt x="801" y="1"/>
                  </a:moveTo>
                  <a:lnTo>
                    <a:pt x="1" y="20482"/>
                  </a:lnTo>
                  <a:lnTo>
                    <a:pt x="2903" y="20482"/>
                  </a:lnTo>
                  <a:lnTo>
                    <a:pt x="2136" y="1"/>
                  </a:lnTo>
                  <a:close/>
                </a:path>
              </a:pathLst>
            </a:custGeom>
            <a:solidFill>
              <a:srgbClr val="FFFFFF"/>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369;p30">
              <a:extLst>
                <a:ext uri="{FF2B5EF4-FFF2-40B4-BE49-F238E27FC236}">
                  <a16:creationId xmlns:a16="http://schemas.microsoft.com/office/drawing/2014/main" id="{DA110893-98A5-D347-7CDB-04B16E85FBEE}"/>
                </a:ext>
              </a:extLst>
            </p:cNvPr>
            <p:cNvSpPr/>
            <p:nvPr/>
          </p:nvSpPr>
          <p:spPr>
            <a:xfrm>
              <a:off x="4182900" y="1725064"/>
              <a:ext cx="137289" cy="77192"/>
            </a:xfrm>
            <a:custGeom>
              <a:avLst/>
              <a:gdLst/>
              <a:ahLst/>
              <a:cxnLst/>
              <a:rect l="l" t="t" r="r" b="b"/>
              <a:pathLst>
                <a:path w="7774" h="4371" extrusionOk="0">
                  <a:moveTo>
                    <a:pt x="7306" y="0"/>
                  </a:moveTo>
                  <a:lnTo>
                    <a:pt x="1" y="3870"/>
                  </a:lnTo>
                  <a:lnTo>
                    <a:pt x="234" y="4370"/>
                  </a:lnTo>
                  <a:lnTo>
                    <a:pt x="7773" y="968"/>
                  </a:lnTo>
                  <a:lnTo>
                    <a:pt x="7306" y="0"/>
                  </a:lnTo>
                  <a:close/>
                </a:path>
              </a:pathLst>
            </a:custGeom>
            <a:solidFill>
              <a:srgbClr val="FFFFFF"/>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370;p30">
              <a:extLst>
                <a:ext uri="{FF2B5EF4-FFF2-40B4-BE49-F238E27FC236}">
                  <a16:creationId xmlns:a16="http://schemas.microsoft.com/office/drawing/2014/main" id="{62ECD01C-5413-AB34-6031-E807CD26BD98}"/>
                </a:ext>
              </a:extLst>
            </p:cNvPr>
            <p:cNvSpPr/>
            <p:nvPr/>
          </p:nvSpPr>
          <p:spPr>
            <a:xfrm>
              <a:off x="4311922" y="1662620"/>
              <a:ext cx="93669" cy="84256"/>
            </a:xfrm>
            <a:custGeom>
              <a:avLst/>
              <a:gdLst/>
              <a:ahLst/>
              <a:cxnLst/>
              <a:rect l="l" t="t" r="r" b="b"/>
              <a:pathLst>
                <a:path w="5304" h="4771" extrusionOk="0">
                  <a:moveTo>
                    <a:pt x="2335" y="0"/>
                  </a:moveTo>
                  <a:lnTo>
                    <a:pt x="2402" y="2602"/>
                  </a:lnTo>
                  <a:lnTo>
                    <a:pt x="0" y="3536"/>
                  </a:lnTo>
                  <a:lnTo>
                    <a:pt x="467" y="4504"/>
                  </a:lnTo>
                  <a:lnTo>
                    <a:pt x="2702" y="3136"/>
                  </a:lnTo>
                  <a:lnTo>
                    <a:pt x="4704" y="4771"/>
                  </a:lnTo>
                  <a:lnTo>
                    <a:pt x="5304" y="3870"/>
                  </a:lnTo>
                  <a:lnTo>
                    <a:pt x="3002" y="2636"/>
                  </a:lnTo>
                  <a:lnTo>
                    <a:pt x="3436" y="67"/>
                  </a:lnTo>
                  <a:lnTo>
                    <a:pt x="2335" y="0"/>
                  </a:lnTo>
                  <a:close/>
                </a:path>
              </a:pathLst>
            </a:custGeom>
            <a:solidFill>
              <a:srgbClr val="FFFFFF"/>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371;p30">
              <a:extLst>
                <a:ext uri="{FF2B5EF4-FFF2-40B4-BE49-F238E27FC236}">
                  <a16:creationId xmlns:a16="http://schemas.microsoft.com/office/drawing/2014/main" id="{D680BB56-6122-5947-B820-A01D4026938F}"/>
                </a:ext>
              </a:extLst>
            </p:cNvPr>
            <p:cNvSpPr/>
            <p:nvPr/>
          </p:nvSpPr>
          <p:spPr>
            <a:xfrm>
              <a:off x="4394975" y="1730945"/>
              <a:ext cx="129024" cy="93686"/>
            </a:xfrm>
            <a:custGeom>
              <a:avLst/>
              <a:gdLst/>
              <a:ahLst/>
              <a:cxnLst/>
              <a:rect l="l" t="t" r="r" b="b"/>
              <a:pathLst>
                <a:path w="7306" h="5305" extrusionOk="0">
                  <a:moveTo>
                    <a:pt x="601" y="1"/>
                  </a:moveTo>
                  <a:lnTo>
                    <a:pt x="1" y="902"/>
                  </a:lnTo>
                  <a:lnTo>
                    <a:pt x="7006" y="5305"/>
                  </a:lnTo>
                  <a:lnTo>
                    <a:pt x="7306" y="4838"/>
                  </a:lnTo>
                  <a:lnTo>
                    <a:pt x="601" y="1"/>
                  </a:lnTo>
                  <a:close/>
                </a:path>
              </a:pathLst>
            </a:custGeom>
            <a:solidFill>
              <a:srgbClr val="FFFFFF"/>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372;p30">
              <a:extLst>
                <a:ext uri="{FF2B5EF4-FFF2-40B4-BE49-F238E27FC236}">
                  <a16:creationId xmlns:a16="http://schemas.microsoft.com/office/drawing/2014/main" id="{93D9508A-D71A-63A6-1819-E85AC55DC5E5}"/>
                </a:ext>
              </a:extLst>
            </p:cNvPr>
            <p:cNvSpPr/>
            <p:nvPr/>
          </p:nvSpPr>
          <p:spPr>
            <a:xfrm>
              <a:off x="4353157" y="1517122"/>
              <a:ext cx="24759" cy="146702"/>
            </a:xfrm>
            <a:custGeom>
              <a:avLst/>
              <a:gdLst/>
              <a:ahLst/>
              <a:cxnLst/>
              <a:rect l="l" t="t" r="r" b="b"/>
              <a:pathLst>
                <a:path w="1402" h="8307" extrusionOk="0">
                  <a:moveTo>
                    <a:pt x="834" y="0"/>
                  </a:moveTo>
                  <a:lnTo>
                    <a:pt x="0" y="8239"/>
                  </a:lnTo>
                  <a:lnTo>
                    <a:pt x="1101" y="8306"/>
                  </a:lnTo>
                  <a:lnTo>
                    <a:pt x="1401" y="34"/>
                  </a:lnTo>
                  <a:lnTo>
                    <a:pt x="834" y="0"/>
                  </a:lnTo>
                  <a:close/>
                </a:path>
              </a:pathLst>
            </a:custGeom>
            <a:solidFill>
              <a:srgbClr val="FFFFFF"/>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373;p30">
              <a:extLst>
                <a:ext uri="{FF2B5EF4-FFF2-40B4-BE49-F238E27FC236}">
                  <a16:creationId xmlns:a16="http://schemas.microsoft.com/office/drawing/2014/main" id="{731B32C0-D586-E3B8-D0B8-72413A5CCBF8}"/>
                </a:ext>
              </a:extLst>
            </p:cNvPr>
            <p:cNvSpPr/>
            <p:nvPr/>
          </p:nvSpPr>
          <p:spPr>
            <a:xfrm>
              <a:off x="4344310" y="1693842"/>
              <a:ext cx="38322" cy="38305"/>
            </a:xfrm>
            <a:custGeom>
              <a:avLst/>
              <a:gdLst/>
              <a:ahLst/>
              <a:cxnLst/>
              <a:rect l="l" t="t" r="r" b="b"/>
              <a:pathLst>
                <a:path w="2170" h="2169" extrusionOk="0">
                  <a:moveTo>
                    <a:pt x="1102" y="0"/>
                  </a:moveTo>
                  <a:cubicBezTo>
                    <a:pt x="501" y="0"/>
                    <a:pt x="1" y="501"/>
                    <a:pt x="1" y="1068"/>
                  </a:cubicBezTo>
                  <a:cubicBezTo>
                    <a:pt x="1" y="1668"/>
                    <a:pt x="501" y="2169"/>
                    <a:pt x="1102" y="2169"/>
                  </a:cubicBezTo>
                  <a:cubicBezTo>
                    <a:pt x="1702" y="2169"/>
                    <a:pt x="2169" y="1668"/>
                    <a:pt x="2169" y="1068"/>
                  </a:cubicBezTo>
                  <a:cubicBezTo>
                    <a:pt x="2169" y="501"/>
                    <a:pt x="1702" y="0"/>
                    <a:pt x="1102" y="0"/>
                  </a:cubicBezTo>
                  <a:close/>
                </a:path>
              </a:pathLst>
            </a:custGeom>
            <a:solidFill>
              <a:schemeClr val="accent1"/>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374;p30">
              <a:extLst>
                <a:ext uri="{FF2B5EF4-FFF2-40B4-BE49-F238E27FC236}">
                  <a16:creationId xmlns:a16="http://schemas.microsoft.com/office/drawing/2014/main" id="{A3F2A9F2-C308-4C8B-2890-782D96BA7DC8}"/>
                </a:ext>
              </a:extLst>
            </p:cNvPr>
            <p:cNvSpPr/>
            <p:nvPr/>
          </p:nvSpPr>
          <p:spPr>
            <a:xfrm>
              <a:off x="4559917" y="1456443"/>
              <a:ext cx="78958" cy="554930"/>
            </a:xfrm>
            <a:custGeom>
              <a:avLst/>
              <a:gdLst/>
              <a:ahLst/>
              <a:cxnLst/>
              <a:rect l="l" t="t" r="r" b="b"/>
              <a:pathLst>
                <a:path w="4471" h="31423" extrusionOk="0">
                  <a:moveTo>
                    <a:pt x="1201" y="0"/>
                  </a:moveTo>
                  <a:lnTo>
                    <a:pt x="1" y="31423"/>
                  </a:lnTo>
                  <a:lnTo>
                    <a:pt x="4470" y="31423"/>
                  </a:lnTo>
                  <a:lnTo>
                    <a:pt x="3270" y="0"/>
                  </a:lnTo>
                  <a:close/>
                </a:path>
              </a:pathLst>
            </a:custGeom>
            <a:solidFill>
              <a:srgbClr val="FFFFFF"/>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375;p30">
              <a:extLst>
                <a:ext uri="{FF2B5EF4-FFF2-40B4-BE49-F238E27FC236}">
                  <a16:creationId xmlns:a16="http://schemas.microsoft.com/office/drawing/2014/main" id="{D56C078B-50A3-9A51-3522-C2F5BF6D6BB7}"/>
                </a:ext>
              </a:extLst>
            </p:cNvPr>
            <p:cNvSpPr/>
            <p:nvPr/>
          </p:nvSpPr>
          <p:spPr>
            <a:xfrm>
              <a:off x="4346676" y="1270875"/>
              <a:ext cx="199117" cy="142004"/>
            </a:xfrm>
            <a:custGeom>
              <a:avLst/>
              <a:gdLst/>
              <a:ahLst/>
              <a:cxnLst/>
              <a:rect l="l" t="t" r="r" b="b"/>
              <a:pathLst>
                <a:path w="11275" h="8041" extrusionOk="0">
                  <a:moveTo>
                    <a:pt x="467" y="1"/>
                  </a:moveTo>
                  <a:lnTo>
                    <a:pt x="0" y="735"/>
                  </a:lnTo>
                  <a:lnTo>
                    <a:pt x="10374" y="8040"/>
                  </a:lnTo>
                  <a:lnTo>
                    <a:pt x="11275" y="6639"/>
                  </a:lnTo>
                  <a:lnTo>
                    <a:pt x="467" y="1"/>
                  </a:lnTo>
                  <a:close/>
                </a:path>
              </a:pathLst>
            </a:custGeom>
            <a:solidFill>
              <a:srgbClr val="FFFFFF"/>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376;p30">
              <a:extLst>
                <a:ext uri="{FF2B5EF4-FFF2-40B4-BE49-F238E27FC236}">
                  <a16:creationId xmlns:a16="http://schemas.microsoft.com/office/drawing/2014/main" id="{A62751B7-DABD-8C6C-8151-9C75E3CE2AB3}"/>
                </a:ext>
              </a:extLst>
            </p:cNvPr>
            <p:cNvSpPr/>
            <p:nvPr/>
          </p:nvSpPr>
          <p:spPr>
            <a:xfrm>
              <a:off x="4529878" y="1388118"/>
              <a:ext cx="144335" cy="129024"/>
            </a:xfrm>
            <a:custGeom>
              <a:avLst/>
              <a:gdLst/>
              <a:ahLst/>
              <a:cxnLst/>
              <a:rect l="l" t="t" r="r" b="b"/>
              <a:pathLst>
                <a:path w="8173" h="7306" extrusionOk="0">
                  <a:moveTo>
                    <a:pt x="901" y="0"/>
                  </a:moveTo>
                  <a:lnTo>
                    <a:pt x="0" y="1401"/>
                  </a:lnTo>
                  <a:lnTo>
                    <a:pt x="3536" y="3302"/>
                  </a:lnTo>
                  <a:lnTo>
                    <a:pt x="2936" y="7205"/>
                  </a:lnTo>
                  <a:lnTo>
                    <a:pt x="4604" y="7305"/>
                  </a:lnTo>
                  <a:lnTo>
                    <a:pt x="4470" y="3302"/>
                  </a:lnTo>
                  <a:lnTo>
                    <a:pt x="8173" y="1868"/>
                  </a:lnTo>
                  <a:lnTo>
                    <a:pt x="7439" y="367"/>
                  </a:lnTo>
                  <a:lnTo>
                    <a:pt x="4003" y="2502"/>
                  </a:lnTo>
                  <a:lnTo>
                    <a:pt x="901" y="0"/>
                  </a:lnTo>
                  <a:close/>
                </a:path>
              </a:pathLst>
            </a:custGeom>
            <a:solidFill>
              <a:srgbClr val="FFFFFF"/>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377;p30">
              <a:extLst>
                <a:ext uri="{FF2B5EF4-FFF2-40B4-BE49-F238E27FC236}">
                  <a16:creationId xmlns:a16="http://schemas.microsoft.com/office/drawing/2014/main" id="{47BF15A7-B14A-0266-EED6-BDD9D7B998C8}"/>
                </a:ext>
              </a:extLst>
            </p:cNvPr>
            <p:cNvSpPr/>
            <p:nvPr/>
          </p:nvSpPr>
          <p:spPr>
            <a:xfrm>
              <a:off x="4575828" y="1515356"/>
              <a:ext cx="35355" cy="225041"/>
            </a:xfrm>
            <a:custGeom>
              <a:avLst/>
              <a:gdLst/>
              <a:ahLst/>
              <a:cxnLst/>
              <a:rect l="l" t="t" r="r" b="b"/>
              <a:pathLst>
                <a:path w="2002" h="12743" extrusionOk="0">
                  <a:moveTo>
                    <a:pt x="334" y="0"/>
                  </a:moveTo>
                  <a:lnTo>
                    <a:pt x="0" y="12676"/>
                  </a:lnTo>
                  <a:lnTo>
                    <a:pt x="867" y="12743"/>
                  </a:lnTo>
                  <a:lnTo>
                    <a:pt x="2002" y="100"/>
                  </a:lnTo>
                  <a:lnTo>
                    <a:pt x="334" y="0"/>
                  </a:lnTo>
                  <a:close/>
                </a:path>
              </a:pathLst>
            </a:custGeom>
            <a:solidFill>
              <a:srgbClr val="FFFFFF"/>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378;p30">
              <a:extLst>
                <a:ext uri="{FF2B5EF4-FFF2-40B4-BE49-F238E27FC236}">
                  <a16:creationId xmlns:a16="http://schemas.microsoft.com/office/drawing/2014/main" id="{BB3386BF-7B03-3941-57C2-97F78196D147}"/>
                </a:ext>
              </a:extLst>
            </p:cNvPr>
            <p:cNvSpPr/>
            <p:nvPr/>
          </p:nvSpPr>
          <p:spPr>
            <a:xfrm>
              <a:off x="4661230" y="1300331"/>
              <a:ext cx="209748" cy="120794"/>
            </a:xfrm>
            <a:custGeom>
              <a:avLst/>
              <a:gdLst/>
              <a:ahLst/>
              <a:cxnLst/>
              <a:rect l="l" t="t" r="r" b="b"/>
              <a:pathLst>
                <a:path w="11877" h="6840" extrusionOk="0">
                  <a:moveTo>
                    <a:pt x="11509" y="1"/>
                  </a:moveTo>
                  <a:lnTo>
                    <a:pt x="1" y="5338"/>
                  </a:lnTo>
                  <a:lnTo>
                    <a:pt x="735" y="6839"/>
                  </a:lnTo>
                  <a:lnTo>
                    <a:pt x="11876" y="801"/>
                  </a:lnTo>
                  <a:lnTo>
                    <a:pt x="11509" y="1"/>
                  </a:lnTo>
                  <a:close/>
                </a:path>
              </a:pathLst>
            </a:custGeom>
            <a:solidFill>
              <a:srgbClr val="FFFFFF"/>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379;p30">
              <a:extLst>
                <a:ext uri="{FF2B5EF4-FFF2-40B4-BE49-F238E27FC236}">
                  <a16:creationId xmlns:a16="http://schemas.microsoft.com/office/drawing/2014/main" id="{C58C5421-2081-665B-BBB0-286F1030F5FB}"/>
                </a:ext>
              </a:extLst>
            </p:cNvPr>
            <p:cNvSpPr/>
            <p:nvPr/>
          </p:nvSpPr>
          <p:spPr>
            <a:xfrm>
              <a:off x="4559917" y="1412859"/>
              <a:ext cx="68945" cy="58878"/>
            </a:xfrm>
            <a:custGeom>
              <a:avLst/>
              <a:gdLst/>
              <a:ahLst/>
              <a:cxnLst/>
              <a:rect l="l" t="t" r="r" b="b"/>
              <a:pathLst>
                <a:path w="3904" h="3334" extrusionOk="0">
                  <a:moveTo>
                    <a:pt x="2235" y="0"/>
                  </a:moveTo>
                  <a:cubicBezTo>
                    <a:pt x="734" y="0"/>
                    <a:pt x="1" y="1801"/>
                    <a:pt x="1035" y="2835"/>
                  </a:cubicBezTo>
                  <a:cubicBezTo>
                    <a:pt x="1380" y="3180"/>
                    <a:pt x="1801" y="3334"/>
                    <a:pt x="2214" y="3334"/>
                  </a:cubicBezTo>
                  <a:cubicBezTo>
                    <a:pt x="3078" y="3334"/>
                    <a:pt x="3903" y="2661"/>
                    <a:pt x="3903" y="1668"/>
                  </a:cubicBezTo>
                  <a:cubicBezTo>
                    <a:pt x="3903" y="734"/>
                    <a:pt x="3136" y="0"/>
                    <a:pt x="2235" y="0"/>
                  </a:cubicBezTo>
                  <a:close/>
                </a:path>
              </a:pathLst>
            </a:custGeom>
            <a:solidFill>
              <a:schemeClr val="accent1"/>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380;p30">
              <a:extLst>
                <a:ext uri="{FF2B5EF4-FFF2-40B4-BE49-F238E27FC236}">
                  <a16:creationId xmlns:a16="http://schemas.microsoft.com/office/drawing/2014/main" id="{63885099-3835-CC9B-257F-A606ED81E858}"/>
                </a:ext>
              </a:extLst>
            </p:cNvPr>
            <p:cNvSpPr/>
            <p:nvPr/>
          </p:nvSpPr>
          <p:spPr>
            <a:xfrm>
              <a:off x="4015610" y="1972459"/>
              <a:ext cx="382922" cy="368794"/>
            </a:xfrm>
            <a:custGeom>
              <a:avLst/>
              <a:gdLst/>
              <a:ahLst/>
              <a:cxnLst/>
              <a:rect l="l" t="t" r="r" b="b"/>
              <a:pathLst>
                <a:path w="21683" h="20883" extrusionOk="0">
                  <a:moveTo>
                    <a:pt x="17671" y="0"/>
                  </a:moveTo>
                  <a:cubicBezTo>
                    <a:pt x="17651" y="0"/>
                    <a:pt x="17632" y="1"/>
                    <a:pt x="17613" y="1"/>
                  </a:cubicBezTo>
                  <a:cubicBezTo>
                    <a:pt x="13477" y="202"/>
                    <a:pt x="8473" y="3204"/>
                    <a:pt x="5204" y="5972"/>
                  </a:cubicBezTo>
                  <a:cubicBezTo>
                    <a:pt x="4537" y="6539"/>
                    <a:pt x="3703" y="7940"/>
                    <a:pt x="3403" y="8541"/>
                  </a:cubicBezTo>
                  <a:cubicBezTo>
                    <a:pt x="2836" y="9642"/>
                    <a:pt x="3169" y="11309"/>
                    <a:pt x="2569" y="12477"/>
                  </a:cubicBezTo>
                  <a:cubicBezTo>
                    <a:pt x="2169" y="13278"/>
                    <a:pt x="1" y="15045"/>
                    <a:pt x="1" y="15679"/>
                  </a:cubicBezTo>
                  <a:cubicBezTo>
                    <a:pt x="1" y="16000"/>
                    <a:pt x="352" y="16093"/>
                    <a:pt x="847" y="16093"/>
                  </a:cubicBezTo>
                  <a:cubicBezTo>
                    <a:pt x="1542" y="16093"/>
                    <a:pt x="2521" y="15909"/>
                    <a:pt x="3211" y="15909"/>
                  </a:cubicBezTo>
                  <a:cubicBezTo>
                    <a:pt x="3514" y="15909"/>
                    <a:pt x="3760" y="15944"/>
                    <a:pt x="3903" y="16046"/>
                  </a:cubicBezTo>
                  <a:cubicBezTo>
                    <a:pt x="4671" y="16613"/>
                    <a:pt x="4671" y="19349"/>
                    <a:pt x="5471" y="20049"/>
                  </a:cubicBezTo>
                  <a:cubicBezTo>
                    <a:pt x="5822" y="20346"/>
                    <a:pt x="6740" y="20883"/>
                    <a:pt x="7449" y="20883"/>
                  </a:cubicBezTo>
                  <a:cubicBezTo>
                    <a:pt x="7617" y="20883"/>
                    <a:pt x="7772" y="20853"/>
                    <a:pt x="7906" y="20783"/>
                  </a:cubicBezTo>
                  <a:cubicBezTo>
                    <a:pt x="10375" y="19449"/>
                    <a:pt x="11409" y="15446"/>
                    <a:pt x="13544" y="13778"/>
                  </a:cubicBezTo>
                  <a:cubicBezTo>
                    <a:pt x="15412" y="12310"/>
                    <a:pt x="18881" y="12310"/>
                    <a:pt x="20448" y="10442"/>
                  </a:cubicBezTo>
                  <a:cubicBezTo>
                    <a:pt x="21483" y="9208"/>
                    <a:pt x="21683" y="5672"/>
                    <a:pt x="21483" y="4505"/>
                  </a:cubicBezTo>
                  <a:cubicBezTo>
                    <a:pt x="21153" y="2529"/>
                    <a:pt x="19166" y="0"/>
                    <a:pt x="17671" y="0"/>
                  </a:cubicBezTo>
                  <a:close/>
                </a:path>
              </a:pathLst>
            </a:custGeom>
            <a:solidFill>
              <a:srgbClr val="92E3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381;p30">
              <a:extLst>
                <a:ext uri="{FF2B5EF4-FFF2-40B4-BE49-F238E27FC236}">
                  <a16:creationId xmlns:a16="http://schemas.microsoft.com/office/drawing/2014/main" id="{191ED41A-6938-A1BD-8DFD-BD5A76CFABF7}"/>
                </a:ext>
              </a:extLst>
            </p:cNvPr>
            <p:cNvSpPr/>
            <p:nvPr/>
          </p:nvSpPr>
          <p:spPr>
            <a:xfrm>
              <a:off x="5180796" y="3310709"/>
              <a:ext cx="120194" cy="186331"/>
            </a:xfrm>
            <a:custGeom>
              <a:avLst/>
              <a:gdLst/>
              <a:ahLst/>
              <a:cxnLst/>
              <a:rect l="l" t="t" r="r" b="b"/>
              <a:pathLst>
                <a:path w="6806" h="10551" extrusionOk="0">
                  <a:moveTo>
                    <a:pt x="4808" y="1"/>
                  </a:moveTo>
                  <a:cubicBezTo>
                    <a:pt x="4566" y="1"/>
                    <a:pt x="4329" y="40"/>
                    <a:pt x="4104" y="142"/>
                  </a:cubicBezTo>
                  <a:cubicBezTo>
                    <a:pt x="3170" y="676"/>
                    <a:pt x="1769" y="2778"/>
                    <a:pt x="1269" y="3812"/>
                  </a:cubicBezTo>
                  <a:cubicBezTo>
                    <a:pt x="701" y="4979"/>
                    <a:pt x="1" y="7548"/>
                    <a:pt x="68" y="8648"/>
                  </a:cubicBezTo>
                  <a:cubicBezTo>
                    <a:pt x="101" y="9249"/>
                    <a:pt x="435" y="10483"/>
                    <a:pt x="968" y="10550"/>
                  </a:cubicBezTo>
                  <a:cubicBezTo>
                    <a:pt x="976" y="10551"/>
                    <a:pt x="984" y="10551"/>
                    <a:pt x="993" y="10551"/>
                  </a:cubicBezTo>
                  <a:cubicBezTo>
                    <a:pt x="1379" y="10551"/>
                    <a:pt x="2377" y="9807"/>
                    <a:pt x="2736" y="9382"/>
                  </a:cubicBezTo>
                  <a:cubicBezTo>
                    <a:pt x="4571" y="7181"/>
                    <a:pt x="6806" y="3712"/>
                    <a:pt x="6639" y="943"/>
                  </a:cubicBezTo>
                  <a:cubicBezTo>
                    <a:pt x="6606" y="543"/>
                    <a:pt x="5705" y="176"/>
                    <a:pt x="5271" y="42"/>
                  </a:cubicBezTo>
                  <a:cubicBezTo>
                    <a:pt x="5116" y="16"/>
                    <a:pt x="4961" y="1"/>
                    <a:pt x="4808" y="1"/>
                  </a:cubicBezTo>
                  <a:close/>
                </a:path>
              </a:pathLst>
            </a:custGeom>
            <a:solidFill>
              <a:srgbClr val="92E3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382;p30">
              <a:extLst>
                <a:ext uri="{FF2B5EF4-FFF2-40B4-BE49-F238E27FC236}">
                  <a16:creationId xmlns:a16="http://schemas.microsoft.com/office/drawing/2014/main" id="{EAEFCAEF-9944-8078-6AFF-1D55AFFFD466}"/>
                </a:ext>
              </a:extLst>
            </p:cNvPr>
            <p:cNvSpPr/>
            <p:nvPr/>
          </p:nvSpPr>
          <p:spPr>
            <a:xfrm>
              <a:off x="4604684" y="2262590"/>
              <a:ext cx="110764" cy="110852"/>
            </a:xfrm>
            <a:custGeom>
              <a:avLst/>
              <a:gdLst/>
              <a:ahLst/>
              <a:cxnLst/>
              <a:rect l="l" t="t" r="r" b="b"/>
              <a:pathLst>
                <a:path w="6272" h="6277" extrusionOk="0">
                  <a:moveTo>
                    <a:pt x="4747" y="0"/>
                  </a:moveTo>
                  <a:cubicBezTo>
                    <a:pt x="4359" y="0"/>
                    <a:pt x="3947" y="93"/>
                    <a:pt x="3737" y="251"/>
                  </a:cubicBezTo>
                  <a:cubicBezTo>
                    <a:pt x="3236" y="685"/>
                    <a:pt x="3370" y="2419"/>
                    <a:pt x="2869" y="2886"/>
                  </a:cubicBezTo>
                  <a:cubicBezTo>
                    <a:pt x="2724" y="3012"/>
                    <a:pt x="2504" y="3048"/>
                    <a:pt x="2253" y="3048"/>
                  </a:cubicBezTo>
                  <a:cubicBezTo>
                    <a:pt x="1916" y="3048"/>
                    <a:pt x="1523" y="2982"/>
                    <a:pt x="1186" y="2982"/>
                  </a:cubicBezTo>
                  <a:cubicBezTo>
                    <a:pt x="911" y="2982"/>
                    <a:pt x="673" y="3026"/>
                    <a:pt x="534" y="3186"/>
                  </a:cubicBezTo>
                  <a:cubicBezTo>
                    <a:pt x="101" y="3687"/>
                    <a:pt x="1" y="5255"/>
                    <a:pt x="334" y="5755"/>
                  </a:cubicBezTo>
                  <a:cubicBezTo>
                    <a:pt x="600" y="6154"/>
                    <a:pt x="1543" y="6277"/>
                    <a:pt x="2219" y="6277"/>
                  </a:cubicBezTo>
                  <a:cubicBezTo>
                    <a:pt x="2392" y="6277"/>
                    <a:pt x="2547" y="6269"/>
                    <a:pt x="2669" y="6255"/>
                  </a:cubicBezTo>
                  <a:cubicBezTo>
                    <a:pt x="3370" y="6189"/>
                    <a:pt x="4904" y="5788"/>
                    <a:pt x="5338" y="5188"/>
                  </a:cubicBezTo>
                  <a:cubicBezTo>
                    <a:pt x="6038" y="4154"/>
                    <a:pt x="6272" y="1118"/>
                    <a:pt x="5571" y="251"/>
                  </a:cubicBezTo>
                  <a:cubicBezTo>
                    <a:pt x="5429" y="77"/>
                    <a:pt x="5098" y="0"/>
                    <a:pt x="4747" y="0"/>
                  </a:cubicBezTo>
                  <a:close/>
                </a:path>
              </a:pathLst>
            </a:custGeom>
            <a:solidFill>
              <a:srgbClr val="92E3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383;p30">
              <a:extLst>
                <a:ext uri="{FF2B5EF4-FFF2-40B4-BE49-F238E27FC236}">
                  <a16:creationId xmlns:a16="http://schemas.microsoft.com/office/drawing/2014/main" id="{630286D8-34F8-1A53-172C-2B477CDC8452}"/>
                </a:ext>
              </a:extLst>
            </p:cNvPr>
            <p:cNvSpPr/>
            <p:nvPr/>
          </p:nvSpPr>
          <p:spPr>
            <a:xfrm>
              <a:off x="4444458" y="2065543"/>
              <a:ext cx="1188801" cy="1601638"/>
            </a:xfrm>
            <a:custGeom>
              <a:avLst/>
              <a:gdLst/>
              <a:ahLst/>
              <a:cxnLst/>
              <a:rect l="l" t="t" r="r" b="b"/>
              <a:pathLst>
                <a:path w="67316" h="90693" extrusionOk="0">
                  <a:moveTo>
                    <a:pt x="25783" y="0"/>
                  </a:moveTo>
                  <a:cubicBezTo>
                    <a:pt x="24500" y="0"/>
                    <a:pt x="21774" y="1748"/>
                    <a:pt x="20882" y="3036"/>
                  </a:cubicBezTo>
                  <a:cubicBezTo>
                    <a:pt x="19681" y="4904"/>
                    <a:pt x="19014" y="7073"/>
                    <a:pt x="18947" y="9307"/>
                  </a:cubicBezTo>
                  <a:cubicBezTo>
                    <a:pt x="18947" y="10241"/>
                    <a:pt x="19781" y="12176"/>
                    <a:pt x="20515" y="12677"/>
                  </a:cubicBezTo>
                  <a:cubicBezTo>
                    <a:pt x="20905" y="12942"/>
                    <a:pt x="21661" y="13095"/>
                    <a:pt x="22390" y="13095"/>
                  </a:cubicBezTo>
                  <a:cubicBezTo>
                    <a:pt x="23034" y="13095"/>
                    <a:pt x="23656" y="12976"/>
                    <a:pt x="23984" y="12710"/>
                  </a:cubicBezTo>
                  <a:cubicBezTo>
                    <a:pt x="24451" y="12276"/>
                    <a:pt x="24184" y="10608"/>
                    <a:pt x="24551" y="10108"/>
                  </a:cubicBezTo>
                  <a:cubicBezTo>
                    <a:pt x="24852" y="9698"/>
                    <a:pt x="25961" y="8996"/>
                    <a:pt x="26608" y="8996"/>
                  </a:cubicBezTo>
                  <a:cubicBezTo>
                    <a:pt x="26750" y="8996"/>
                    <a:pt x="26869" y="9029"/>
                    <a:pt x="26953" y="9107"/>
                  </a:cubicBezTo>
                  <a:cubicBezTo>
                    <a:pt x="28321" y="10408"/>
                    <a:pt x="28654" y="14044"/>
                    <a:pt x="27820" y="15612"/>
                  </a:cubicBezTo>
                  <a:cubicBezTo>
                    <a:pt x="27090" y="16992"/>
                    <a:pt x="24494" y="18393"/>
                    <a:pt x="22508" y="18393"/>
                  </a:cubicBezTo>
                  <a:cubicBezTo>
                    <a:pt x="22045" y="18393"/>
                    <a:pt x="21615" y="18317"/>
                    <a:pt x="21249" y="18147"/>
                  </a:cubicBezTo>
                  <a:cubicBezTo>
                    <a:pt x="20549" y="17814"/>
                    <a:pt x="21149" y="15145"/>
                    <a:pt x="20515" y="14511"/>
                  </a:cubicBezTo>
                  <a:cubicBezTo>
                    <a:pt x="20104" y="14077"/>
                    <a:pt x="19130" y="13737"/>
                    <a:pt x="18364" y="13737"/>
                  </a:cubicBezTo>
                  <a:cubicBezTo>
                    <a:pt x="18011" y="13737"/>
                    <a:pt x="17702" y="13809"/>
                    <a:pt x="17513" y="13978"/>
                  </a:cubicBezTo>
                  <a:cubicBezTo>
                    <a:pt x="16779" y="14678"/>
                    <a:pt x="18013" y="17313"/>
                    <a:pt x="17413" y="18147"/>
                  </a:cubicBezTo>
                  <a:cubicBezTo>
                    <a:pt x="16779" y="19081"/>
                    <a:pt x="14177" y="18781"/>
                    <a:pt x="13310" y="19481"/>
                  </a:cubicBezTo>
                  <a:cubicBezTo>
                    <a:pt x="12643" y="20015"/>
                    <a:pt x="11542" y="21516"/>
                    <a:pt x="11442" y="22384"/>
                  </a:cubicBezTo>
                  <a:cubicBezTo>
                    <a:pt x="11375" y="23084"/>
                    <a:pt x="12976" y="24318"/>
                    <a:pt x="12576" y="24952"/>
                  </a:cubicBezTo>
                  <a:cubicBezTo>
                    <a:pt x="12456" y="25155"/>
                    <a:pt x="12223" y="25227"/>
                    <a:pt x="11926" y="25227"/>
                  </a:cubicBezTo>
                  <a:cubicBezTo>
                    <a:pt x="11174" y="25227"/>
                    <a:pt x="10012" y="24761"/>
                    <a:pt x="9245" y="24761"/>
                  </a:cubicBezTo>
                  <a:cubicBezTo>
                    <a:pt x="8969" y="24761"/>
                    <a:pt x="8743" y="24821"/>
                    <a:pt x="8607" y="24985"/>
                  </a:cubicBezTo>
                  <a:cubicBezTo>
                    <a:pt x="7673" y="26086"/>
                    <a:pt x="8340" y="29555"/>
                    <a:pt x="9374" y="30423"/>
                  </a:cubicBezTo>
                  <a:cubicBezTo>
                    <a:pt x="9731" y="30731"/>
                    <a:pt x="10508" y="30882"/>
                    <a:pt x="11306" y="30882"/>
                  </a:cubicBezTo>
                  <a:cubicBezTo>
                    <a:pt x="12148" y="30882"/>
                    <a:pt x="13016" y="30714"/>
                    <a:pt x="13443" y="30389"/>
                  </a:cubicBezTo>
                  <a:cubicBezTo>
                    <a:pt x="14011" y="29922"/>
                    <a:pt x="13677" y="27954"/>
                    <a:pt x="14277" y="27521"/>
                  </a:cubicBezTo>
                  <a:cubicBezTo>
                    <a:pt x="14446" y="27396"/>
                    <a:pt x="14678" y="27349"/>
                    <a:pt x="14946" y="27349"/>
                  </a:cubicBezTo>
                  <a:cubicBezTo>
                    <a:pt x="15789" y="27349"/>
                    <a:pt x="16995" y="27814"/>
                    <a:pt x="17767" y="27814"/>
                  </a:cubicBezTo>
                  <a:cubicBezTo>
                    <a:pt x="17868" y="27814"/>
                    <a:pt x="17962" y="27805"/>
                    <a:pt x="18047" y="27787"/>
                  </a:cubicBezTo>
                  <a:cubicBezTo>
                    <a:pt x="18749" y="27596"/>
                    <a:pt x="19758" y="26211"/>
                    <a:pt x="20487" y="26211"/>
                  </a:cubicBezTo>
                  <a:cubicBezTo>
                    <a:pt x="20519" y="26211"/>
                    <a:pt x="20551" y="26214"/>
                    <a:pt x="20582" y="26220"/>
                  </a:cubicBezTo>
                  <a:cubicBezTo>
                    <a:pt x="21549" y="26386"/>
                    <a:pt x="22950" y="28321"/>
                    <a:pt x="23117" y="29322"/>
                  </a:cubicBezTo>
                  <a:cubicBezTo>
                    <a:pt x="23250" y="30089"/>
                    <a:pt x="21583" y="31690"/>
                    <a:pt x="22116" y="32191"/>
                  </a:cubicBezTo>
                  <a:cubicBezTo>
                    <a:pt x="22244" y="32306"/>
                    <a:pt x="22423" y="32356"/>
                    <a:pt x="22633" y="32356"/>
                  </a:cubicBezTo>
                  <a:cubicBezTo>
                    <a:pt x="23577" y="32356"/>
                    <a:pt x="25146" y="31338"/>
                    <a:pt x="25419" y="30656"/>
                  </a:cubicBezTo>
                  <a:cubicBezTo>
                    <a:pt x="25852" y="29555"/>
                    <a:pt x="23417" y="27320"/>
                    <a:pt x="23851" y="26220"/>
                  </a:cubicBezTo>
                  <a:cubicBezTo>
                    <a:pt x="24184" y="25719"/>
                    <a:pt x="24718" y="25452"/>
                    <a:pt x="25319" y="25452"/>
                  </a:cubicBezTo>
                  <a:cubicBezTo>
                    <a:pt x="26720" y="25786"/>
                    <a:pt x="27587" y="29755"/>
                    <a:pt x="28988" y="30156"/>
                  </a:cubicBezTo>
                  <a:cubicBezTo>
                    <a:pt x="29050" y="30172"/>
                    <a:pt x="29114" y="30180"/>
                    <a:pt x="29181" y="30180"/>
                  </a:cubicBezTo>
                  <a:cubicBezTo>
                    <a:pt x="30141" y="30180"/>
                    <a:pt x="31603" y="28603"/>
                    <a:pt x="32554" y="28603"/>
                  </a:cubicBezTo>
                  <a:cubicBezTo>
                    <a:pt x="32613" y="28603"/>
                    <a:pt x="32669" y="28609"/>
                    <a:pt x="32724" y="28621"/>
                  </a:cubicBezTo>
                  <a:cubicBezTo>
                    <a:pt x="33925" y="28922"/>
                    <a:pt x="35859" y="31090"/>
                    <a:pt x="36226" y="32291"/>
                  </a:cubicBezTo>
                  <a:cubicBezTo>
                    <a:pt x="36493" y="33125"/>
                    <a:pt x="36160" y="35093"/>
                    <a:pt x="35559" y="35626"/>
                  </a:cubicBezTo>
                  <a:cubicBezTo>
                    <a:pt x="33816" y="37167"/>
                    <a:pt x="30755" y="37694"/>
                    <a:pt x="28187" y="37694"/>
                  </a:cubicBezTo>
                  <a:cubicBezTo>
                    <a:pt x="27808" y="37694"/>
                    <a:pt x="27439" y="37683"/>
                    <a:pt x="27087" y="37661"/>
                  </a:cubicBezTo>
                  <a:cubicBezTo>
                    <a:pt x="25752" y="37561"/>
                    <a:pt x="23117" y="36494"/>
                    <a:pt x="22150" y="35560"/>
                  </a:cubicBezTo>
                  <a:cubicBezTo>
                    <a:pt x="21483" y="34926"/>
                    <a:pt x="21349" y="32624"/>
                    <a:pt x="20582" y="32191"/>
                  </a:cubicBezTo>
                  <a:cubicBezTo>
                    <a:pt x="19597" y="31613"/>
                    <a:pt x="18310" y="31373"/>
                    <a:pt x="17002" y="31373"/>
                  </a:cubicBezTo>
                  <a:cubicBezTo>
                    <a:pt x="15740" y="31373"/>
                    <a:pt x="14458" y="31597"/>
                    <a:pt x="13410" y="31957"/>
                  </a:cubicBezTo>
                  <a:cubicBezTo>
                    <a:pt x="9641" y="33191"/>
                    <a:pt x="5037" y="36760"/>
                    <a:pt x="2936" y="40296"/>
                  </a:cubicBezTo>
                  <a:cubicBezTo>
                    <a:pt x="2169" y="41531"/>
                    <a:pt x="2936" y="44933"/>
                    <a:pt x="2169" y="46201"/>
                  </a:cubicBezTo>
                  <a:cubicBezTo>
                    <a:pt x="1935" y="46601"/>
                    <a:pt x="834" y="46801"/>
                    <a:pt x="634" y="47235"/>
                  </a:cubicBezTo>
                  <a:cubicBezTo>
                    <a:pt x="1" y="48469"/>
                    <a:pt x="167" y="51671"/>
                    <a:pt x="868" y="52872"/>
                  </a:cubicBezTo>
                  <a:cubicBezTo>
                    <a:pt x="2135" y="55107"/>
                    <a:pt x="4937" y="57309"/>
                    <a:pt x="7239" y="58109"/>
                  </a:cubicBezTo>
                  <a:cubicBezTo>
                    <a:pt x="7893" y="58333"/>
                    <a:pt x="8610" y="58410"/>
                    <a:pt x="9359" y="58410"/>
                  </a:cubicBezTo>
                  <a:cubicBezTo>
                    <a:pt x="11059" y="58410"/>
                    <a:pt x="12932" y="58011"/>
                    <a:pt x="14650" y="58011"/>
                  </a:cubicBezTo>
                  <a:cubicBezTo>
                    <a:pt x="15225" y="58011"/>
                    <a:pt x="15784" y="58056"/>
                    <a:pt x="16312" y="58176"/>
                  </a:cubicBezTo>
                  <a:cubicBezTo>
                    <a:pt x="17179" y="58376"/>
                    <a:pt x="19081" y="59443"/>
                    <a:pt x="19581" y="60277"/>
                  </a:cubicBezTo>
                  <a:cubicBezTo>
                    <a:pt x="20215" y="61378"/>
                    <a:pt x="19248" y="64347"/>
                    <a:pt x="19848" y="65481"/>
                  </a:cubicBezTo>
                  <a:cubicBezTo>
                    <a:pt x="20348" y="66415"/>
                    <a:pt x="23050" y="66382"/>
                    <a:pt x="23417" y="67282"/>
                  </a:cubicBezTo>
                  <a:cubicBezTo>
                    <a:pt x="24818" y="70551"/>
                    <a:pt x="21516" y="74954"/>
                    <a:pt x="22016" y="78457"/>
                  </a:cubicBezTo>
                  <a:cubicBezTo>
                    <a:pt x="22183" y="79658"/>
                    <a:pt x="24018" y="81493"/>
                    <a:pt x="24184" y="82593"/>
                  </a:cubicBezTo>
                  <a:cubicBezTo>
                    <a:pt x="24518" y="84661"/>
                    <a:pt x="23351" y="87463"/>
                    <a:pt x="24151" y="89331"/>
                  </a:cubicBezTo>
                  <a:cubicBezTo>
                    <a:pt x="24528" y="90204"/>
                    <a:pt x="26205" y="90693"/>
                    <a:pt x="27568" y="90693"/>
                  </a:cubicBezTo>
                  <a:cubicBezTo>
                    <a:pt x="28134" y="90693"/>
                    <a:pt x="28645" y="90608"/>
                    <a:pt x="28988" y="90432"/>
                  </a:cubicBezTo>
                  <a:cubicBezTo>
                    <a:pt x="31490" y="89131"/>
                    <a:pt x="34258" y="85929"/>
                    <a:pt x="35426" y="83394"/>
                  </a:cubicBezTo>
                  <a:cubicBezTo>
                    <a:pt x="36493" y="81092"/>
                    <a:pt x="35593" y="77490"/>
                    <a:pt x="36760" y="75455"/>
                  </a:cubicBezTo>
                  <a:cubicBezTo>
                    <a:pt x="37694" y="73820"/>
                    <a:pt x="40763" y="73053"/>
                    <a:pt x="41764" y="71419"/>
                  </a:cubicBezTo>
                  <a:cubicBezTo>
                    <a:pt x="43265" y="68984"/>
                    <a:pt x="42097" y="64514"/>
                    <a:pt x="43532" y="61979"/>
                  </a:cubicBezTo>
                  <a:cubicBezTo>
                    <a:pt x="44632" y="59977"/>
                    <a:pt x="47835" y="58810"/>
                    <a:pt x="48902" y="56741"/>
                  </a:cubicBezTo>
                  <a:cubicBezTo>
                    <a:pt x="49302" y="55908"/>
                    <a:pt x="49102" y="53439"/>
                    <a:pt x="48502" y="52972"/>
                  </a:cubicBezTo>
                  <a:cubicBezTo>
                    <a:pt x="47034" y="51771"/>
                    <a:pt x="43598" y="52605"/>
                    <a:pt x="42197" y="51304"/>
                  </a:cubicBezTo>
                  <a:cubicBezTo>
                    <a:pt x="41597" y="50737"/>
                    <a:pt x="42498" y="48135"/>
                    <a:pt x="42097" y="47201"/>
                  </a:cubicBezTo>
                  <a:cubicBezTo>
                    <a:pt x="41764" y="46334"/>
                    <a:pt x="39862" y="45300"/>
                    <a:pt x="39562" y="44399"/>
                  </a:cubicBezTo>
                  <a:cubicBezTo>
                    <a:pt x="39229" y="43432"/>
                    <a:pt x="39062" y="40997"/>
                    <a:pt x="39829" y="40296"/>
                  </a:cubicBezTo>
                  <a:cubicBezTo>
                    <a:pt x="39980" y="40161"/>
                    <a:pt x="40286" y="40107"/>
                    <a:pt x="40612" y="40107"/>
                  </a:cubicBezTo>
                  <a:cubicBezTo>
                    <a:pt x="41007" y="40107"/>
                    <a:pt x="41429" y="40187"/>
                    <a:pt x="41630" y="40296"/>
                  </a:cubicBezTo>
                  <a:cubicBezTo>
                    <a:pt x="43665" y="41430"/>
                    <a:pt x="45366" y="43899"/>
                    <a:pt x="46033" y="46167"/>
                  </a:cubicBezTo>
                  <a:cubicBezTo>
                    <a:pt x="46267" y="46901"/>
                    <a:pt x="45199" y="48769"/>
                    <a:pt x="45633" y="49470"/>
                  </a:cubicBezTo>
                  <a:cubicBezTo>
                    <a:pt x="45927" y="49910"/>
                    <a:pt x="47021" y="50221"/>
                    <a:pt x="47689" y="50221"/>
                  </a:cubicBezTo>
                  <a:cubicBezTo>
                    <a:pt x="47780" y="50221"/>
                    <a:pt x="47863" y="50215"/>
                    <a:pt x="47935" y="50203"/>
                  </a:cubicBezTo>
                  <a:cubicBezTo>
                    <a:pt x="50503" y="49770"/>
                    <a:pt x="54973" y="47868"/>
                    <a:pt x="55373" y="45834"/>
                  </a:cubicBezTo>
                  <a:cubicBezTo>
                    <a:pt x="55907" y="43365"/>
                    <a:pt x="49169" y="40563"/>
                    <a:pt x="49869" y="37795"/>
                  </a:cubicBezTo>
                  <a:cubicBezTo>
                    <a:pt x="49993" y="37337"/>
                    <a:pt x="51009" y="37130"/>
                    <a:pt x="52087" y="37130"/>
                  </a:cubicBezTo>
                  <a:cubicBezTo>
                    <a:pt x="53052" y="37130"/>
                    <a:pt x="54067" y="37295"/>
                    <a:pt x="54539" y="37594"/>
                  </a:cubicBezTo>
                  <a:cubicBezTo>
                    <a:pt x="55240" y="38061"/>
                    <a:pt x="55173" y="39996"/>
                    <a:pt x="55674" y="40597"/>
                  </a:cubicBezTo>
                  <a:cubicBezTo>
                    <a:pt x="57041" y="42198"/>
                    <a:pt x="59209" y="43298"/>
                    <a:pt x="61144" y="44299"/>
                  </a:cubicBezTo>
                  <a:cubicBezTo>
                    <a:pt x="62045" y="44800"/>
                    <a:pt x="64480" y="44933"/>
                    <a:pt x="64980" y="45767"/>
                  </a:cubicBezTo>
                  <a:cubicBezTo>
                    <a:pt x="65647" y="46834"/>
                    <a:pt x="63713" y="49736"/>
                    <a:pt x="64080" y="50871"/>
                  </a:cubicBezTo>
                  <a:cubicBezTo>
                    <a:pt x="64613" y="52372"/>
                    <a:pt x="65414" y="53773"/>
                    <a:pt x="66448" y="55007"/>
                  </a:cubicBezTo>
                  <a:cubicBezTo>
                    <a:pt x="67015" y="51705"/>
                    <a:pt x="67282" y="48402"/>
                    <a:pt x="67282" y="45066"/>
                  </a:cubicBezTo>
                  <a:cubicBezTo>
                    <a:pt x="67315" y="27821"/>
                    <a:pt x="59643" y="11442"/>
                    <a:pt x="46400" y="401"/>
                  </a:cubicBezTo>
                  <a:cubicBezTo>
                    <a:pt x="45833" y="835"/>
                    <a:pt x="45466" y="1435"/>
                    <a:pt x="45366" y="2136"/>
                  </a:cubicBezTo>
                  <a:cubicBezTo>
                    <a:pt x="45333" y="2636"/>
                    <a:pt x="46300" y="3970"/>
                    <a:pt x="46167" y="4404"/>
                  </a:cubicBezTo>
                  <a:cubicBezTo>
                    <a:pt x="45946" y="5166"/>
                    <a:pt x="44585" y="5746"/>
                    <a:pt x="43403" y="5746"/>
                  </a:cubicBezTo>
                  <a:cubicBezTo>
                    <a:pt x="42980" y="5746"/>
                    <a:pt x="42581" y="5672"/>
                    <a:pt x="42264" y="5505"/>
                  </a:cubicBezTo>
                  <a:cubicBezTo>
                    <a:pt x="41897" y="5305"/>
                    <a:pt x="41564" y="4170"/>
                    <a:pt x="41197" y="3937"/>
                  </a:cubicBezTo>
                  <a:cubicBezTo>
                    <a:pt x="40538" y="3483"/>
                    <a:pt x="39623" y="3363"/>
                    <a:pt x="38678" y="3363"/>
                  </a:cubicBezTo>
                  <a:cubicBezTo>
                    <a:pt x="37622" y="3363"/>
                    <a:pt x="36530" y="3513"/>
                    <a:pt x="35722" y="3513"/>
                  </a:cubicBezTo>
                  <a:cubicBezTo>
                    <a:pt x="35606" y="3513"/>
                    <a:pt x="35496" y="3510"/>
                    <a:pt x="35392" y="3503"/>
                  </a:cubicBezTo>
                  <a:cubicBezTo>
                    <a:pt x="35217" y="3512"/>
                    <a:pt x="35044" y="3516"/>
                    <a:pt x="34872" y="3516"/>
                  </a:cubicBezTo>
                  <a:cubicBezTo>
                    <a:pt x="34356" y="3516"/>
                    <a:pt x="33850" y="3478"/>
                    <a:pt x="33324" y="3403"/>
                  </a:cubicBezTo>
                  <a:cubicBezTo>
                    <a:pt x="30856" y="2636"/>
                    <a:pt x="28321" y="101"/>
                    <a:pt x="25819" y="1"/>
                  </a:cubicBezTo>
                  <a:cubicBezTo>
                    <a:pt x="25807" y="1"/>
                    <a:pt x="25795" y="0"/>
                    <a:pt x="25783" y="0"/>
                  </a:cubicBezTo>
                  <a:close/>
                </a:path>
              </a:pathLst>
            </a:custGeom>
            <a:solidFill>
              <a:srgbClr val="92E3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384;p30">
              <a:extLst>
                <a:ext uri="{FF2B5EF4-FFF2-40B4-BE49-F238E27FC236}">
                  <a16:creationId xmlns:a16="http://schemas.microsoft.com/office/drawing/2014/main" id="{C5A78225-A713-9E05-70AC-E56D3291C305}"/>
                </a:ext>
              </a:extLst>
            </p:cNvPr>
            <p:cNvSpPr/>
            <p:nvPr/>
          </p:nvSpPr>
          <p:spPr>
            <a:xfrm>
              <a:off x="3580863" y="2828512"/>
              <a:ext cx="586171" cy="795318"/>
            </a:xfrm>
            <a:custGeom>
              <a:avLst/>
              <a:gdLst/>
              <a:ahLst/>
              <a:cxnLst/>
              <a:rect l="l" t="t" r="r" b="b"/>
              <a:pathLst>
                <a:path w="33192" h="45035" extrusionOk="0">
                  <a:moveTo>
                    <a:pt x="9201" y="0"/>
                  </a:moveTo>
                  <a:cubicBezTo>
                    <a:pt x="6930" y="0"/>
                    <a:pt x="4289" y="932"/>
                    <a:pt x="2018" y="932"/>
                  </a:cubicBezTo>
                  <a:cubicBezTo>
                    <a:pt x="1301" y="932"/>
                    <a:pt x="621" y="839"/>
                    <a:pt x="1" y="595"/>
                  </a:cubicBezTo>
                  <a:lnTo>
                    <a:pt x="1" y="1796"/>
                  </a:lnTo>
                  <a:lnTo>
                    <a:pt x="1" y="2096"/>
                  </a:lnTo>
                  <a:cubicBezTo>
                    <a:pt x="568" y="2363"/>
                    <a:pt x="1035" y="2796"/>
                    <a:pt x="1335" y="3363"/>
                  </a:cubicBezTo>
                  <a:cubicBezTo>
                    <a:pt x="1569" y="4031"/>
                    <a:pt x="1168" y="5532"/>
                    <a:pt x="635" y="5965"/>
                  </a:cubicBezTo>
                  <a:cubicBezTo>
                    <a:pt x="501" y="6065"/>
                    <a:pt x="335" y="6099"/>
                    <a:pt x="168" y="6099"/>
                  </a:cubicBezTo>
                  <a:cubicBezTo>
                    <a:pt x="301" y="7767"/>
                    <a:pt x="468" y="9401"/>
                    <a:pt x="735" y="11036"/>
                  </a:cubicBezTo>
                  <a:cubicBezTo>
                    <a:pt x="2336" y="12036"/>
                    <a:pt x="4437" y="12704"/>
                    <a:pt x="5505" y="14105"/>
                  </a:cubicBezTo>
                  <a:cubicBezTo>
                    <a:pt x="6139" y="14938"/>
                    <a:pt x="4771" y="16940"/>
                    <a:pt x="5505" y="17774"/>
                  </a:cubicBezTo>
                  <a:cubicBezTo>
                    <a:pt x="6939" y="19408"/>
                    <a:pt x="10175" y="19542"/>
                    <a:pt x="11776" y="20976"/>
                  </a:cubicBezTo>
                  <a:cubicBezTo>
                    <a:pt x="15545" y="24379"/>
                    <a:pt x="16146" y="31217"/>
                    <a:pt x="20349" y="35086"/>
                  </a:cubicBezTo>
                  <a:cubicBezTo>
                    <a:pt x="21083" y="35787"/>
                    <a:pt x="22851" y="36420"/>
                    <a:pt x="23584" y="37121"/>
                  </a:cubicBezTo>
                  <a:cubicBezTo>
                    <a:pt x="24585" y="38122"/>
                    <a:pt x="25019" y="39956"/>
                    <a:pt x="26086" y="40890"/>
                  </a:cubicBezTo>
                  <a:cubicBezTo>
                    <a:pt x="27898" y="42476"/>
                    <a:pt x="30934" y="45034"/>
                    <a:pt x="32698" y="45034"/>
                  </a:cubicBezTo>
                  <a:cubicBezTo>
                    <a:pt x="32752" y="45034"/>
                    <a:pt x="32806" y="45032"/>
                    <a:pt x="32858" y="45027"/>
                  </a:cubicBezTo>
                  <a:cubicBezTo>
                    <a:pt x="33191" y="45027"/>
                    <a:pt x="31990" y="42358"/>
                    <a:pt x="30990" y="41291"/>
                  </a:cubicBezTo>
                  <a:cubicBezTo>
                    <a:pt x="30256" y="40490"/>
                    <a:pt x="28521" y="40123"/>
                    <a:pt x="27721" y="39356"/>
                  </a:cubicBezTo>
                  <a:cubicBezTo>
                    <a:pt x="25553" y="37321"/>
                    <a:pt x="23017" y="34052"/>
                    <a:pt x="22784" y="31450"/>
                  </a:cubicBezTo>
                  <a:cubicBezTo>
                    <a:pt x="22517" y="28415"/>
                    <a:pt x="28388" y="27080"/>
                    <a:pt x="28688" y="23711"/>
                  </a:cubicBezTo>
                  <a:cubicBezTo>
                    <a:pt x="28822" y="22511"/>
                    <a:pt x="25886" y="19308"/>
                    <a:pt x="26120" y="18041"/>
                  </a:cubicBezTo>
                  <a:cubicBezTo>
                    <a:pt x="26353" y="16773"/>
                    <a:pt x="29622" y="15472"/>
                    <a:pt x="29455" y="14105"/>
                  </a:cubicBezTo>
                  <a:cubicBezTo>
                    <a:pt x="29155" y="11303"/>
                    <a:pt x="26186" y="8134"/>
                    <a:pt x="23851" y="6633"/>
                  </a:cubicBezTo>
                  <a:cubicBezTo>
                    <a:pt x="23387" y="6339"/>
                    <a:pt x="22600" y="6288"/>
                    <a:pt x="21736" y="6288"/>
                  </a:cubicBezTo>
                  <a:cubicBezTo>
                    <a:pt x="21270" y="6288"/>
                    <a:pt x="20781" y="6303"/>
                    <a:pt x="20308" y="6303"/>
                  </a:cubicBezTo>
                  <a:cubicBezTo>
                    <a:pt x="19270" y="6303"/>
                    <a:pt x="18312" y="6230"/>
                    <a:pt x="17847" y="5765"/>
                  </a:cubicBezTo>
                  <a:cubicBezTo>
                    <a:pt x="17313" y="5265"/>
                    <a:pt x="18147" y="3630"/>
                    <a:pt x="17614" y="3163"/>
                  </a:cubicBezTo>
                  <a:cubicBezTo>
                    <a:pt x="17432" y="3000"/>
                    <a:pt x="17145" y="2945"/>
                    <a:pt x="16806" y="2945"/>
                  </a:cubicBezTo>
                  <a:cubicBezTo>
                    <a:pt x="16110" y="2945"/>
                    <a:pt x="15195" y="3176"/>
                    <a:pt x="14520" y="3176"/>
                  </a:cubicBezTo>
                  <a:cubicBezTo>
                    <a:pt x="14312" y="3176"/>
                    <a:pt x="14126" y="3154"/>
                    <a:pt x="13978" y="3097"/>
                  </a:cubicBezTo>
                  <a:cubicBezTo>
                    <a:pt x="13010" y="2696"/>
                    <a:pt x="11943" y="595"/>
                    <a:pt x="11009" y="261"/>
                  </a:cubicBezTo>
                  <a:cubicBezTo>
                    <a:pt x="10446" y="74"/>
                    <a:pt x="9838" y="0"/>
                    <a:pt x="9201" y="0"/>
                  </a:cubicBezTo>
                  <a:close/>
                </a:path>
              </a:pathLst>
            </a:custGeom>
            <a:solidFill>
              <a:srgbClr val="92E3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385;p30">
              <a:extLst>
                <a:ext uri="{FF2B5EF4-FFF2-40B4-BE49-F238E27FC236}">
                  <a16:creationId xmlns:a16="http://schemas.microsoft.com/office/drawing/2014/main" id="{0D83F38D-9D14-3C9C-8990-DDED6120DAE6}"/>
                </a:ext>
              </a:extLst>
            </p:cNvPr>
            <p:cNvSpPr/>
            <p:nvPr/>
          </p:nvSpPr>
          <p:spPr>
            <a:xfrm>
              <a:off x="3603256" y="2169859"/>
              <a:ext cx="474242" cy="508431"/>
            </a:xfrm>
            <a:custGeom>
              <a:avLst/>
              <a:gdLst/>
              <a:ahLst/>
              <a:cxnLst/>
              <a:rect l="l" t="t" r="r" b="b"/>
              <a:pathLst>
                <a:path w="26854" h="28790" extrusionOk="0">
                  <a:moveTo>
                    <a:pt x="21774" y="1"/>
                  </a:moveTo>
                  <a:cubicBezTo>
                    <a:pt x="19535" y="1"/>
                    <a:pt x="15512" y="1160"/>
                    <a:pt x="14211" y="1799"/>
                  </a:cubicBezTo>
                  <a:cubicBezTo>
                    <a:pt x="13143" y="2366"/>
                    <a:pt x="10842" y="4568"/>
                    <a:pt x="9741" y="5102"/>
                  </a:cubicBezTo>
                  <a:cubicBezTo>
                    <a:pt x="4971" y="11673"/>
                    <a:pt x="1668" y="19178"/>
                    <a:pt x="1" y="27117"/>
                  </a:cubicBezTo>
                  <a:cubicBezTo>
                    <a:pt x="234" y="27751"/>
                    <a:pt x="468" y="28485"/>
                    <a:pt x="901" y="28685"/>
                  </a:cubicBezTo>
                  <a:cubicBezTo>
                    <a:pt x="1060" y="28749"/>
                    <a:pt x="1348" y="28790"/>
                    <a:pt x="1639" y="28790"/>
                  </a:cubicBezTo>
                  <a:cubicBezTo>
                    <a:pt x="1957" y="28790"/>
                    <a:pt x="2279" y="28741"/>
                    <a:pt x="2436" y="28619"/>
                  </a:cubicBezTo>
                  <a:cubicBezTo>
                    <a:pt x="3203" y="28018"/>
                    <a:pt x="2536" y="26150"/>
                    <a:pt x="3136" y="25483"/>
                  </a:cubicBezTo>
                  <a:cubicBezTo>
                    <a:pt x="5738" y="22681"/>
                    <a:pt x="10975" y="22881"/>
                    <a:pt x="13410" y="19879"/>
                  </a:cubicBezTo>
                  <a:cubicBezTo>
                    <a:pt x="14077" y="19045"/>
                    <a:pt x="13043" y="16877"/>
                    <a:pt x="13944" y="16243"/>
                  </a:cubicBezTo>
                  <a:cubicBezTo>
                    <a:pt x="14539" y="15837"/>
                    <a:pt x="15201" y="15685"/>
                    <a:pt x="15900" y="15685"/>
                  </a:cubicBezTo>
                  <a:cubicBezTo>
                    <a:pt x="17998" y="15685"/>
                    <a:pt x="20428" y="17056"/>
                    <a:pt x="22371" y="17056"/>
                  </a:cubicBezTo>
                  <a:cubicBezTo>
                    <a:pt x="22975" y="17056"/>
                    <a:pt x="23532" y="16923"/>
                    <a:pt x="24018" y="16577"/>
                  </a:cubicBezTo>
                  <a:cubicBezTo>
                    <a:pt x="25519" y="15509"/>
                    <a:pt x="26853" y="11740"/>
                    <a:pt x="26153" y="10039"/>
                  </a:cubicBezTo>
                  <a:cubicBezTo>
                    <a:pt x="26130" y="9988"/>
                    <a:pt x="26066" y="9968"/>
                    <a:pt x="25974" y="9968"/>
                  </a:cubicBezTo>
                  <a:cubicBezTo>
                    <a:pt x="25592" y="9968"/>
                    <a:pt x="24720" y="10317"/>
                    <a:pt x="24283" y="10317"/>
                  </a:cubicBezTo>
                  <a:cubicBezTo>
                    <a:pt x="24198" y="10317"/>
                    <a:pt x="24130" y="10304"/>
                    <a:pt x="24084" y="10272"/>
                  </a:cubicBezTo>
                  <a:cubicBezTo>
                    <a:pt x="23417" y="9772"/>
                    <a:pt x="24518" y="6836"/>
                    <a:pt x="23918" y="6636"/>
                  </a:cubicBezTo>
                  <a:cubicBezTo>
                    <a:pt x="23647" y="6543"/>
                    <a:pt x="23349" y="6501"/>
                    <a:pt x="23030" y="6501"/>
                  </a:cubicBezTo>
                  <a:cubicBezTo>
                    <a:pt x="21305" y="6501"/>
                    <a:pt x="19000" y="7726"/>
                    <a:pt x="17480" y="8571"/>
                  </a:cubicBezTo>
                  <a:cubicBezTo>
                    <a:pt x="16979" y="8838"/>
                    <a:pt x="16079" y="9972"/>
                    <a:pt x="15612" y="10105"/>
                  </a:cubicBezTo>
                  <a:cubicBezTo>
                    <a:pt x="15430" y="10164"/>
                    <a:pt x="15217" y="10191"/>
                    <a:pt x="14993" y="10191"/>
                  </a:cubicBezTo>
                  <a:cubicBezTo>
                    <a:pt x="13942" y="10191"/>
                    <a:pt x="12637" y="9604"/>
                    <a:pt x="13077" y="8971"/>
                  </a:cubicBezTo>
                  <a:cubicBezTo>
                    <a:pt x="14277" y="7303"/>
                    <a:pt x="17446" y="6903"/>
                    <a:pt x="19148" y="5569"/>
                  </a:cubicBezTo>
                  <a:cubicBezTo>
                    <a:pt x="20682" y="4368"/>
                    <a:pt x="23351" y="1933"/>
                    <a:pt x="23317" y="699"/>
                  </a:cubicBezTo>
                  <a:cubicBezTo>
                    <a:pt x="23307" y="195"/>
                    <a:pt x="22690" y="1"/>
                    <a:pt x="21774" y="1"/>
                  </a:cubicBezTo>
                  <a:close/>
                </a:path>
              </a:pathLst>
            </a:custGeom>
            <a:solidFill>
              <a:srgbClr val="92E3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386;p30">
              <a:extLst>
                <a:ext uri="{FF2B5EF4-FFF2-40B4-BE49-F238E27FC236}">
                  <a16:creationId xmlns:a16="http://schemas.microsoft.com/office/drawing/2014/main" id="{E180604F-01EA-7274-76E5-F23FCF749688}"/>
                </a:ext>
              </a:extLst>
            </p:cNvPr>
            <p:cNvSpPr/>
            <p:nvPr/>
          </p:nvSpPr>
          <p:spPr>
            <a:xfrm>
              <a:off x="4015610" y="1972459"/>
              <a:ext cx="382922" cy="368794"/>
            </a:xfrm>
            <a:custGeom>
              <a:avLst/>
              <a:gdLst/>
              <a:ahLst/>
              <a:cxnLst/>
              <a:rect l="l" t="t" r="r" b="b"/>
              <a:pathLst>
                <a:path w="21683" h="20883" extrusionOk="0">
                  <a:moveTo>
                    <a:pt x="17671" y="0"/>
                  </a:moveTo>
                  <a:cubicBezTo>
                    <a:pt x="17651" y="0"/>
                    <a:pt x="17632" y="1"/>
                    <a:pt x="17613" y="1"/>
                  </a:cubicBezTo>
                  <a:cubicBezTo>
                    <a:pt x="13477" y="202"/>
                    <a:pt x="8473" y="3204"/>
                    <a:pt x="5204" y="5972"/>
                  </a:cubicBezTo>
                  <a:cubicBezTo>
                    <a:pt x="4537" y="6539"/>
                    <a:pt x="3703" y="7940"/>
                    <a:pt x="3403" y="8541"/>
                  </a:cubicBezTo>
                  <a:cubicBezTo>
                    <a:pt x="2836" y="9642"/>
                    <a:pt x="3169" y="11309"/>
                    <a:pt x="2569" y="12477"/>
                  </a:cubicBezTo>
                  <a:cubicBezTo>
                    <a:pt x="2169" y="13278"/>
                    <a:pt x="1" y="15045"/>
                    <a:pt x="1" y="15679"/>
                  </a:cubicBezTo>
                  <a:cubicBezTo>
                    <a:pt x="1" y="16000"/>
                    <a:pt x="352" y="16093"/>
                    <a:pt x="847" y="16093"/>
                  </a:cubicBezTo>
                  <a:cubicBezTo>
                    <a:pt x="1542" y="16093"/>
                    <a:pt x="2521" y="15909"/>
                    <a:pt x="3211" y="15909"/>
                  </a:cubicBezTo>
                  <a:cubicBezTo>
                    <a:pt x="3514" y="15909"/>
                    <a:pt x="3760" y="15944"/>
                    <a:pt x="3903" y="16046"/>
                  </a:cubicBezTo>
                  <a:cubicBezTo>
                    <a:pt x="4671" y="16613"/>
                    <a:pt x="4671" y="19349"/>
                    <a:pt x="5471" y="20049"/>
                  </a:cubicBezTo>
                  <a:cubicBezTo>
                    <a:pt x="5822" y="20346"/>
                    <a:pt x="6740" y="20883"/>
                    <a:pt x="7449" y="20883"/>
                  </a:cubicBezTo>
                  <a:cubicBezTo>
                    <a:pt x="7617" y="20883"/>
                    <a:pt x="7772" y="20853"/>
                    <a:pt x="7906" y="20783"/>
                  </a:cubicBezTo>
                  <a:cubicBezTo>
                    <a:pt x="10375" y="19449"/>
                    <a:pt x="11409" y="15446"/>
                    <a:pt x="13544" y="13778"/>
                  </a:cubicBezTo>
                  <a:cubicBezTo>
                    <a:pt x="15412" y="12310"/>
                    <a:pt x="18881" y="12310"/>
                    <a:pt x="20448" y="10442"/>
                  </a:cubicBezTo>
                  <a:cubicBezTo>
                    <a:pt x="21483" y="9208"/>
                    <a:pt x="21683" y="5672"/>
                    <a:pt x="21483" y="4505"/>
                  </a:cubicBezTo>
                  <a:cubicBezTo>
                    <a:pt x="21153" y="2529"/>
                    <a:pt x="19166" y="0"/>
                    <a:pt x="1767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387;p30">
              <a:extLst>
                <a:ext uri="{FF2B5EF4-FFF2-40B4-BE49-F238E27FC236}">
                  <a16:creationId xmlns:a16="http://schemas.microsoft.com/office/drawing/2014/main" id="{554EF76A-6D03-27CB-3C5F-0CBC7933BE2B}"/>
                </a:ext>
              </a:extLst>
            </p:cNvPr>
            <p:cNvSpPr/>
            <p:nvPr/>
          </p:nvSpPr>
          <p:spPr>
            <a:xfrm>
              <a:off x="5180796" y="3310709"/>
              <a:ext cx="120194" cy="186331"/>
            </a:xfrm>
            <a:custGeom>
              <a:avLst/>
              <a:gdLst/>
              <a:ahLst/>
              <a:cxnLst/>
              <a:rect l="l" t="t" r="r" b="b"/>
              <a:pathLst>
                <a:path w="6806" h="10551" extrusionOk="0">
                  <a:moveTo>
                    <a:pt x="4808" y="1"/>
                  </a:moveTo>
                  <a:cubicBezTo>
                    <a:pt x="4566" y="1"/>
                    <a:pt x="4329" y="40"/>
                    <a:pt x="4104" y="142"/>
                  </a:cubicBezTo>
                  <a:cubicBezTo>
                    <a:pt x="3170" y="676"/>
                    <a:pt x="1769" y="2778"/>
                    <a:pt x="1269" y="3812"/>
                  </a:cubicBezTo>
                  <a:cubicBezTo>
                    <a:pt x="701" y="4979"/>
                    <a:pt x="1" y="7548"/>
                    <a:pt x="68" y="8648"/>
                  </a:cubicBezTo>
                  <a:cubicBezTo>
                    <a:pt x="101" y="9249"/>
                    <a:pt x="435" y="10483"/>
                    <a:pt x="968" y="10550"/>
                  </a:cubicBezTo>
                  <a:cubicBezTo>
                    <a:pt x="976" y="10551"/>
                    <a:pt x="984" y="10551"/>
                    <a:pt x="993" y="10551"/>
                  </a:cubicBezTo>
                  <a:cubicBezTo>
                    <a:pt x="1379" y="10551"/>
                    <a:pt x="2377" y="9807"/>
                    <a:pt x="2736" y="9382"/>
                  </a:cubicBezTo>
                  <a:cubicBezTo>
                    <a:pt x="4571" y="7181"/>
                    <a:pt x="6806" y="3712"/>
                    <a:pt x="6639" y="943"/>
                  </a:cubicBezTo>
                  <a:cubicBezTo>
                    <a:pt x="6606" y="543"/>
                    <a:pt x="5705" y="176"/>
                    <a:pt x="5271" y="42"/>
                  </a:cubicBezTo>
                  <a:cubicBezTo>
                    <a:pt x="5116" y="16"/>
                    <a:pt x="4961" y="1"/>
                    <a:pt x="48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388;p30">
              <a:extLst>
                <a:ext uri="{FF2B5EF4-FFF2-40B4-BE49-F238E27FC236}">
                  <a16:creationId xmlns:a16="http://schemas.microsoft.com/office/drawing/2014/main" id="{B5B320C2-D54D-83AE-9D42-24230986B02C}"/>
                </a:ext>
              </a:extLst>
            </p:cNvPr>
            <p:cNvSpPr/>
            <p:nvPr/>
          </p:nvSpPr>
          <p:spPr>
            <a:xfrm>
              <a:off x="4604684" y="2262590"/>
              <a:ext cx="110764" cy="110852"/>
            </a:xfrm>
            <a:custGeom>
              <a:avLst/>
              <a:gdLst/>
              <a:ahLst/>
              <a:cxnLst/>
              <a:rect l="l" t="t" r="r" b="b"/>
              <a:pathLst>
                <a:path w="6272" h="6277" extrusionOk="0">
                  <a:moveTo>
                    <a:pt x="4747" y="0"/>
                  </a:moveTo>
                  <a:cubicBezTo>
                    <a:pt x="4359" y="0"/>
                    <a:pt x="3947" y="93"/>
                    <a:pt x="3737" y="251"/>
                  </a:cubicBezTo>
                  <a:cubicBezTo>
                    <a:pt x="3236" y="685"/>
                    <a:pt x="3370" y="2419"/>
                    <a:pt x="2869" y="2886"/>
                  </a:cubicBezTo>
                  <a:cubicBezTo>
                    <a:pt x="2724" y="3012"/>
                    <a:pt x="2504" y="3048"/>
                    <a:pt x="2253" y="3048"/>
                  </a:cubicBezTo>
                  <a:cubicBezTo>
                    <a:pt x="1916" y="3048"/>
                    <a:pt x="1523" y="2982"/>
                    <a:pt x="1186" y="2982"/>
                  </a:cubicBezTo>
                  <a:cubicBezTo>
                    <a:pt x="911" y="2982"/>
                    <a:pt x="673" y="3026"/>
                    <a:pt x="534" y="3186"/>
                  </a:cubicBezTo>
                  <a:cubicBezTo>
                    <a:pt x="101" y="3687"/>
                    <a:pt x="1" y="5255"/>
                    <a:pt x="334" y="5755"/>
                  </a:cubicBezTo>
                  <a:cubicBezTo>
                    <a:pt x="600" y="6154"/>
                    <a:pt x="1543" y="6277"/>
                    <a:pt x="2219" y="6277"/>
                  </a:cubicBezTo>
                  <a:cubicBezTo>
                    <a:pt x="2392" y="6277"/>
                    <a:pt x="2547" y="6269"/>
                    <a:pt x="2669" y="6255"/>
                  </a:cubicBezTo>
                  <a:cubicBezTo>
                    <a:pt x="3370" y="6189"/>
                    <a:pt x="4904" y="5788"/>
                    <a:pt x="5338" y="5188"/>
                  </a:cubicBezTo>
                  <a:cubicBezTo>
                    <a:pt x="6038" y="4154"/>
                    <a:pt x="6272" y="1118"/>
                    <a:pt x="5571" y="251"/>
                  </a:cubicBezTo>
                  <a:cubicBezTo>
                    <a:pt x="5429" y="77"/>
                    <a:pt x="5098" y="0"/>
                    <a:pt x="47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389;p30">
              <a:extLst>
                <a:ext uri="{FF2B5EF4-FFF2-40B4-BE49-F238E27FC236}">
                  <a16:creationId xmlns:a16="http://schemas.microsoft.com/office/drawing/2014/main" id="{A9298143-B24A-5892-72C4-28EF23411D92}"/>
                </a:ext>
              </a:extLst>
            </p:cNvPr>
            <p:cNvSpPr/>
            <p:nvPr/>
          </p:nvSpPr>
          <p:spPr>
            <a:xfrm>
              <a:off x="4444458" y="2065543"/>
              <a:ext cx="1188801" cy="1601638"/>
            </a:xfrm>
            <a:custGeom>
              <a:avLst/>
              <a:gdLst/>
              <a:ahLst/>
              <a:cxnLst/>
              <a:rect l="l" t="t" r="r" b="b"/>
              <a:pathLst>
                <a:path w="67316" h="90693" extrusionOk="0">
                  <a:moveTo>
                    <a:pt x="25783" y="0"/>
                  </a:moveTo>
                  <a:cubicBezTo>
                    <a:pt x="24500" y="0"/>
                    <a:pt x="21774" y="1748"/>
                    <a:pt x="20882" y="3036"/>
                  </a:cubicBezTo>
                  <a:cubicBezTo>
                    <a:pt x="19681" y="4904"/>
                    <a:pt x="19014" y="7073"/>
                    <a:pt x="18947" y="9307"/>
                  </a:cubicBezTo>
                  <a:cubicBezTo>
                    <a:pt x="18947" y="10241"/>
                    <a:pt x="19781" y="12176"/>
                    <a:pt x="20515" y="12677"/>
                  </a:cubicBezTo>
                  <a:cubicBezTo>
                    <a:pt x="20905" y="12942"/>
                    <a:pt x="21661" y="13095"/>
                    <a:pt x="22390" y="13095"/>
                  </a:cubicBezTo>
                  <a:cubicBezTo>
                    <a:pt x="23034" y="13095"/>
                    <a:pt x="23656" y="12976"/>
                    <a:pt x="23984" y="12710"/>
                  </a:cubicBezTo>
                  <a:cubicBezTo>
                    <a:pt x="24451" y="12276"/>
                    <a:pt x="24184" y="10608"/>
                    <a:pt x="24551" y="10108"/>
                  </a:cubicBezTo>
                  <a:cubicBezTo>
                    <a:pt x="24852" y="9698"/>
                    <a:pt x="25961" y="8996"/>
                    <a:pt x="26608" y="8996"/>
                  </a:cubicBezTo>
                  <a:cubicBezTo>
                    <a:pt x="26750" y="8996"/>
                    <a:pt x="26869" y="9029"/>
                    <a:pt x="26953" y="9107"/>
                  </a:cubicBezTo>
                  <a:cubicBezTo>
                    <a:pt x="28321" y="10408"/>
                    <a:pt x="28654" y="14044"/>
                    <a:pt x="27820" y="15612"/>
                  </a:cubicBezTo>
                  <a:cubicBezTo>
                    <a:pt x="27090" y="16992"/>
                    <a:pt x="24494" y="18393"/>
                    <a:pt x="22508" y="18393"/>
                  </a:cubicBezTo>
                  <a:cubicBezTo>
                    <a:pt x="22045" y="18393"/>
                    <a:pt x="21615" y="18317"/>
                    <a:pt x="21249" y="18147"/>
                  </a:cubicBezTo>
                  <a:cubicBezTo>
                    <a:pt x="20549" y="17814"/>
                    <a:pt x="21149" y="15145"/>
                    <a:pt x="20515" y="14511"/>
                  </a:cubicBezTo>
                  <a:cubicBezTo>
                    <a:pt x="20104" y="14077"/>
                    <a:pt x="19130" y="13737"/>
                    <a:pt x="18364" y="13737"/>
                  </a:cubicBezTo>
                  <a:cubicBezTo>
                    <a:pt x="18011" y="13737"/>
                    <a:pt x="17702" y="13809"/>
                    <a:pt x="17513" y="13978"/>
                  </a:cubicBezTo>
                  <a:cubicBezTo>
                    <a:pt x="16779" y="14678"/>
                    <a:pt x="18013" y="17313"/>
                    <a:pt x="17413" y="18147"/>
                  </a:cubicBezTo>
                  <a:cubicBezTo>
                    <a:pt x="16779" y="19081"/>
                    <a:pt x="14177" y="18781"/>
                    <a:pt x="13310" y="19481"/>
                  </a:cubicBezTo>
                  <a:cubicBezTo>
                    <a:pt x="12643" y="20015"/>
                    <a:pt x="11542" y="21516"/>
                    <a:pt x="11442" y="22384"/>
                  </a:cubicBezTo>
                  <a:cubicBezTo>
                    <a:pt x="11375" y="23084"/>
                    <a:pt x="12976" y="24318"/>
                    <a:pt x="12576" y="24952"/>
                  </a:cubicBezTo>
                  <a:cubicBezTo>
                    <a:pt x="12456" y="25155"/>
                    <a:pt x="12223" y="25227"/>
                    <a:pt x="11926" y="25227"/>
                  </a:cubicBezTo>
                  <a:cubicBezTo>
                    <a:pt x="11174" y="25227"/>
                    <a:pt x="10012" y="24761"/>
                    <a:pt x="9245" y="24761"/>
                  </a:cubicBezTo>
                  <a:cubicBezTo>
                    <a:pt x="8969" y="24761"/>
                    <a:pt x="8743" y="24821"/>
                    <a:pt x="8607" y="24985"/>
                  </a:cubicBezTo>
                  <a:cubicBezTo>
                    <a:pt x="7673" y="26086"/>
                    <a:pt x="8340" y="29555"/>
                    <a:pt x="9374" y="30423"/>
                  </a:cubicBezTo>
                  <a:cubicBezTo>
                    <a:pt x="9731" y="30731"/>
                    <a:pt x="10508" y="30882"/>
                    <a:pt x="11306" y="30882"/>
                  </a:cubicBezTo>
                  <a:cubicBezTo>
                    <a:pt x="12148" y="30882"/>
                    <a:pt x="13016" y="30714"/>
                    <a:pt x="13443" y="30389"/>
                  </a:cubicBezTo>
                  <a:cubicBezTo>
                    <a:pt x="14011" y="29922"/>
                    <a:pt x="13677" y="27954"/>
                    <a:pt x="14277" y="27521"/>
                  </a:cubicBezTo>
                  <a:cubicBezTo>
                    <a:pt x="14446" y="27396"/>
                    <a:pt x="14678" y="27349"/>
                    <a:pt x="14946" y="27349"/>
                  </a:cubicBezTo>
                  <a:cubicBezTo>
                    <a:pt x="15789" y="27349"/>
                    <a:pt x="16995" y="27814"/>
                    <a:pt x="17767" y="27814"/>
                  </a:cubicBezTo>
                  <a:cubicBezTo>
                    <a:pt x="17868" y="27814"/>
                    <a:pt x="17962" y="27805"/>
                    <a:pt x="18047" y="27787"/>
                  </a:cubicBezTo>
                  <a:cubicBezTo>
                    <a:pt x="18749" y="27596"/>
                    <a:pt x="19758" y="26211"/>
                    <a:pt x="20487" y="26211"/>
                  </a:cubicBezTo>
                  <a:cubicBezTo>
                    <a:pt x="20519" y="26211"/>
                    <a:pt x="20551" y="26214"/>
                    <a:pt x="20582" y="26220"/>
                  </a:cubicBezTo>
                  <a:cubicBezTo>
                    <a:pt x="21549" y="26386"/>
                    <a:pt x="22950" y="28321"/>
                    <a:pt x="23117" y="29322"/>
                  </a:cubicBezTo>
                  <a:cubicBezTo>
                    <a:pt x="23250" y="30089"/>
                    <a:pt x="21583" y="31690"/>
                    <a:pt x="22116" y="32191"/>
                  </a:cubicBezTo>
                  <a:cubicBezTo>
                    <a:pt x="22244" y="32306"/>
                    <a:pt x="22423" y="32356"/>
                    <a:pt x="22633" y="32356"/>
                  </a:cubicBezTo>
                  <a:cubicBezTo>
                    <a:pt x="23577" y="32356"/>
                    <a:pt x="25146" y="31338"/>
                    <a:pt x="25419" y="30656"/>
                  </a:cubicBezTo>
                  <a:cubicBezTo>
                    <a:pt x="25852" y="29555"/>
                    <a:pt x="23417" y="27320"/>
                    <a:pt x="23851" y="26220"/>
                  </a:cubicBezTo>
                  <a:cubicBezTo>
                    <a:pt x="24184" y="25719"/>
                    <a:pt x="24718" y="25452"/>
                    <a:pt x="25319" y="25452"/>
                  </a:cubicBezTo>
                  <a:cubicBezTo>
                    <a:pt x="26720" y="25786"/>
                    <a:pt x="27587" y="29755"/>
                    <a:pt x="28988" y="30156"/>
                  </a:cubicBezTo>
                  <a:cubicBezTo>
                    <a:pt x="29050" y="30172"/>
                    <a:pt x="29114" y="30180"/>
                    <a:pt x="29181" y="30180"/>
                  </a:cubicBezTo>
                  <a:cubicBezTo>
                    <a:pt x="30141" y="30180"/>
                    <a:pt x="31603" y="28603"/>
                    <a:pt x="32554" y="28603"/>
                  </a:cubicBezTo>
                  <a:cubicBezTo>
                    <a:pt x="32613" y="28603"/>
                    <a:pt x="32669" y="28609"/>
                    <a:pt x="32724" y="28621"/>
                  </a:cubicBezTo>
                  <a:cubicBezTo>
                    <a:pt x="33925" y="28922"/>
                    <a:pt x="35859" y="31090"/>
                    <a:pt x="36226" y="32291"/>
                  </a:cubicBezTo>
                  <a:cubicBezTo>
                    <a:pt x="36493" y="33125"/>
                    <a:pt x="36160" y="35093"/>
                    <a:pt x="35559" y="35626"/>
                  </a:cubicBezTo>
                  <a:cubicBezTo>
                    <a:pt x="33816" y="37167"/>
                    <a:pt x="30755" y="37694"/>
                    <a:pt x="28187" y="37694"/>
                  </a:cubicBezTo>
                  <a:cubicBezTo>
                    <a:pt x="27808" y="37694"/>
                    <a:pt x="27439" y="37683"/>
                    <a:pt x="27087" y="37661"/>
                  </a:cubicBezTo>
                  <a:cubicBezTo>
                    <a:pt x="25752" y="37561"/>
                    <a:pt x="23117" y="36494"/>
                    <a:pt x="22150" y="35560"/>
                  </a:cubicBezTo>
                  <a:cubicBezTo>
                    <a:pt x="21483" y="34926"/>
                    <a:pt x="21349" y="32624"/>
                    <a:pt x="20582" y="32191"/>
                  </a:cubicBezTo>
                  <a:cubicBezTo>
                    <a:pt x="19597" y="31613"/>
                    <a:pt x="18310" y="31373"/>
                    <a:pt x="17002" y="31373"/>
                  </a:cubicBezTo>
                  <a:cubicBezTo>
                    <a:pt x="15740" y="31373"/>
                    <a:pt x="14458" y="31597"/>
                    <a:pt x="13410" y="31957"/>
                  </a:cubicBezTo>
                  <a:cubicBezTo>
                    <a:pt x="9641" y="33191"/>
                    <a:pt x="5037" y="36760"/>
                    <a:pt x="2936" y="40296"/>
                  </a:cubicBezTo>
                  <a:cubicBezTo>
                    <a:pt x="2169" y="41531"/>
                    <a:pt x="2936" y="44933"/>
                    <a:pt x="2169" y="46201"/>
                  </a:cubicBezTo>
                  <a:cubicBezTo>
                    <a:pt x="1935" y="46601"/>
                    <a:pt x="834" y="46801"/>
                    <a:pt x="634" y="47235"/>
                  </a:cubicBezTo>
                  <a:cubicBezTo>
                    <a:pt x="1" y="48469"/>
                    <a:pt x="167" y="51671"/>
                    <a:pt x="868" y="52872"/>
                  </a:cubicBezTo>
                  <a:cubicBezTo>
                    <a:pt x="2135" y="55107"/>
                    <a:pt x="4937" y="57309"/>
                    <a:pt x="7239" y="58109"/>
                  </a:cubicBezTo>
                  <a:cubicBezTo>
                    <a:pt x="7893" y="58333"/>
                    <a:pt x="8610" y="58410"/>
                    <a:pt x="9359" y="58410"/>
                  </a:cubicBezTo>
                  <a:cubicBezTo>
                    <a:pt x="11059" y="58410"/>
                    <a:pt x="12932" y="58011"/>
                    <a:pt x="14650" y="58011"/>
                  </a:cubicBezTo>
                  <a:cubicBezTo>
                    <a:pt x="15225" y="58011"/>
                    <a:pt x="15784" y="58056"/>
                    <a:pt x="16312" y="58176"/>
                  </a:cubicBezTo>
                  <a:cubicBezTo>
                    <a:pt x="17179" y="58376"/>
                    <a:pt x="19081" y="59443"/>
                    <a:pt x="19581" y="60277"/>
                  </a:cubicBezTo>
                  <a:cubicBezTo>
                    <a:pt x="20215" y="61378"/>
                    <a:pt x="19248" y="64347"/>
                    <a:pt x="19848" y="65481"/>
                  </a:cubicBezTo>
                  <a:cubicBezTo>
                    <a:pt x="20348" y="66415"/>
                    <a:pt x="23050" y="66382"/>
                    <a:pt x="23417" y="67282"/>
                  </a:cubicBezTo>
                  <a:cubicBezTo>
                    <a:pt x="24818" y="70551"/>
                    <a:pt x="21516" y="74954"/>
                    <a:pt x="22016" y="78457"/>
                  </a:cubicBezTo>
                  <a:cubicBezTo>
                    <a:pt x="22183" y="79658"/>
                    <a:pt x="24018" y="81493"/>
                    <a:pt x="24184" y="82593"/>
                  </a:cubicBezTo>
                  <a:cubicBezTo>
                    <a:pt x="24518" y="84661"/>
                    <a:pt x="23351" y="87463"/>
                    <a:pt x="24151" y="89331"/>
                  </a:cubicBezTo>
                  <a:cubicBezTo>
                    <a:pt x="24528" y="90204"/>
                    <a:pt x="26205" y="90693"/>
                    <a:pt x="27568" y="90693"/>
                  </a:cubicBezTo>
                  <a:cubicBezTo>
                    <a:pt x="28134" y="90693"/>
                    <a:pt x="28645" y="90608"/>
                    <a:pt x="28988" y="90432"/>
                  </a:cubicBezTo>
                  <a:cubicBezTo>
                    <a:pt x="31490" y="89131"/>
                    <a:pt x="34258" y="85929"/>
                    <a:pt x="35426" y="83394"/>
                  </a:cubicBezTo>
                  <a:cubicBezTo>
                    <a:pt x="36493" y="81092"/>
                    <a:pt x="35593" y="77490"/>
                    <a:pt x="36760" y="75455"/>
                  </a:cubicBezTo>
                  <a:cubicBezTo>
                    <a:pt x="37694" y="73820"/>
                    <a:pt x="40763" y="73053"/>
                    <a:pt x="41764" y="71419"/>
                  </a:cubicBezTo>
                  <a:cubicBezTo>
                    <a:pt x="43265" y="68984"/>
                    <a:pt x="42097" y="64514"/>
                    <a:pt x="43532" y="61979"/>
                  </a:cubicBezTo>
                  <a:cubicBezTo>
                    <a:pt x="44632" y="59977"/>
                    <a:pt x="47835" y="58810"/>
                    <a:pt x="48902" y="56741"/>
                  </a:cubicBezTo>
                  <a:cubicBezTo>
                    <a:pt x="49302" y="55908"/>
                    <a:pt x="49102" y="53439"/>
                    <a:pt x="48502" y="52972"/>
                  </a:cubicBezTo>
                  <a:cubicBezTo>
                    <a:pt x="47034" y="51771"/>
                    <a:pt x="43598" y="52605"/>
                    <a:pt x="42197" y="51304"/>
                  </a:cubicBezTo>
                  <a:cubicBezTo>
                    <a:pt x="41597" y="50737"/>
                    <a:pt x="42498" y="48135"/>
                    <a:pt x="42097" y="47201"/>
                  </a:cubicBezTo>
                  <a:cubicBezTo>
                    <a:pt x="41764" y="46334"/>
                    <a:pt x="39862" y="45300"/>
                    <a:pt x="39562" y="44399"/>
                  </a:cubicBezTo>
                  <a:cubicBezTo>
                    <a:pt x="39229" y="43432"/>
                    <a:pt x="39062" y="40997"/>
                    <a:pt x="39829" y="40296"/>
                  </a:cubicBezTo>
                  <a:cubicBezTo>
                    <a:pt x="39980" y="40161"/>
                    <a:pt x="40286" y="40107"/>
                    <a:pt x="40612" y="40107"/>
                  </a:cubicBezTo>
                  <a:cubicBezTo>
                    <a:pt x="41007" y="40107"/>
                    <a:pt x="41429" y="40187"/>
                    <a:pt x="41630" y="40296"/>
                  </a:cubicBezTo>
                  <a:cubicBezTo>
                    <a:pt x="43665" y="41430"/>
                    <a:pt x="45366" y="43899"/>
                    <a:pt x="46033" y="46167"/>
                  </a:cubicBezTo>
                  <a:cubicBezTo>
                    <a:pt x="46267" y="46901"/>
                    <a:pt x="45199" y="48769"/>
                    <a:pt x="45633" y="49470"/>
                  </a:cubicBezTo>
                  <a:cubicBezTo>
                    <a:pt x="45927" y="49910"/>
                    <a:pt x="47021" y="50221"/>
                    <a:pt x="47689" y="50221"/>
                  </a:cubicBezTo>
                  <a:cubicBezTo>
                    <a:pt x="47780" y="50221"/>
                    <a:pt x="47863" y="50215"/>
                    <a:pt x="47935" y="50203"/>
                  </a:cubicBezTo>
                  <a:cubicBezTo>
                    <a:pt x="50503" y="49770"/>
                    <a:pt x="54973" y="47868"/>
                    <a:pt x="55373" y="45834"/>
                  </a:cubicBezTo>
                  <a:cubicBezTo>
                    <a:pt x="55907" y="43365"/>
                    <a:pt x="49169" y="40563"/>
                    <a:pt x="49869" y="37795"/>
                  </a:cubicBezTo>
                  <a:cubicBezTo>
                    <a:pt x="49993" y="37337"/>
                    <a:pt x="51009" y="37130"/>
                    <a:pt x="52087" y="37130"/>
                  </a:cubicBezTo>
                  <a:cubicBezTo>
                    <a:pt x="53052" y="37130"/>
                    <a:pt x="54067" y="37295"/>
                    <a:pt x="54539" y="37594"/>
                  </a:cubicBezTo>
                  <a:cubicBezTo>
                    <a:pt x="55240" y="38061"/>
                    <a:pt x="55173" y="39996"/>
                    <a:pt x="55674" y="40597"/>
                  </a:cubicBezTo>
                  <a:cubicBezTo>
                    <a:pt x="57041" y="42198"/>
                    <a:pt x="59209" y="43298"/>
                    <a:pt x="61144" y="44299"/>
                  </a:cubicBezTo>
                  <a:cubicBezTo>
                    <a:pt x="62045" y="44800"/>
                    <a:pt x="64480" y="44933"/>
                    <a:pt x="64980" y="45767"/>
                  </a:cubicBezTo>
                  <a:cubicBezTo>
                    <a:pt x="65647" y="46834"/>
                    <a:pt x="63713" y="49736"/>
                    <a:pt x="64080" y="50871"/>
                  </a:cubicBezTo>
                  <a:cubicBezTo>
                    <a:pt x="64613" y="52372"/>
                    <a:pt x="65414" y="53773"/>
                    <a:pt x="66448" y="55007"/>
                  </a:cubicBezTo>
                  <a:cubicBezTo>
                    <a:pt x="67015" y="51705"/>
                    <a:pt x="67282" y="48402"/>
                    <a:pt x="67282" y="45066"/>
                  </a:cubicBezTo>
                  <a:cubicBezTo>
                    <a:pt x="67315" y="27821"/>
                    <a:pt x="59643" y="11442"/>
                    <a:pt x="46400" y="401"/>
                  </a:cubicBezTo>
                  <a:cubicBezTo>
                    <a:pt x="45833" y="835"/>
                    <a:pt x="45466" y="1435"/>
                    <a:pt x="45366" y="2136"/>
                  </a:cubicBezTo>
                  <a:cubicBezTo>
                    <a:pt x="45333" y="2636"/>
                    <a:pt x="46300" y="3970"/>
                    <a:pt x="46167" y="4404"/>
                  </a:cubicBezTo>
                  <a:cubicBezTo>
                    <a:pt x="45946" y="5166"/>
                    <a:pt x="44585" y="5746"/>
                    <a:pt x="43403" y="5746"/>
                  </a:cubicBezTo>
                  <a:cubicBezTo>
                    <a:pt x="42980" y="5746"/>
                    <a:pt x="42581" y="5672"/>
                    <a:pt x="42264" y="5505"/>
                  </a:cubicBezTo>
                  <a:cubicBezTo>
                    <a:pt x="41897" y="5305"/>
                    <a:pt x="41564" y="4170"/>
                    <a:pt x="41197" y="3937"/>
                  </a:cubicBezTo>
                  <a:cubicBezTo>
                    <a:pt x="40538" y="3483"/>
                    <a:pt x="39623" y="3363"/>
                    <a:pt x="38678" y="3363"/>
                  </a:cubicBezTo>
                  <a:cubicBezTo>
                    <a:pt x="37622" y="3363"/>
                    <a:pt x="36530" y="3513"/>
                    <a:pt x="35722" y="3513"/>
                  </a:cubicBezTo>
                  <a:cubicBezTo>
                    <a:pt x="35606" y="3513"/>
                    <a:pt x="35496" y="3510"/>
                    <a:pt x="35392" y="3503"/>
                  </a:cubicBezTo>
                  <a:cubicBezTo>
                    <a:pt x="35217" y="3512"/>
                    <a:pt x="35044" y="3516"/>
                    <a:pt x="34872" y="3516"/>
                  </a:cubicBezTo>
                  <a:cubicBezTo>
                    <a:pt x="34356" y="3516"/>
                    <a:pt x="33850" y="3478"/>
                    <a:pt x="33324" y="3403"/>
                  </a:cubicBezTo>
                  <a:cubicBezTo>
                    <a:pt x="30856" y="2636"/>
                    <a:pt x="28321" y="101"/>
                    <a:pt x="25819" y="1"/>
                  </a:cubicBezTo>
                  <a:cubicBezTo>
                    <a:pt x="25807" y="1"/>
                    <a:pt x="25795" y="0"/>
                    <a:pt x="257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390;p30">
              <a:extLst>
                <a:ext uri="{FF2B5EF4-FFF2-40B4-BE49-F238E27FC236}">
                  <a16:creationId xmlns:a16="http://schemas.microsoft.com/office/drawing/2014/main" id="{44AAB446-1E0A-0F89-02DE-32A75A7D8052}"/>
                </a:ext>
              </a:extLst>
            </p:cNvPr>
            <p:cNvSpPr/>
            <p:nvPr/>
          </p:nvSpPr>
          <p:spPr>
            <a:xfrm>
              <a:off x="3580863" y="2828512"/>
              <a:ext cx="586171" cy="795318"/>
            </a:xfrm>
            <a:custGeom>
              <a:avLst/>
              <a:gdLst/>
              <a:ahLst/>
              <a:cxnLst/>
              <a:rect l="l" t="t" r="r" b="b"/>
              <a:pathLst>
                <a:path w="33192" h="45035" extrusionOk="0">
                  <a:moveTo>
                    <a:pt x="9201" y="0"/>
                  </a:moveTo>
                  <a:cubicBezTo>
                    <a:pt x="6930" y="0"/>
                    <a:pt x="4289" y="932"/>
                    <a:pt x="2018" y="932"/>
                  </a:cubicBezTo>
                  <a:cubicBezTo>
                    <a:pt x="1301" y="932"/>
                    <a:pt x="621" y="839"/>
                    <a:pt x="1" y="595"/>
                  </a:cubicBezTo>
                  <a:lnTo>
                    <a:pt x="1" y="1796"/>
                  </a:lnTo>
                  <a:lnTo>
                    <a:pt x="1" y="2096"/>
                  </a:lnTo>
                  <a:cubicBezTo>
                    <a:pt x="568" y="2363"/>
                    <a:pt x="1035" y="2796"/>
                    <a:pt x="1335" y="3363"/>
                  </a:cubicBezTo>
                  <a:cubicBezTo>
                    <a:pt x="1569" y="4031"/>
                    <a:pt x="1168" y="5532"/>
                    <a:pt x="635" y="5965"/>
                  </a:cubicBezTo>
                  <a:cubicBezTo>
                    <a:pt x="501" y="6065"/>
                    <a:pt x="335" y="6099"/>
                    <a:pt x="168" y="6099"/>
                  </a:cubicBezTo>
                  <a:cubicBezTo>
                    <a:pt x="301" y="7767"/>
                    <a:pt x="468" y="9401"/>
                    <a:pt x="735" y="11036"/>
                  </a:cubicBezTo>
                  <a:cubicBezTo>
                    <a:pt x="2336" y="12036"/>
                    <a:pt x="4437" y="12704"/>
                    <a:pt x="5505" y="14105"/>
                  </a:cubicBezTo>
                  <a:cubicBezTo>
                    <a:pt x="6139" y="14938"/>
                    <a:pt x="4771" y="16940"/>
                    <a:pt x="5505" y="17774"/>
                  </a:cubicBezTo>
                  <a:cubicBezTo>
                    <a:pt x="6939" y="19408"/>
                    <a:pt x="10175" y="19542"/>
                    <a:pt x="11776" y="20976"/>
                  </a:cubicBezTo>
                  <a:cubicBezTo>
                    <a:pt x="15545" y="24379"/>
                    <a:pt x="16146" y="31217"/>
                    <a:pt x="20349" y="35086"/>
                  </a:cubicBezTo>
                  <a:cubicBezTo>
                    <a:pt x="21083" y="35787"/>
                    <a:pt x="22851" y="36420"/>
                    <a:pt x="23584" y="37121"/>
                  </a:cubicBezTo>
                  <a:cubicBezTo>
                    <a:pt x="24585" y="38122"/>
                    <a:pt x="25019" y="39956"/>
                    <a:pt x="26086" y="40890"/>
                  </a:cubicBezTo>
                  <a:cubicBezTo>
                    <a:pt x="27898" y="42476"/>
                    <a:pt x="30934" y="45034"/>
                    <a:pt x="32698" y="45034"/>
                  </a:cubicBezTo>
                  <a:cubicBezTo>
                    <a:pt x="32752" y="45034"/>
                    <a:pt x="32806" y="45032"/>
                    <a:pt x="32858" y="45027"/>
                  </a:cubicBezTo>
                  <a:cubicBezTo>
                    <a:pt x="33191" y="45027"/>
                    <a:pt x="31990" y="42358"/>
                    <a:pt x="30990" y="41291"/>
                  </a:cubicBezTo>
                  <a:cubicBezTo>
                    <a:pt x="30256" y="40490"/>
                    <a:pt x="28521" y="40123"/>
                    <a:pt x="27721" y="39356"/>
                  </a:cubicBezTo>
                  <a:cubicBezTo>
                    <a:pt x="25553" y="37321"/>
                    <a:pt x="23017" y="34052"/>
                    <a:pt x="22784" y="31450"/>
                  </a:cubicBezTo>
                  <a:cubicBezTo>
                    <a:pt x="22517" y="28415"/>
                    <a:pt x="28388" y="27080"/>
                    <a:pt x="28688" y="23711"/>
                  </a:cubicBezTo>
                  <a:cubicBezTo>
                    <a:pt x="28822" y="22511"/>
                    <a:pt x="25886" y="19308"/>
                    <a:pt x="26120" y="18041"/>
                  </a:cubicBezTo>
                  <a:cubicBezTo>
                    <a:pt x="26353" y="16773"/>
                    <a:pt x="29622" y="15472"/>
                    <a:pt x="29455" y="14105"/>
                  </a:cubicBezTo>
                  <a:cubicBezTo>
                    <a:pt x="29155" y="11303"/>
                    <a:pt x="26186" y="8134"/>
                    <a:pt x="23851" y="6633"/>
                  </a:cubicBezTo>
                  <a:cubicBezTo>
                    <a:pt x="23387" y="6339"/>
                    <a:pt x="22600" y="6288"/>
                    <a:pt x="21736" y="6288"/>
                  </a:cubicBezTo>
                  <a:cubicBezTo>
                    <a:pt x="21270" y="6288"/>
                    <a:pt x="20781" y="6303"/>
                    <a:pt x="20308" y="6303"/>
                  </a:cubicBezTo>
                  <a:cubicBezTo>
                    <a:pt x="19270" y="6303"/>
                    <a:pt x="18312" y="6230"/>
                    <a:pt x="17847" y="5765"/>
                  </a:cubicBezTo>
                  <a:cubicBezTo>
                    <a:pt x="17313" y="5265"/>
                    <a:pt x="18147" y="3630"/>
                    <a:pt x="17614" y="3163"/>
                  </a:cubicBezTo>
                  <a:cubicBezTo>
                    <a:pt x="17432" y="3000"/>
                    <a:pt x="17145" y="2945"/>
                    <a:pt x="16806" y="2945"/>
                  </a:cubicBezTo>
                  <a:cubicBezTo>
                    <a:pt x="16110" y="2945"/>
                    <a:pt x="15195" y="3176"/>
                    <a:pt x="14520" y="3176"/>
                  </a:cubicBezTo>
                  <a:cubicBezTo>
                    <a:pt x="14312" y="3176"/>
                    <a:pt x="14126" y="3154"/>
                    <a:pt x="13978" y="3097"/>
                  </a:cubicBezTo>
                  <a:cubicBezTo>
                    <a:pt x="13010" y="2696"/>
                    <a:pt x="11943" y="595"/>
                    <a:pt x="11009" y="261"/>
                  </a:cubicBezTo>
                  <a:cubicBezTo>
                    <a:pt x="10446" y="74"/>
                    <a:pt x="9838" y="0"/>
                    <a:pt x="92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391;p30">
              <a:extLst>
                <a:ext uri="{FF2B5EF4-FFF2-40B4-BE49-F238E27FC236}">
                  <a16:creationId xmlns:a16="http://schemas.microsoft.com/office/drawing/2014/main" id="{E7130575-CB69-1659-6EBB-9CD71785EC08}"/>
                </a:ext>
              </a:extLst>
            </p:cNvPr>
            <p:cNvSpPr/>
            <p:nvPr/>
          </p:nvSpPr>
          <p:spPr>
            <a:xfrm>
              <a:off x="3603256" y="2169859"/>
              <a:ext cx="474242" cy="508431"/>
            </a:xfrm>
            <a:custGeom>
              <a:avLst/>
              <a:gdLst/>
              <a:ahLst/>
              <a:cxnLst/>
              <a:rect l="l" t="t" r="r" b="b"/>
              <a:pathLst>
                <a:path w="26854" h="28790" extrusionOk="0">
                  <a:moveTo>
                    <a:pt x="21774" y="1"/>
                  </a:moveTo>
                  <a:cubicBezTo>
                    <a:pt x="19535" y="1"/>
                    <a:pt x="15512" y="1160"/>
                    <a:pt x="14211" y="1799"/>
                  </a:cubicBezTo>
                  <a:cubicBezTo>
                    <a:pt x="13143" y="2366"/>
                    <a:pt x="10842" y="4568"/>
                    <a:pt x="9741" y="5102"/>
                  </a:cubicBezTo>
                  <a:cubicBezTo>
                    <a:pt x="4971" y="11673"/>
                    <a:pt x="1668" y="19178"/>
                    <a:pt x="1" y="27117"/>
                  </a:cubicBezTo>
                  <a:cubicBezTo>
                    <a:pt x="234" y="27751"/>
                    <a:pt x="468" y="28485"/>
                    <a:pt x="901" y="28685"/>
                  </a:cubicBezTo>
                  <a:cubicBezTo>
                    <a:pt x="1060" y="28749"/>
                    <a:pt x="1348" y="28790"/>
                    <a:pt x="1639" y="28790"/>
                  </a:cubicBezTo>
                  <a:cubicBezTo>
                    <a:pt x="1957" y="28790"/>
                    <a:pt x="2279" y="28741"/>
                    <a:pt x="2436" y="28619"/>
                  </a:cubicBezTo>
                  <a:cubicBezTo>
                    <a:pt x="3203" y="28018"/>
                    <a:pt x="2536" y="26150"/>
                    <a:pt x="3136" y="25483"/>
                  </a:cubicBezTo>
                  <a:cubicBezTo>
                    <a:pt x="5738" y="22681"/>
                    <a:pt x="10975" y="22881"/>
                    <a:pt x="13410" y="19879"/>
                  </a:cubicBezTo>
                  <a:cubicBezTo>
                    <a:pt x="14077" y="19045"/>
                    <a:pt x="13043" y="16877"/>
                    <a:pt x="13944" y="16243"/>
                  </a:cubicBezTo>
                  <a:cubicBezTo>
                    <a:pt x="14539" y="15837"/>
                    <a:pt x="15201" y="15685"/>
                    <a:pt x="15900" y="15685"/>
                  </a:cubicBezTo>
                  <a:cubicBezTo>
                    <a:pt x="17998" y="15685"/>
                    <a:pt x="20428" y="17056"/>
                    <a:pt x="22371" y="17056"/>
                  </a:cubicBezTo>
                  <a:cubicBezTo>
                    <a:pt x="22975" y="17056"/>
                    <a:pt x="23532" y="16923"/>
                    <a:pt x="24018" y="16577"/>
                  </a:cubicBezTo>
                  <a:cubicBezTo>
                    <a:pt x="25519" y="15509"/>
                    <a:pt x="26853" y="11740"/>
                    <a:pt x="26153" y="10039"/>
                  </a:cubicBezTo>
                  <a:cubicBezTo>
                    <a:pt x="26130" y="9988"/>
                    <a:pt x="26066" y="9968"/>
                    <a:pt x="25974" y="9968"/>
                  </a:cubicBezTo>
                  <a:cubicBezTo>
                    <a:pt x="25592" y="9968"/>
                    <a:pt x="24720" y="10317"/>
                    <a:pt x="24283" y="10317"/>
                  </a:cubicBezTo>
                  <a:cubicBezTo>
                    <a:pt x="24198" y="10317"/>
                    <a:pt x="24130" y="10304"/>
                    <a:pt x="24084" y="10272"/>
                  </a:cubicBezTo>
                  <a:cubicBezTo>
                    <a:pt x="23417" y="9772"/>
                    <a:pt x="24518" y="6836"/>
                    <a:pt x="23918" y="6636"/>
                  </a:cubicBezTo>
                  <a:cubicBezTo>
                    <a:pt x="23647" y="6543"/>
                    <a:pt x="23349" y="6501"/>
                    <a:pt x="23030" y="6501"/>
                  </a:cubicBezTo>
                  <a:cubicBezTo>
                    <a:pt x="21305" y="6501"/>
                    <a:pt x="19000" y="7726"/>
                    <a:pt x="17480" y="8571"/>
                  </a:cubicBezTo>
                  <a:cubicBezTo>
                    <a:pt x="16979" y="8838"/>
                    <a:pt x="16079" y="9972"/>
                    <a:pt x="15612" y="10105"/>
                  </a:cubicBezTo>
                  <a:cubicBezTo>
                    <a:pt x="15430" y="10164"/>
                    <a:pt x="15217" y="10191"/>
                    <a:pt x="14993" y="10191"/>
                  </a:cubicBezTo>
                  <a:cubicBezTo>
                    <a:pt x="13942" y="10191"/>
                    <a:pt x="12637" y="9604"/>
                    <a:pt x="13077" y="8971"/>
                  </a:cubicBezTo>
                  <a:cubicBezTo>
                    <a:pt x="14277" y="7303"/>
                    <a:pt x="17446" y="6903"/>
                    <a:pt x="19148" y="5569"/>
                  </a:cubicBezTo>
                  <a:cubicBezTo>
                    <a:pt x="20682" y="4368"/>
                    <a:pt x="23351" y="1933"/>
                    <a:pt x="23317" y="699"/>
                  </a:cubicBezTo>
                  <a:cubicBezTo>
                    <a:pt x="23307" y="195"/>
                    <a:pt x="22690" y="1"/>
                    <a:pt x="217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392;p30">
              <a:extLst>
                <a:ext uri="{FF2B5EF4-FFF2-40B4-BE49-F238E27FC236}">
                  <a16:creationId xmlns:a16="http://schemas.microsoft.com/office/drawing/2014/main" id="{4FE89515-F49F-AA3A-0EC7-9385C80E5848}"/>
                </a:ext>
              </a:extLst>
            </p:cNvPr>
            <p:cNvSpPr/>
            <p:nvPr/>
          </p:nvSpPr>
          <p:spPr>
            <a:xfrm>
              <a:off x="5050026" y="3087597"/>
              <a:ext cx="47735" cy="65995"/>
            </a:xfrm>
            <a:custGeom>
              <a:avLst/>
              <a:gdLst/>
              <a:ahLst/>
              <a:cxnLst/>
              <a:rect l="l" t="t" r="r" b="b"/>
              <a:pathLst>
                <a:path w="2703" h="3737" extrusionOk="0">
                  <a:moveTo>
                    <a:pt x="1001" y="1"/>
                  </a:moveTo>
                  <a:cubicBezTo>
                    <a:pt x="1001" y="1"/>
                    <a:pt x="1" y="2069"/>
                    <a:pt x="2102" y="3737"/>
                  </a:cubicBezTo>
                  <a:cubicBezTo>
                    <a:pt x="2102" y="3737"/>
                    <a:pt x="2703" y="2369"/>
                    <a:pt x="1935" y="1468"/>
                  </a:cubicBezTo>
                  <a:cubicBezTo>
                    <a:pt x="1535" y="1035"/>
                    <a:pt x="1235" y="534"/>
                    <a:pt x="10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393;p30">
              <a:extLst>
                <a:ext uri="{FF2B5EF4-FFF2-40B4-BE49-F238E27FC236}">
                  <a16:creationId xmlns:a16="http://schemas.microsoft.com/office/drawing/2014/main" id="{5916F14B-35C0-A0BB-4021-7DBCE06415FD}"/>
                </a:ext>
              </a:extLst>
            </p:cNvPr>
            <p:cNvSpPr/>
            <p:nvPr/>
          </p:nvSpPr>
          <p:spPr>
            <a:xfrm>
              <a:off x="5100692" y="2930320"/>
              <a:ext cx="47135" cy="65995"/>
            </a:xfrm>
            <a:custGeom>
              <a:avLst/>
              <a:gdLst/>
              <a:ahLst/>
              <a:cxnLst/>
              <a:rect l="l" t="t" r="r" b="b"/>
              <a:pathLst>
                <a:path w="2669" h="3737" extrusionOk="0">
                  <a:moveTo>
                    <a:pt x="1001" y="0"/>
                  </a:moveTo>
                  <a:cubicBezTo>
                    <a:pt x="1001" y="0"/>
                    <a:pt x="1" y="2068"/>
                    <a:pt x="2069" y="3736"/>
                  </a:cubicBezTo>
                  <a:cubicBezTo>
                    <a:pt x="2069" y="3736"/>
                    <a:pt x="2669" y="2369"/>
                    <a:pt x="1902" y="1435"/>
                  </a:cubicBezTo>
                  <a:cubicBezTo>
                    <a:pt x="1535" y="1001"/>
                    <a:pt x="1201" y="534"/>
                    <a:pt x="10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394;p30">
              <a:extLst>
                <a:ext uri="{FF2B5EF4-FFF2-40B4-BE49-F238E27FC236}">
                  <a16:creationId xmlns:a16="http://schemas.microsoft.com/office/drawing/2014/main" id="{0AA2BEA9-BEC8-0186-93CF-21A94FA80E94}"/>
                </a:ext>
              </a:extLst>
            </p:cNvPr>
            <p:cNvSpPr/>
            <p:nvPr/>
          </p:nvSpPr>
          <p:spPr>
            <a:xfrm>
              <a:off x="4999378" y="3271399"/>
              <a:ext cx="47717" cy="65995"/>
            </a:xfrm>
            <a:custGeom>
              <a:avLst/>
              <a:gdLst/>
              <a:ahLst/>
              <a:cxnLst/>
              <a:rect l="l" t="t" r="r" b="b"/>
              <a:pathLst>
                <a:path w="2702" h="3737" extrusionOk="0">
                  <a:moveTo>
                    <a:pt x="1001" y="0"/>
                  </a:moveTo>
                  <a:cubicBezTo>
                    <a:pt x="1001" y="0"/>
                    <a:pt x="0" y="2068"/>
                    <a:pt x="2101" y="3736"/>
                  </a:cubicBezTo>
                  <a:cubicBezTo>
                    <a:pt x="2101" y="3736"/>
                    <a:pt x="2702" y="2335"/>
                    <a:pt x="1935" y="1434"/>
                  </a:cubicBezTo>
                  <a:cubicBezTo>
                    <a:pt x="1534" y="1001"/>
                    <a:pt x="1234" y="534"/>
                    <a:pt x="10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395;p30">
              <a:extLst>
                <a:ext uri="{FF2B5EF4-FFF2-40B4-BE49-F238E27FC236}">
                  <a16:creationId xmlns:a16="http://schemas.microsoft.com/office/drawing/2014/main" id="{F4ED5CDE-FFC0-E5D5-7F03-764D6A2EEF2D}"/>
                </a:ext>
              </a:extLst>
            </p:cNvPr>
            <p:cNvSpPr/>
            <p:nvPr/>
          </p:nvSpPr>
          <p:spPr>
            <a:xfrm>
              <a:off x="5051209" y="3303204"/>
              <a:ext cx="35956" cy="64229"/>
            </a:xfrm>
            <a:custGeom>
              <a:avLst/>
              <a:gdLst/>
              <a:ahLst/>
              <a:cxnLst/>
              <a:rect l="l" t="t" r="r" b="b"/>
              <a:pathLst>
                <a:path w="2036" h="3637" extrusionOk="0">
                  <a:moveTo>
                    <a:pt x="2035" y="0"/>
                  </a:moveTo>
                  <a:cubicBezTo>
                    <a:pt x="2035" y="0"/>
                    <a:pt x="0" y="1035"/>
                    <a:pt x="668" y="3636"/>
                  </a:cubicBezTo>
                  <a:cubicBezTo>
                    <a:pt x="668" y="3636"/>
                    <a:pt x="1968" y="2902"/>
                    <a:pt x="1902" y="1702"/>
                  </a:cubicBezTo>
                  <a:cubicBezTo>
                    <a:pt x="1835" y="1134"/>
                    <a:pt x="1902" y="567"/>
                    <a:pt x="203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396;p30">
              <a:extLst>
                <a:ext uri="{FF2B5EF4-FFF2-40B4-BE49-F238E27FC236}">
                  <a16:creationId xmlns:a16="http://schemas.microsoft.com/office/drawing/2014/main" id="{21767660-6629-0586-87C3-B05DB798E8BA}"/>
                </a:ext>
              </a:extLst>
            </p:cNvPr>
            <p:cNvSpPr/>
            <p:nvPr/>
          </p:nvSpPr>
          <p:spPr>
            <a:xfrm>
              <a:off x="5026468" y="3386981"/>
              <a:ext cx="63629" cy="30411"/>
            </a:xfrm>
            <a:custGeom>
              <a:avLst/>
              <a:gdLst/>
              <a:ahLst/>
              <a:cxnLst/>
              <a:rect l="l" t="t" r="r" b="b"/>
              <a:pathLst>
                <a:path w="3603" h="1722" extrusionOk="0">
                  <a:moveTo>
                    <a:pt x="869" y="1"/>
                  </a:moveTo>
                  <a:cubicBezTo>
                    <a:pt x="386" y="1"/>
                    <a:pt x="0" y="126"/>
                    <a:pt x="0" y="126"/>
                  </a:cubicBezTo>
                  <a:cubicBezTo>
                    <a:pt x="851" y="1452"/>
                    <a:pt x="1959" y="1721"/>
                    <a:pt x="2721" y="1721"/>
                  </a:cubicBezTo>
                  <a:cubicBezTo>
                    <a:pt x="3244" y="1721"/>
                    <a:pt x="3603" y="1594"/>
                    <a:pt x="3603" y="1594"/>
                  </a:cubicBezTo>
                  <a:cubicBezTo>
                    <a:pt x="3069" y="1327"/>
                    <a:pt x="2636" y="960"/>
                    <a:pt x="2235" y="527"/>
                  </a:cubicBezTo>
                  <a:cubicBezTo>
                    <a:pt x="1850" y="109"/>
                    <a:pt x="1317" y="1"/>
                    <a:pt x="8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397;p30">
              <a:extLst>
                <a:ext uri="{FF2B5EF4-FFF2-40B4-BE49-F238E27FC236}">
                  <a16:creationId xmlns:a16="http://schemas.microsoft.com/office/drawing/2014/main" id="{A8C0122D-F8BE-DA9E-D15D-3F9CE1C2DE87}"/>
                </a:ext>
              </a:extLst>
            </p:cNvPr>
            <p:cNvSpPr/>
            <p:nvPr/>
          </p:nvSpPr>
          <p:spPr>
            <a:xfrm>
              <a:off x="4929269" y="3317332"/>
              <a:ext cx="47735" cy="65995"/>
            </a:xfrm>
            <a:custGeom>
              <a:avLst/>
              <a:gdLst/>
              <a:ahLst/>
              <a:cxnLst/>
              <a:rect l="l" t="t" r="r" b="b"/>
              <a:pathLst>
                <a:path w="2703" h="3737" extrusionOk="0">
                  <a:moveTo>
                    <a:pt x="1001" y="1"/>
                  </a:moveTo>
                  <a:cubicBezTo>
                    <a:pt x="1001" y="1"/>
                    <a:pt x="1" y="2069"/>
                    <a:pt x="2102" y="3737"/>
                  </a:cubicBezTo>
                  <a:cubicBezTo>
                    <a:pt x="2102" y="3737"/>
                    <a:pt x="2702" y="2369"/>
                    <a:pt x="1935" y="1469"/>
                  </a:cubicBezTo>
                  <a:cubicBezTo>
                    <a:pt x="1535" y="1035"/>
                    <a:pt x="1235" y="535"/>
                    <a:pt x="10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398;p30">
              <a:extLst>
                <a:ext uri="{FF2B5EF4-FFF2-40B4-BE49-F238E27FC236}">
                  <a16:creationId xmlns:a16="http://schemas.microsoft.com/office/drawing/2014/main" id="{3104135C-D9D9-1100-B881-B3B706EC705E}"/>
                </a:ext>
              </a:extLst>
            </p:cNvPr>
            <p:cNvSpPr/>
            <p:nvPr/>
          </p:nvSpPr>
          <p:spPr>
            <a:xfrm>
              <a:off x="4948130" y="3398036"/>
              <a:ext cx="47717" cy="65995"/>
            </a:xfrm>
            <a:custGeom>
              <a:avLst/>
              <a:gdLst/>
              <a:ahLst/>
              <a:cxnLst/>
              <a:rect l="l" t="t" r="r" b="b"/>
              <a:pathLst>
                <a:path w="2702" h="3737" extrusionOk="0">
                  <a:moveTo>
                    <a:pt x="1001" y="1"/>
                  </a:moveTo>
                  <a:lnTo>
                    <a:pt x="1001" y="1"/>
                  </a:lnTo>
                  <a:cubicBezTo>
                    <a:pt x="1001" y="1"/>
                    <a:pt x="0" y="2069"/>
                    <a:pt x="2101" y="3737"/>
                  </a:cubicBezTo>
                  <a:cubicBezTo>
                    <a:pt x="2101" y="3737"/>
                    <a:pt x="2702" y="2369"/>
                    <a:pt x="1935" y="1469"/>
                  </a:cubicBezTo>
                  <a:cubicBezTo>
                    <a:pt x="1534" y="1035"/>
                    <a:pt x="1234" y="535"/>
                    <a:pt x="10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399;p30">
              <a:extLst>
                <a:ext uri="{FF2B5EF4-FFF2-40B4-BE49-F238E27FC236}">
                  <a16:creationId xmlns:a16="http://schemas.microsoft.com/office/drawing/2014/main" id="{C35386AD-1512-78A6-BFC2-2B345C276474}"/>
                </a:ext>
              </a:extLst>
            </p:cNvPr>
            <p:cNvSpPr/>
            <p:nvPr/>
          </p:nvSpPr>
          <p:spPr>
            <a:xfrm>
              <a:off x="5052393" y="3235461"/>
              <a:ext cx="45369" cy="53033"/>
            </a:xfrm>
            <a:custGeom>
              <a:avLst/>
              <a:gdLst/>
              <a:ahLst/>
              <a:cxnLst/>
              <a:rect l="l" t="t" r="r" b="b"/>
              <a:pathLst>
                <a:path w="2569" h="3003" extrusionOk="0">
                  <a:moveTo>
                    <a:pt x="2469" y="0"/>
                  </a:moveTo>
                  <a:lnTo>
                    <a:pt x="2469" y="0"/>
                  </a:lnTo>
                  <a:cubicBezTo>
                    <a:pt x="2035" y="401"/>
                    <a:pt x="1568" y="734"/>
                    <a:pt x="1034" y="968"/>
                  </a:cubicBezTo>
                  <a:cubicBezTo>
                    <a:pt x="0" y="1501"/>
                    <a:pt x="0" y="3002"/>
                    <a:pt x="0" y="3002"/>
                  </a:cubicBezTo>
                  <a:cubicBezTo>
                    <a:pt x="2568" y="2269"/>
                    <a:pt x="2469" y="0"/>
                    <a:pt x="24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400;p30">
              <a:extLst>
                <a:ext uri="{FF2B5EF4-FFF2-40B4-BE49-F238E27FC236}">
                  <a16:creationId xmlns:a16="http://schemas.microsoft.com/office/drawing/2014/main" id="{FA84BAF0-B6B2-AEE2-5834-053E6BE3BCFA}"/>
                </a:ext>
              </a:extLst>
            </p:cNvPr>
            <p:cNvSpPr/>
            <p:nvPr/>
          </p:nvSpPr>
          <p:spPr>
            <a:xfrm>
              <a:off x="5111888" y="3032816"/>
              <a:ext cx="45369" cy="53616"/>
            </a:xfrm>
            <a:custGeom>
              <a:avLst/>
              <a:gdLst/>
              <a:ahLst/>
              <a:cxnLst/>
              <a:rect l="l" t="t" r="r" b="b"/>
              <a:pathLst>
                <a:path w="2569" h="3036" extrusionOk="0">
                  <a:moveTo>
                    <a:pt x="2469" y="0"/>
                  </a:moveTo>
                  <a:lnTo>
                    <a:pt x="2469" y="0"/>
                  </a:lnTo>
                  <a:cubicBezTo>
                    <a:pt x="2035" y="401"/>
                    <a:pt x="1568" y="734"/>
                    <a:pt x="1034" y="968"/>
                  </a:cubicBezTo>
                  <a:cubicBezTo>
                    <a:pt x="0" y="1535"/>
                    <a:pt x="0" y="3036"/>
                    <a:pt x="0" y="3036"/>
                  </a:cubicBezTo>
                  <a:cubicBezTo>
                    <a:pt x="2569" y="2302"/>
                    <a:pt x="2469" y="1"/>
                    <a:pt x="24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401;p30">
              <a:extLst>
                <a:ext uri="{FF2B5EF4-FFF2-40B4-BE49-F238E27FC236}">
                  <a16:creationId xmlns:a16="http://schemas.microsoft.com/office/drawing/2014/main" id="{F0D12263-04B6-8324-D7A9-92B299D98AEC}"/>
                </a:ext>
              </a:extLst>
            </p:cNvPr>
            <p:cNvSpPr/>
            <p:nvPr/>
          </p:nvSpPr>
          <p:spPr>
            <a:xfrm>
              <a:off x="5104224" y="3110855"/>
              <a:ext cx="67761" cy="22587"/>
            </a:xfrm>
            <a:custGeom>
              <a:avLst/>
              <a:gdLst/>
              <a:ahLst/>
              <a:cxnLst/>
              <a:rect l="l" t="t" r="r" b="b"/>
              <a:pathLst>
                <a:path w="3837" h="1279" extrusionOk="0">
                  <a:moveTo>
                    <a:pt x="1745" y="1"/>
                  </a:moveTo>
                  <a:cubicBezTo>
                    <a:pt x="781" y="1"/>
                    <a:pt x="1" y="885"/>
                    <a:pt x="1" y="885"/>
                  </a:cubicBezTo>
                  <a:cubicBezTo>
                    <a:pt x="588" y="1171"/>
                    <a:pt x="1118" y="1279"/>
                    <a:pt x="1583" y="1279"/>
                  </a:cubicBezTo>
                  <a:cubicBezTo>
                    <a:pt x="3018" y="1279"/>
                    <a:pt x="3837" y="251"/>
                    <a:pt x="3837" y="251"/>
                  </a:cubicBezTo>
                  <a:lnTo>
                    <a:pt x="3837" y="251"/>
                  </a:lnTo>
                  <a:cubicBezTo>
                    <a:pt x="3742" y="257"/>
                    <a:pt x="3648" y="260"/>
                    <a:pt x="3553" y="260"/>
                  </a:cubicBezTo>
                  <a:cubicBezTo>
                    <a:pt x="3081" y="260"/>
                    <a:pt x="2608" y="190"/>
                    <a:pt x="2135" y="51"/>
                  </a:cubicBezTo>
                  <a:cubicBezTo>
                    <a:pt x="2003" y="16"/>
                    <a:pt x="1872" y="1"/>
                    <a:pt x="17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402;p30">
              <a:extLst>
                <a:ext uri="{FF2B5EF4-FFF2-40B4-BE49-F238E27FC236}">
                  <a16:creationId xmlns:a16="http://schemas.microsoft.com/office/drawing/2014/main" id="{5C617DE7-4492-6872-E611-B61BAF6A36FE}"/>
                </a:ext>
              </a:extLst>
            </p:cNvPr>
            <p:cNvSpPr/>
            <p:nvPr/>
          </p:nvSpPr>
          <p:spPr>
            <a:xfrm>
              <a:off x="4959909" y="2960359"/>
              <a:ext cx="193818" cy="568493"/>
            </a:xfrm>
            <a:custGeom>
              <a:avLst/>
              <a:gdLst/>
              <a:ahLst/>
              <a:cxnLst/>
              <a:rect l="l" t="t" r="r" b="b"/>
              <a:pathLst>
                <a:path w="10975" h="32191" fill="none" extrusionOk="0">
                  <a:moveTo>
                    <a:pt x="0" y="32190"/>
                  </a:moveTo>
                  <a:cubicBezTo>
                    <a:pt x="2202" y="27820"/>
                    <a:pt x="3970" y="23217"/>
                    <a:pt x="5170" y="18480"/>
                  </a:cubicBezTo>
                  <a:cubicBezTo>
                    <a:pt x="7172" y="10641"/>
                    <a:pt x="10975" y="0"/>
                    <a:pt x="10975" y="0"/>
                  </a:cubicBezTo>
                </a:path>
              </a:pathLst>
            </a:custGeom>
            <a:no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403;p30">
              <a:extLst>
                <a:ext uri="{FF2B5EF4-FFF2-40B4-BE49-F238E27FC236}">
                  <a16:creationId xmlns:a16="http://schemas.microsoft.com/office/drawing/2014/main" id="{8B654F34-380D-9782-3913-E658D2CF129A}"/>
                </a:ext>
              </a:extLst>
            </p:cNvPr>
            <p:cNvSpPr/>
            <p:nvPr/>
          </p:nvSpPr>
          <p:spPr>
            <a:xfrm>
              <a:off x="5093028" y="3075818"/>
              <a:ext cx="121377" cy="67179"/>
            </a:xfrm>
            <a:custGeom>
              <a:avLst/>
              <a:gdLst/>
              <a:ahLst/>
              <a:cxnLst/>
              <a:rect l="l" t="t" r="r" b="b"/>
              <a:pathLst>
                <a:path w="6873" h="3804" fill="none" extrusionOk="0">
                  <a:moveTo>
                    <a:pt x="6872" y="0"/>
                  </a:moveTo>
                  <a:cubicBezTo>
                    <a:pt x="6872" y="0"/>
                    <a:pt x="2402" y="101"/>
                    <a:pt x="1" y="3803"/>
                  </a:cubicBezTo>
                </a:path>
              </a:pathLst>
            </a:custGeom>
            <a:no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404;p30">
              <a:extLst>
                <a:ext uri="{FF2B5EF4-FFF2-40B4-BE49-F238E27FC236}">
                  <a16:creationId xmlns:a16="http://schemas.microsoft.com/office/drawing/2014/main" id="{6F5F3766-9E13-F1C8-7477-5847B36ECA52}"/>
                </a:ext>
              </a:extLst>
            </p:cNvPr>
            <p:cNvSpPr/>
            <p:nvPr/>
          </p:nvSpPr>
          <p:spPr>
            <a:xfrm>
              <a:off x="4988765" y="3121168"/>
              <a:ext cx="79541" cy="114313"/>
            </a:xfrm>
            <a:custGeom>
              <a:avLst/>
              <a:gdLst/>
              <a:ahLst/>
              <a:cxnLst/>
              <a:rect l="l" t="t" r="r" b="b"/>
              <a:pathLst>
                <a:path w="4504" h="6473" fill="none" extrusionOk="0">
                  <a:moveTo>
                    <a:pt x="1" y="1"/>
                  </a:moveTo>
                  <a:cubicBezTo>
                    <a:pt x="1" y="1"/>
                    <a:pt x="4504" y="1769"/>
                    <a:pt x="4337" y="6472"/>
                  </a:cubicBezTo>
                </a:path>
              </a:pathLst>
            </a:custGeom>
            <a:no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405;p30">
              <a:extLst>
                <a:ext uri="{FF2B5EF4-FFF2-40B4-BE49-F238E27FC236}">
                  <a16:creationId xmlns:a16="http://schemas.microsoft.com/office/drawing/2014/main" id="{37DEE29F-FE52-6B09-427B-22E4A00A9860}"/>
                </a:ext>
              </a:extLst>
            </p:cNvPr>
            <p:cNvSpPr/>
            <p:nvPr/>
          </p:nvSpPr>
          <p:spPr>
            <a:xfrm>
              <a:off x="5012323" y="3330894"/>
              <a:ext cx="143170" cy="76591"/>
            </a:xfrm>
            <a:custGeom>
              <a:avLst/>
              <a:gdLst/>
              <a:ahLst/>
              <a:cxnLst/>
              <a:rect l="l" t="t" r="r" b="b"/>
              <a:pathLst>
                <a:path w="8107" h="4337" fill="none" extrusionOk="0">
                  <a:moveTo>
                    <a:pt x="8107" y="1868"/>
                  </a:moveTo>
                  <a:cubicBezTo>
                    <a:pt x="8107" y="1868"/>
                    <a:pt x="3337" y="0"/>
                    <a:pt x="1" y="4337"/>
                  </a:cubicBezTo>
                </a:path>
              </a:pathLst>
            </a:custGeom>
            <a:no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406;p30">
              <a:extLst>
                <a:ext uri="{FF2B5EF4-FFF2-40B4-BE49-F238E27FC236}">
                  <a16:creationId xmlns:a16="http://schemas.microsoft.com/office/drawing/2014/main" id="{4086A20D-C801-61F9-6ED4-25A062E7C189}"/>
                </a:ext>
              </a:extLst>
            </p:cNvPr>
            <p:cNvSpPr/>
            <p:nvPr/>
          </p:nvSpPr>
          <p:spPr>
            <a:xfrm>
              <a:off x="4911592" y="3334426"/>
              <a:ext cx="88388" cy="101934"/>
            </a:xfrm>
            <a:custGeom>
              <a:avLst/>
              <a:gdLst/>
              <a:ahLst/>
              <a:cxnLst/>
              <a:rect l="l" t="t" r="r" b="b"/>
              <a:pathLst>
                <a:path w="5005" h="5772" fill="none" extrusionOk="0">
                  <a:moveTo>
                    <a:pt x="5004" y="5771"/>
                  </a:moveTo>
                  <a:cubicBezTo>
                    <a:pt x="5004" y="5771"/>
                    <a:pt x="3070" y="1635"/>
                    <a:pt x="1" y="0"/>
                  </a:cubicBezTo>
                </a:path>
              </a:pathLst>
            </a:custGeom>
            <a:no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407;p30">
              <a:extLst>
                <a:ext uri="{FF2B5EF4-FFF2-40B4-BE49-F238E27FC236}">
                  <a16:creationId xmlns:a16="http://schemas.microsoft.com/office/drawing/2014/main" id="{194C5C82-705E-47EB-133E-0BEC88AA405F}"/>
                </a:ext>
              </a:extLst>
            </p:cNvPr>
            <p:cNvSpPr/>
            <p:nvPr/>
          </p:nvSpPr>
          <p:spPr>
            <a:xfrm>
              <a:off x="5180196" y="3036913"/>
              <a:ext cx="31258" cy="52486"/>
            </a:xfrm>
            <a:custGeom>
              <a:avLst/>
              <a:gdLst/>
              <a:ahLst/>
              <a:cxnLst/>
              <a:rect l="l" t="t" r="r" b="b"/>
              <a:pathLst>
                <a:path w="1770" h="2972" extrusionOk="0">
                  <a:moveTo>
                    <a:pt x="892" y="0"/>
                  </a:moveTo>
                  <a:cubicBezTo>
                    <a:pt x="447" y="0"/>
                    <a:pt x="0" y="310"/>
                    <a:pt x="35" y="903"/>
                  </a:cubicBezTo>
                  <a:cubicBezTo>
                    <a:pt x="68" y="1365"/>
                    <a:pt x="526" y="2971"/>
                    <a:pt x="988" y="2971"/>
                  </a:cubicBezTo>
                  <a:cubicBezTo>
                    <a:pt x="993" y="2971"/>
                    <a:pt x="998" y="2971"/>
                    <a:pt x="1002" y="2971"/>
                  </a:cubicBezTo>
                  <a:cubicBezTo>
                    <a:pt x="1503" y="2937"/>
                    <a:pt x="1770" y="1269"/>
                    <a:pt x="1736" y="802"/>
                  </a:cubicBezTo>
                  <a:cubicBezTo>
                    <a:pt x="1704" y="260"/>
                    <a:pt x="1299" y="0"/>
                    <a:pt x="89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408;p30">
              <a:extLst>
                <a:ext uri="{FF2B5EF4-FFF2-40B4-BE49-F238E27FC236}">
                  <a16:creationId xmlns:a16="http://schemas.microsoft.com/office/drawing/2014/main" id="{238BD291-73E6-B456-025E-3A1C871659F7}"/>
                </a:ext>
              </a:extLst>
            </p:cNvPr>
            <p:cNvSpPr/>
            <p:nvPr/>
          </p:nvSpPr>
          <p:spPr>
            <a:xfrm>
              <a:off x="5183745" y="3069337"/>
              <a:ext cx="31276" cy="52856"/>
            </a:xfrm>
            <a:custGeom>
              <a:avLst/>
              <a:gdLst/>
              <a:ahLst/>
              <a:cxnLst/>
              <a:rect l="l" t="t" r="r" b="b"/>
              <a:pathLst>
                <a:path w="1771" h="2993" extrusionOk="0">
                  <a:moveTo>
                    <a:pt x="748" y="0"/>
                  </a:moveTo>
                  <a:cubicBezTo>
                    <a:pt x="744" y="0"/>
                    <a:pt x="739" y="0"/>
                    <a:pt x="735" y="1"/>
                  </a:cubicBezTo>
                  <a:cubicBezTo>
                    <a:pt x="268" y="34"/>
                    <a:pt x="1" y="1735"/>
                    <a:pt x="34" y="2202"/>
                  </a:cubicBezTo>
                  <a:cubicBezTo>
                    <a:pt x="66" y="2740"/>
                    <a:pt x="465" y="2992"/>
                    <a:pt x="868" y="2992"/>
                  </a:cubicBezTo>
                  <a:cubicBezTo>
                    <a:pt x="1316" y="2992"/>
                    <a:pt x="1770" y="2681"/>
                    <a:pt x="1735" y="2102"/>
                  </a:cubicBezTo>
                  <a:cubicBezTo>
                    <a:pt x="1702" y="1640"/>
                    <a:pt x="1211" y="0"/>
                    <a:pt x="74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409;p30">
              <a:extLst>
                <a:ext uri="{FF2B5EF4-FFF2-40B4-BE49-F238E27FC236}">
                  <a16:creationId xmlns:a16="http://schemas.microsoft.com/office/drawing/2014/main" id="{EBA26F42-DCC2-2334-BC6C-A602765CBC0E}"/>
                </a:ext>
              </a:extLst>
            </p:cNvPr>
            <p:cNvSpPr/>
            <p:nvPr/>
          </p:nvSpPr>
          <p:spPr>
            <a:xfrm>
              <a:off x="5149380" y="3066335"/>
              <a:ext cx="58543" cy="29563"/>
            </a:xfrm>
            <a:custGeom>
              <a:avLst/>
              <a:gdLst/>
              <a:ahLst/>
              <a:cxnLst/>
              <a:rect l="l" t="t" r="r" b="b"/>
              <a:pathLst>
                <a:path w="3315" h="1674" extrusionOk="0">
                  <a:moveTo>
                    <a:pt x="1202" y="1"/>
                  </a:moveTo>
                  <a:cubicBezTo>
                    <a:pt x="1169" y="1"/>
                    <a:pt x="1139" y="2"/>
                    <a:pt x="1113" y="4"/>
                  </a:cubicBezTo>
                  <a:cubicBezTo>
                    <a:pt x="1" y="69"/>
                    <a:pt x="75" y="1674"/>
                    <a:pt x="1147" y="1674"/>
                  </a:cubicBezTo>
                  <a:cubicBezTo>
                    <a:pt x="1169" y="1674"/>
                    <a:pt x="1191" y="1673"/>
                    <a:pt x="1213" y="1672"/>
                  </a:cubicBezTo>
                  <a:cubicBezTo>
                    <a:pt x="1680" y="1672"/>
                    <a:pt x="3314" y="1171"/>
                    <a:pt x="3281" y="704"/>
                  </a:cubicBezTo>
                  <a:cubicBezTo>
                    <a:pt x="3250" y="263"/>
                    <a:pt x="1762" y="1"/>
                    <a:pt x="120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410;p30">
              <a:extLst>
                <a:ext uri="{FF2B5EF4-FFF2-40B4-BE49-F238E27FC236}">
                  <a16:creationId xmlns:a16="http://schemas.microsoft.com/office/drawing/2014/main" id="{584F6207-1536-5F91-BE28-13F37E214514}"/>
                </a:ext>
              </a:extLst>
            </p:cNvPr>
            <p:cNvSpPr/>
            <p:nvPr/>
          </p:nvSpPr>
          <p:spPr>
            <a:xfrm>
              <a:off x="5187277" y="3062820"/>
              <a:ext cx="58543" cy="30146"/>
            </a:xfrm>
            <a:custGeom>
              <a:avLst/>
              <a:gdLst/>
              <a:ahLst/>
              <a:cxnLst/>
              <a:rect l="l" t="t" r="r" b="b"/>
              <a:pathLst>
                <a:path w="3315" h="1707" extrusionOk="0">
                  <a:moveTo>
                    <a:pt x="2167" y="1"/>
                  </a:moveTo>
                  <a:cubicBezTo>
                    <a:pt x="2146" y="1"/>
                    <a:pt x="2124" y="1"/>
                    <a:pt x="2102" y="3"/>
                  </a:cubicBezTo>
                  <a:cubicBezTo>
                    <a:pt x="1635" y="36"/>
                    <a:pt x="1" y="503"/>
                    <a:pt x="1" y="970"/>
                  </a:cubicBezTo>
                  <a:cubicBezTo>
                    <a:pt x="33" y="1413"/>
                    <a:pt x="1567" y="1706"/>
                    <a:pt x="2122" y="1706"/>
                  </a:cubicBezTo>
                  <a:cubicBezTo>
                    <a:pt x="2152" y="1706"/>
                    <a:pt x="2179" y="1705"/>
                    <a:pt x="2202" y="1704"/>
                  </a:cubicBezTo>
                  <a:cubicBezTo>
                    <a:pt x="3315" y="1638"/>
                    <a:pt x="3240" y="1"/>
                    <a:pt x="216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411;p30">
              <a:extLst>
                <a:ext uri="{FF2B5EF4-FFF2-40B4-BE49-F238E27FC236}">
                  <a16:creationId xmlns:a16="http://schemas.microsoft.com/office/drawing/2014/main" id="{A8CA3B04-959E-8AE7-AF50-C20C4EDBB071}"/>
                </a:ext>
              </a:extLst>
            </p:cNvPr>
            <p:cNvSpPr/>
            <p:nvPr/>
          </p:nvSpPr>
          <p:spPr>
            <a:xfrm>
              <a:off x="5179030" y="3061619"/>
              <a:ext cx="41554" cy="35567"/>
            </a:xfrm>
            <a:custGeom>
              <a:avLst/>
              <a:gdLst/>
              <a:ahLst/>
              <a:cxnLst/>
              <a:rect l="l" t="t" r="r" b="b"/>
              <a:pathLst>
                <a:path w="2353" h="2014" extrusionOk="0">
                  <a:moveTo>
                    <a:pt x="1079" y="1"/>
                  </a:moveTo>
                  <a:cubicBezTo>
                    <a:pt x="1053" y="1"/>
                    <a:pt x="1028" y="2"/>
                    <a:pt x="1002" y="4"/>
                  </a:cubicBezTo>
                  <a:cubicBezTo>
                    <a:pt x="435" y="37"/>
                    <a:pt x="1" y="504"/>
                    <a:pt x="34" y="1071"/>
                  </a:cubicBezTo>
                  <a:cubicBezTo>
                    <a:pt x="77" y="1654"/>
                    <a:pt x="554" y="2014"/>
                    <a:pt x="1048" y="2014"/>
                  </a:cubicBezTo>
                  <a:cubicBezTo>
                    <a:pt x="1316" y="2014"/>
                    <a:pt x="1590" y="1907"/>
                    <a:pt x="1802" y="1672"/>
                  </a:cubicBezTo>
                  <a:cubicBezTo>
                    <a:pt x="2352" y="1025"/>
                    <a:pt x="1898" y="1"/>
                    <a:pt x="10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412;p30">
              <a:extLst>
                <a:ext uri="{FF2B5EF4-FFF2-40B4-BE49-F238E27FC236}">
                  <a16:creationId xmlns:a16="http://schemas.microsoft.com/office/drawing/2014/main" id="{A92D521D-CFF0-5CC9-B4DE-E8AEF8C194DD}"/>
                </a:ext>
              </a:extLst>
            </p:cNvPr>
            <p:cNvSpPr/>
            <p:nvPr/>
          </p:nvSpPr>
          <p:spPr>
            <a:xfrm>
              <a:off x="5034097" y="3140593"/>
              <a:ext cx="31258" cy="53051"/>
            </a:xfrm>
            <a:custGeom>
              <a:avLst/>
              <a:gdLst/>
              <a:ahLst/>
              <a:cxnLst/>
              <a:rect l="l" t="t" r="r" b="b"/>
              <a:pathLst>
                <a:path w="1770" h="3004" extrusionOk="0">
                  <a:moveTo>
                    <a:pt x="892" y="0"/>
                  </a:moveTo>
                  <a:cubicBezTo>
                    <a:pt x="448" y="0"/>
                    <a:pt x="1" y="310"/>
                    <a:pt x="35" y="902"/>
                  </a:cubicBezTo>
                  <a:cubicBezTo>
                    <a:pt x="69" y="1369"/>
                    <a:pt x="536" y="3004"/>
                    <a:pt x="1003" y="3004"/>
                  </a:cubicBezTo>
                  <a:cubicBezTo>
                    <a:pt x="1470" y="2971"/>
                    <a:pt x="1770" y="1269"/>
                    <a:pt x="1737" y="802"/>
                  </a:cubicBezTo>
                  <a:cubicBezTo>
                    <a:pt x="1705" y="260"/>
                    <a:pt x="1299" y="0"/>
                    <a:pt x="89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413;p30">
              <a:extLst>
                <a:ext uri="{FF2B5EF4-FFF2-40B4-BE49-F238E27FC236}">
                  <a16:creationId xmlns:a16="http://schemas.microsoft.com/office/drawing/2014/main" id="{C1A01B34-49EB-0FBE-4105-2C3C9AF6DE74}"/>
                </a:ext>
              </a:extLst>
            </p:cNvPr>
            <p:cNvSpPr/>
            <p:nvPr/>
          </p:nvSpPr>
          <p:spPr>
            <a:xfrm>
              <a:off x="5037664" y="3173599"/>
              <a:ext cx="30675" cy="52486"/>
            </a:xfrm>
            <a:custGeom>
              <a:avLst/>
              <a:gdLst/>
              <a:ahLst/>
              <a:cxnLst/>
              <a:rect l="l" t="t" r="r" b="b"/>
              <a:pathLst>
                <a:path w="1737" h="2972" extrusionOk="0">
                  <a:moveTo>
                    <a:pt x="748" y="0"/>
                  </a:moveTo>
                  <a:cubicBezTo>
                    <a:pt x="743" y="0"/>
                    <a:pt x="739" y="0"/>
                    <a:pt x="734" y="1"/>
                  </a:cubicBezTo>
                  <a:cubicBezTo>
                    <a:pt x="267" y="1"/>
                    <a:pt x="0" y="1702"/>
                    <a:pt x="0" y="2169"/>
                  </a:cubicBezTo>
                  <a:cubicBezTo>
                    <a:pt x="48" y="2711"/>
                    <a:pt x="454" y="2971"/>
                    <a:pt x="858" y="2971"/>
                  </a:cubicBezTo>
                  <a:cubicBezTo>
                    <a:pt x="1298" y="2971"/>
                    <a:pt x="1736" y="2661"/>
                    <a:pt x="1701" y="2069"/>
                  </a:cubicBezTo>
                  <a:cubicBezTo>
                    <a:pt x="1701" y="1607"/>
                    <a:pt x="1211" y="0"/>
                    <a:pt x="74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414;p30">
              <a:extLst>
                <a:ext uri="{FF2B5EF4-FFF2-40B4-BE49-F238E27FC236}">
                  <a16:creationId xmlns:a16="http://schemas.microsoft.com/office/drawing/2014/main" id="{22DC1D19-F94B-48F4-C3E6-65B35F867967}"/>
                </a:ext>
              </a:extLst>
            </p:cNvPr>
            <p:cNvSpPr/>
            <p:nvPr/>
          </p:nvSpPr>
          <p:spPr>
            <a:xfrm>
              <a:off x="5003281" y="3170032"/>
              <a:ext cx="58543" cy="30128"/>
            </a:xfrm>
            <a:custGeom>
              <a:avLst/>
              <a:gdLst/>
              <a:ahLst/>
              <a:cxnLst/>
              <a:rect l="l" t="t" r="r" b="b"/>
              <a:pathLst>
                <a:path w="3315" h="1706" extrusionOk="0">
                  <a:moveTo>
                    <a:pt x="1193" y="0"/>
                  </a:moveTo>
                  <a:cubicBezTo>
                    <a:pt x="1164" y="0"/>
                    <a:pt x="1137" y="1"/>
                    <a:pt x="1113" y="3"/>
                  </a:cubicBezTo>
                  <a:cubicBezTo>
                    <a:pt x="1" y="68"/>
                    <a:pt x="76" y="1706"/>
                    <a:pt x="1149" y="1706"/>
                  </a:cubicBezTo>
                  <a:cubicBezTo>
                    <a:pt x="1170" y="1706"/>
                    <a:pt x="1192" y="1705"/>
                    <a:pt x="1213" y="1704"/>
                  </a:cubicBezTo>
                  <a:cubicBezTo>
                    <a:pt x="1680" y="1670"/>
                    <a:pt x="3315" y="1203"/>
                    <a:pt x="3281" y="736"/>
                  </a:cubicBezTo>
                  <a:cubicBezTo>
                    <a:pt x="3250" y="293"/>
                    <a:pt x="1745" y="0"/>
                    <a:pt x="119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415;p30">
              <a:extLst>
                <a:ext uri="{FF2B5EF4-FFF2-40B4-BE49-F238E27FC236}">
                  <a16:creationId xmlns:a16="http://schemas.microsoft.com/office/drawing/2014/main" id="{2F89D83C-8790-9F66-92B9-2B087840CB2D}"/>
                </a:ext>
              </a:extLst>
            </p:cNvPr>
            <p:cNvSpPr/>
            <p:nvPr/>
          </p:nvSpPr>
          <p:spPr>
            <a:xfrm>
              <a:off x="5041196" y="3167083"/>
              <a:ext cx="58525" cy="29563"/>
            </a:xfrm>
            <a:custGeom>
              <a:avLst/>
              <a:gdLst/>
              <a:ahLst/>
              <a:cxnLst/>
              <a:rect l="l" t="t" r="r" b="b"/>
              <a:pathLst>
                <a:path w="3314" h="1674" extrusionOk="0">
                  <a:moveTo>
                    <a:pt x="2167" y="1"/>
                  </a:moveTo>
                  <a:cubicBezTo>
                    <a:pt x="2146" y="1"/>
                    <a:pt x="2124" y="2"/>
                    <a:pt x="2102" y="3"/>
                  </a:cubicBezTo>
                  <a:cubicBezTo>
                    <a:pt x="1635" y="3"/>
                    <a:pt x="0" y="503"/>
                    <a:pt x="34" y="970"/>
                  </a:cubicBezTo>
                  <a:cubicBezTo>
                    <a:pt x="34" y="1411"/>
                    <a:pt x="1549" y="1673"/>
                    <a:pt x="2112" y="1673"/>
                  </a:cubicBezTo>
                  <a:cubicBezTo>
                    <a:pt x="2146" y="1673"/>
                    <a:pt x="2176" y="1673"/>
                    <a:pt x="2202" y="1671"/>
                  </a:cubicBezTo>
                  <a:cubicBezTo>
                    <a:pt x="3314" y="1605"/>
                    <a:pt x="3239" y="1"/>
                    <a:pt x="216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416;p30">
              <a:extLst>
                <a:ext uri="{FF2B5EF4-FFF2-40B4-BE49-F238E27FC236}">
                  <a16:creationId xmlns:a16="http://schemas.microsoft.com/office/drawing/2014/main" id="{53FE15B3-081B-5EE3-F842-7C15F38A38EB}"/>
                </a:ext>
              </a:extLst>
            </p:cNvPr>
            <p:cNvSpPr/>
            <p:nvPr/>
          </p:nvSpPr>
          <p:spPr>
            <a:xfrm>
              <a:off x="5032949" y="3165335"/>
              <a:ext cx="41678" cy="35956"/>
            </a:xfrm>
            <a:custGeom>
              <a:avLst/>
              <a:gdLst/>
              <a:ahLst/>
              <a:cxnLst/>
              <a:rect l="l" t="t" r="r" b="b"/>
              <a:pathLst>
                <a:path w="2360" h="2036" extrusionOk="0">
                  <a:moveTo>
                    <a:pt x="1009" y="1"/>
                  </a:moveTo>
                  <a:cubicBezTo>
                    <a:pt x="995" y="1"/>
                    <a:pt x="981" y="1"/>
                    <a:pt x="968" y="2"/>
                  </a:cubicBezTo>
                  <a:cubicBezTo>
                    <a:pt x="434" y="68"/>
                    <a:pt x="0" y="535"/>
                    <a:pt x="34" y="1069"/>
                  </a:cubicBezTo>
                  <a:cubicBezTo>
                    <a:pt x="77" y="1660"/>
                    <a:pt x="566" y="2036"/>
                    <a:pt x="1058" y="2036"/>
                  </a:cubicBezTo>
                  <a:cubicBezTo>
                    <a:pt x="1315" y="2036"/>
                    <a:pt x="1573" y="1932"/>
                    <a:pt x="1768" y="1703"/>
                  </a:cubicBezTo>
                  <a:cubicBezTo>
                    <a:pt x="2360" y="1046"/>
                    <a:pt x="1883" y="1"/>
                    <a:pt x="10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417;p30">
              <a:extLst>
                <a:ext uri="{FF2B5EF4-FFF2-40B4-BE49-F238E27FC236}">
                  <a16:creationId xmlns:a16="http://schemas.microsoft.com/office/drawing/2014/main" id="{368871FC-66AC-2D36-A7E7-26DF9FB64A64}"/>
                </a:ext>
              </a:extLst>
            </p:cNvPr>
            <p:cNvSpPr/>
            <p:nvPr/>
          </p:nvSpPr>
          <p:spPr>
            <a:xfrm>
              <a:off x="4894480" y="3291972"/>
              <a:ext cx="31276" cy="52486"/>
            </a:xfrm>
            <a:custGeom>
              <a:avLst/>
              <a:gdLst/>
              <a:ahLst/>
              <a:cxnLst/>
              <a:rect l="l" t="t" r="r" b="b"/>
              <a:pathLst>
                <a:path w="1771" h="2972" extrusionOk="0">
                  <a:moveTo>
                    <a:pt x="893" y="1"/>
                  </a:moveTo>
                  <a:cubicBezTo>
                    <a:pt x="448" y="1"/>
                    <a:pt x="1" y="311"/>
                    <a:pt x="36" y="903"/>
                  </a:cubicBezTo>
                  <a:cubicBezTo>
                    <a:pt x="69" y="1365"/>
                    <a:pt x="527" y="2972"/>
                    <a:pt x="989" y="2972"/>
                  </a:cubicBezTo>
                  <a:cubicBezTo>
                    <a:pt x="994" y="2972"/>
                    <a:pt x="998" y="2972"/>
                    <a:pt x="1003" y="2971"/>
                  </a:cubicBezTo>
                  <a:cubicBezTo>
                    <a:pt x="1470" y="2971"/>
                    <a:pt x="1770" y="1270"/>
                    <a:pt x="1737" y="803"/>
                  </a:cubicBezTo>
                  <a:cubicBezTo>
                    <a:pt x="1705" y="261"/>
                    <a:pt x="1300" y="1"/>
                    <a:pt x="89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418;p30">
              <a:extLst>
                <a:ext uri="{FF2B5EF4-FFF2-40B4-BE49-F238E27FC236}">
                  <a16:creationId xmlns:a16="http://schemas.microsoft.com/office/drawing/2014/main" id="{AA9DF026-4955-9B65-FB85-402D91109746}"/>
                </a:ext>
              </a:extLst>
            </p:cNvPr>
            <p:cNvSpPr/>
            <p:nvPr/>
          </p:nvSpPr>
          <p:spPr>
            <a:xfrm>
              <a:off x="4898047" y="3324413"/>
              <a:ext cx="31258" cy="53051"/>
            </a:xfrm>
            <a:custGeom>
              <a:avLst/>
              <a:gdLst/>
              <a:ahLst/>
              <a:cxnLst/>
              <a:rect l="l" t="t" r="r" b="b"/>
              <a:pathLst>
                <a:path w="1770" h="3004" extrusionOk="0">
                  <a:moveTo>
                    <a:pt x="734" y="0"/>
                  </a:moveTo>
                  <a:cubicBezTo>
                    <a:pt x="267" y="34"/>
                    <a:pt x="1" y="1735"/>
                    <a:pt x="34" y="2202"/>
                  </a:cubicBezTo>
                  <a:cubicBezTo>
                    <a:pt x="66" y="2744"/>
                    <a:pt x="471" y="3004"/>
                    <a:pt x="878" y="3004"/>
                  </a:cubicBezTo>
                  <a:cubicBezTo>
                    <a:pt x="1323" y="3004"/>
                    <a:pt x="1770" y="2694"/>
                    <a:pt x="1735" y="2102"/>
                  </a:cubicBezTo>
                  <a:cubicBezTo>
                    <a:pt x="1702" y="1635"/>
                    <a:pt x="1201" y="0"/>
                    <a:pt x="73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419;p30">
              <a:extLst>
                <a:ext uri="{FF2B5EF4-FFF2-40B4-BE49-F238E27FC236}">
                  <a16:creationId xmlns:a16="http://schemas.microsoft.com/office/drawing/2014/main" id="{23A01198-5CE5-BE31-826A-17C1343E38EA}"/>
                </a:ext>
              </a:extLst>
            </p:cNvPr>
            <p:cNvSpPr/>
            <p:nvPr/>
          </p:nvSpPr>
          <p:spPr>
            <a:xfrm>
              <a:off x="4863681" y="3320828"/>
              <a:ext cx="58543" cy="30146"/>
            </a:xfrm>
            <a:custGeom>
              <a:avLst/>
              <a:gdLst/>
              <a:ahLst/>
              <a:cxnLst/>
              <a:rect l="l" t="t" r="r" b="b"/>
              <a:pathLst>
                <a:path w="3315" h="1707" extrusionOk="0">
                  <a:moveTo>
                    <a:pt x="1192" y="1"/>
                  </a:moveTo>
                  <a:cubicBezTo>
                    <a:pt x="1163" y="1"/>
                    <a:pt x="1136" y="1"/>
                    <a:pt x="1113" y="3"/>
                  </a:cubicBezTo>
                  <a:cubicBezTo>
                    <a:pt x="0" y="68"/>
                    <a:pt x="75" y="1706"/>
                    <a:pt x="1148" y="1706"/>
                  </a:cubicBezTo>
                  <a:cubicBezTo>
                    <a:pt x="1169" y="1706"/>
                    <a:pt x="1191" y="1706"/>
                    <a:pt x="1213" y="1704"/>
                  </a:cubicBezTo>
                  <a:cubicBezTo>
                    <a:pt x="1680" y="1671"/>
                    <a:pt x="3314" y="1204"/>
                    <a:pt x="3281" y="737"/>
                  </a:cubicBezTo>
                  <a:cubicBezTo>
                    <a:pt x="3249" y="294"/>
                    <a:pt x="1744" y="1"/>
                    <a:pt x="119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420;p30">
              <a:extLst>
                <a:ext uri="{FF2B5EF4-FFF2-40B4-BE49-F238E27FC236}">
                  <a16:creationId xmlns:a16="http://schemas.microsoft.com/office/drawing/2014/main" id="{6E4682E0-F003-C78A-8894-9FB6690A10FF}"/>
                </a:ext>
              </a:extLst>
            </p:cNvPr>
            <p:cNvSpPr/>
            <p:nvPr/>
          </p:nvSpPr>
          <p:spPr>
            <a:xfrm>
              <a:off x="4900996" y="3317897"/>
              <a:ext cx="58543" cy="30128"/>
            </a:xfrm>
            <a:custGeom>
              <a:avLst/>
              <a:gdLst/>
              <a:ahLst/>
              <a:cxnLst/>
              <a:rect l="l" t="t" r="r" b="b"/>
              <a:pathLst>
                <a:path w="3315" h="1706" extrusionOk="0">
                  <a:moveTo>
                    <a:pt x="2166" y="0"/>
                  </a:moveTo>
                  <a:cubicBezTo>
                    <a:pt x="2145" y="0"/>
                    <a:pt x="2124" y="1"/>
                    <a:pt x="2102" y="2"/>
                  </a:cubicBezTo>
                  <a:lnTo>
                    <a:pt x="2135" y="2"/>
                  </a:lnTo>
                  <a:cubicBezTo>
                    <a:pt x="1668" y="36"/>
                    <a:pt x="0" y="503"/>
                    <a:pt x="34" y="970"/>
                  </a:cubicBezTo>
                  <a:cubicBezTo>
                    <a:pt x="65" y="1413"/>
                    <a:pt x="1600" y="1706"/>
                    <a:pt x="2155" y="1706"/>
                  </a:cubicBezTo>
                  <a:cubicBezTo>
                    <a:pt x="2185" y="1706"/>
                    <a:pt x="2212" y="1705"/>
                    <a:pt x="2235" y="1703"/>
                  </a:cubicBezTo>
                  <a:cubicBezTo>
                    <a:pt x="3315" y="1638"/>
                    <a:pt x="3239" y="0"/>
                    <a:pt x="216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421;p30">
              <a:extLst>
                <a:ext uri="{FF2B5EF4-FFF2-40B4-BE49-F238E27FC236}">
                  <a16:creationId xmlns:a16="http://schemas.microsoft.com/office/drawing/2014/main" id="{4B60544A-1474-74DC-5A4C-1082E5B55F0D}"/>
                </a:ext>
              </a:extLst>
            </p:cNvPr>
            <p:cNvSpPr/>
            <p:nvPr/>
          </p:nvSpPr>
          <p:spPr>
            <a:xfrm>
              <a:off x="4893932" y="3316731"/>
              <a:ext cx="41660" cy="35532"/>
            </a:xfrm>
            <a:custGeom>
              <a:avLst/>
              <a:gdLst/>
              <a:ahLst/>
              <a:cxnLst/>
              <a:rect l="l" t="t" r="r" b="b"/>
              <a:pathLst>
                <a:path w="2359" h="2012" extrusionOk="0">
                  <a:moveTo>
                    <a:pt x="1010" y="1"/>
                  </a:moveTo>
                  <a:cubicBezTo>
                    <a:pt x="996" y="1"/>
                    <a:pt x="982" y="1"/>
                    <a:pt x="967" y="2"/>
                  </a:cubicBezTo>
                  <a:cubicBezTo>
                    <a:pt x="400" y="35"/>
                    <a:pt x="0" y="502"/>
                    <a:pt x="33" y="1069"/>
                  </a:cubicBezTo>
                  <a:cubicBezTo>
                    <a:pt x="55" y="1652"/>
                    <a:pt x="524" y="2011"/>
                    <a:pt x="1015" y="2011"/>
                  </a:cubicBezTo>
                  <a:cubicBezTo>
                    <a:pt x="1282" y="2011"/>
                    <a:pt x="1556" y="1905"/>
                    <a:pt x="1768" y="1669"/>
                  </a:cubicBezTo>
                  <a:cubicBezTo>
                    <a:pt x="2359" y="1013"/>
                    <a:pt x="1884" y="1"/>
                    <a:pt x="10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422;p30">
              <a:extLst>
                <a:ext uri="{FF2B5EF4-FFF2-40B4-BE49-F238E27FC236}">
                  <a16:creationId xmlns:a16="http://schemas.microsoft.com/office/drawing/2014/main" id="{B6DD379D-8827-CE53-6196-CCB882B31B52}"/>
                </a:ext>
              </a:extLst>
            </p:cNvPr>
            <p:cNvSpPr/>
            <p:nvPr/>
          </p:nvSpPr>
          <p:spPr>
            <a:xfrm>
              <a:off x="5154271" y="2911441"/>
              <a:ext cx="31258" cy="52486"/>
            </a:xfrm>
            <a:custGeom>
              <a:avLst/>
              <a:gdLst/>
              <a:ahLst/>
              <a:cxnLst/>
              <a:rect l="l" t="t" r="r" b="b"/>
              <a:pathLst>
                <a:path w="1770" h="2972" extrusionOk="0">
                  <a:moveTo>
                    <a:pt x="892" y="0"/>
                  </a:moveTo>
                  <a:cubicBezTo>
                    <a:pt x="447" y="0"/>
                    <a:pt x="0" y="310"/>
                    <a:pt x="35" y="902"/>
                  </a:cubicBezTo>
                  <a:cubicBezTo>
                    <a:pt x="68" y="1365"/>
                    <a:pt x="559" y="2971"/>
                    <a:pt x="1022" y="2971"/>
                  </a:cubicBezTo>
                  <a:cubicBezTo>
                    <a:pt x="1027" y="2971"/>
                    <a:pt x="1031" y="2971"/>
                    <a:pt x="1036" y="2971"/>
                  </a:cubicBezTo>
                  <a:cubicBezTo>
                    <a:pt x="1470" y="2937"/>
                    <a:pt x="1770" y="1269"/>
                    <a:pt x="1736" y="802"/>
                  </a:cubicBezTo>
                  <a:cubicBezTo>
                    <a:pt x="1705" y="260"/>
                    <a:pt x="1299" y="0"/>
                    <a:pt x="89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423;p30">
              <a:extLst>
                <a:ext uri="{FF2B5EF4-FFF2-40B4-BE49-F238E27FC236}">
                  <a16:creationId xmlns:a16="http://schemas.microsoft.com/office/drawing/2014/main" id="{6A344B63-461B-8E77-0706-E69AAAC03550}"/>
                </a:ext>
              </a:extLst>
            </p:cNvPr>
            <p:cNvSpPr/>
            <p:nvPr/>
          </p:nvSpPr>
          <p:spPr>
            <a:xfrm>
              <a:off x="5158421" y="2943847"/>
              <a:ext cx="31258" cy="53086"/>
            </a:xfrm>
            <a:custGeom>
              <a:avLst/>
              <a:gdLst/>
              <a:ahLst/>
              <a:cxnLst/>
              <a:rect l="l" t="t" r="r" b="b"/>
              <a:pathLst>
                <a:path w="1770" h="3006" extrusionOk="0">
                  <a:moveTo>
                    <a:pt x="748" y="1"/>
                  </a:moveTo>
                  <a:cubicBezTo>
                    <a:pt x="744" y="1"/>
                    <a:pt x="739" y="1"/>
                    <a:pt x="734" y="1"/>
                  </a:cubicBezTo>
                  <a:cubicBezTo>
                    <a:pt x="267" y="35"/>
                    <a:pt x="0" y="1736"/>
                    <a:pt x="34" y="2203"/>
                  </a:cubicBezTo>
                  <a:cubicBezTo>
                    <a:pt x="66" y="2745"/>
                    <a:pt x="471" y="3005"/>
                    <a:pt x="878" y="3005"/>
                  </a:cubicBezTo>
                  <a:cubicBezTo>
                    <a:pt x="1323" y="3005"/>
                    <a:pt x="1770" y="2695"/>
                    <a:pt x="1735" y="2103"/>
                  </a:cubicBezTo>
                  <a:cubicBezTo>
                    <a:pt x="1702" y="1641"/>
                    <a:pt x="1211" y="1"/>
                    <a:pt x="7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424;p30">
              <a:extLst>
                <a:ext uri="{FF2B5EF4-FFF2-40B4-BE49-F238E27FC236}">
                  <a16:creationId xmlns:a16="http://schemas.microsoft.com/office/drawing/2014/main" id="{F1EAF57B-885C-6F20-BD5D-AF1A3A69DB40}"/>
                </a:ext>
              </a:extLst>
            </p:cNvPr>
            <p:cNvSpPr/>
            <p:nvPr/>
          </p:nvSpPr>
          <p:spPr>
            <a:xfrm>
              <a:off x="5122872" y="2940863"/>
              <a:ext cx="59126" cy="29563"/>
            </a:xfrm>
            <a:custGeom>
              <a:avLst/>
              <a:gdLst/>
              <a:ahLst/>
              <a:cxnLst/>
              <a:rect l="l" t="t" r="r" b="b"/>
              <a:pathLst>
                <a:path w="3348" h="1674" extrusionOk="0">
                  <a:moveTo>
                    <a:pt x="1207" y="1"/>
                  </a:moveTo>
                  <a:cubicBezTo>
                    <a:pt x="1173" y="1"/>
                    <a:pt x="1141" y="2"/>
                    <a:pt x="1113" y="4"/>
                  </a:cubicBezTo>
                  <a:cubicBezTo>
                    <a:pt x="1" y="69"/>
                    <a:pt x="107" y="1673"/>
                    <a:pt x="1181" y="1673"/>
                  </a:cubicBezTo>
                  <a:cubicBezTo>
                    <a:pt x="1202" y="1673"/>
                    <a:pt x="1224" y="1673"/>
                    <a:pt x="1246" y="1672"/>
                  </a:cubicBezTo>
                  <a:cubicBezTo>
                    <a:pt x="1713" y="1672"/>
                    <a:pt x="3348" y="1171"/>
                    <a:pt x="3314" y="704"/>
                  </a:cubicBezTo>
                  <a:cubicBezTo>
                    <a:pt x="3283" y="263"/>
                    <a:pt x="1795" y="1"/>
                    <a:pt x="120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425;p30">
              <a:extLst>
                <a:ext uri="{FF2B5EF4-FFF2-40B4-BE49-F238E27FC236}">
                  <a16:creationId xmlns:a16="http://schemas.microsoft.com/office/drawing/2014/main" id="{91292C32-7FA4-F19F-EBDF-28DB74D90259}"/>
                </a:ext>
              </a:extLst>
            </p:cNvPr>
            <p:cNvSpPr/>
            <p:nvPr/>
          </p:nvSpPr>
          <p:spPr>
            <a:xfrm>
              <a:off x="5161371" y="2937348"/>
              <a:ext cx="58543" cy="30093"/>
            </a:xfrm>
            <a:custGeom>
              <a:avLst/>
              <a:gdLst/>
              <a:ahLst/>
              <a:cxnLst/>
              <a:rect l="l" t="t" r="r" b="b"/>
              <a:pathLst>
                <a:path w="3315" h="1704" extrusionOk="0">
                  <a:moveTo>
                    <a:pt x="2166" y="1"/>
                  </a:moveTo>
                  <a:cubicBezTo>
                    <a:pt x="2145" y="1"/>
                    <a:pt x="2123" y="1"/>
                    <a:pt x="2102" y="3"/>
                  </a:cubicBezTo>
                  <a:cubicBezTo>
                    <a:pt x="1635" y="36"/>
                    <a:pt x="0" y="503"/>
                    <a:pt x="34" y="970"/>
                  </a:cubicBezTo>
                  <a:cubicBezTo>
                    <a:pt x="34" y="1437"/>
                    <a:pt x="1735" y="1704"/>
                    <a:pt x="2202" y="1704"/>
                  </a:cubicBezTo>
                  <a:cubicBezTo>
                    <a:pt x="3314" y="1638"/>
                    <a:pt x="3239" y="1"/>
                    <a:pt x="216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426;p30">
              <a:extLst>
                <a:ext uri="{FF2B5EF4-FFF2-40B4-BE49-F238E27FC236}">
                  <a16:creationId xmlns:a16="http://schemas.microsoft.com/office/drawing/2014/main" id="{41A4D61C-67ED-EE6F-AFEA-BC7A00145225}"/>
                </a:ext>
              </a:extLst>
            </p:cNvPr>
            <p:cNvSpPr/>
            <p:nvPr/>
          </p:nvSpPr>
          <p:spPr>
            <a:xfrm>
              <a:off x="5153123" y="2936147"/>
              <a:ext cx="42101" cy="35567"/>
            </a:xfrm>
            <a:custGeom>
              <a:avLst/>
              <a:gdLst/>
              <a:ahLst/>
              <a:cxnLst/>
              <a:rect l="l" t="t" r="r" b="b"/>
              <a:pathLst>
                <a:path w="2384" h="2014" extrusionOk="0">
                  <a:moveTo>
                    <a:pt x="1078" y="1"/>
                  </a:moveTo>
                  <a:cubicBezTo>
                    <a:pt x="1053" y="1"/>
                    <a:pt x="1027" y="2"/>
                    <a:pt x="1001" y="4"/>
                  </a:cubicBezTo>
                  <a:cubicBezTo>
                    <a:pt x="434" y="37"/>
                    <a:pt x="0" y="504"/>
                    <a:pt x="34" y="1071"/>
                  </a:cubicBezTo>
                  <a:cubicBezTo>
                    <a:pt x="77" y="1654"/>
                    <a:pt x="553" y="2014"/>
                    <a:pt x="1047" y="2014"/>
                  </a:cubicBezTo>
                  <a:cubicBezTo>
                    <a:pt x="1316" y="2014"/>
                    <a:pt x="1590" y="1907"/>
                    <a:pt x="1801" y="1672"/>
                  </a:cubicBezTo>
                  <a:cubicBezTo>
                    <a:pt x="2384" y="1025"/>
                    <a:pt x="1899" y="1"/>
                    <a:pt x="10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427;p30">
              <a:extLst>
                <a:ext uri="{FF2B5EF4-FFF2-40B4-BE49-F238E27FC236}">
                  <a16:creationId xmlns:a16="http://schemas.microsoft.com/office/drawing/2014/main" id="{7C57D996-6B4C-8762-F305-9EB5E764050F}"/>
                </a:ext>
              </a:extLst>
            </p:cNvPr>
            <p:cNvSpPr/>
            <p:nvPr/>
          </p:nvSpPr>
          <p:spPr>
            <a:xfrm>
              <a:off x="5089460" y="2980032"/>
              <a:ext cx="30693" cy="52803"/>
            </a:xfrm>
            <a:custGeom>
              <a:avLst/>
              <a:gdLst/>
              <a:ahLst/>
              <a:cxnLst/>
              <a:rect l="l" t="t" r="r" b="b"/>
              <a:pathLst>
                <a:path w="1738" h="2990" extrusionOk="0">
                  <a:moveTo>
                    <a:pt x="911" y="1"/>
                  </a:moveTo>
                  <a:cubicBezTo>
                    <a:pt x="461" y="1"/>
                    <a:pt x="1" y="321"/>
                    <a:pt x="36" y="921"/>
                  </a:cubicBezTo>
                  <a:cubicBezTo>
                    <a:pt x="69" y="1384"/>
                    <a:pt x="527" y="2990"/>
                    <a:pt x="989" y="2990"/>
                  </a:cubicBezTo>
                  <a:cubicBezTo>
                    <a:pt x="994" y="2990"/>
                    <a:pt x="999" y="2990"/>
                    <a:pt x="1003" y="2989"/>
                  </a:cubicBezTo>
                  <a:cubicBezTo>
                    <a:pt x="1470" y="2956"/>
                    <a:pt x="1737" y="1288"/>
                    <a:pt x="1737" y="788"/>
                  </a:cubicBezTo>
                  <a:cubicBezTo>
                    <a:pt x="1706" y="254"/>
                    <a:pt x="1312" y="1"/>
                    <a:pt x="91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428;p30">
              <a:extLst>
                <a:ext uri="{FF2B5EF4-FFF2-40B4-BE49-F238E27FC236}">
                  <a16:creationId xmlns:a16="http://schemas.microsoft.com/office/drawing/2014/main" id="{149BC2E7-7CCF-E8A7-3443-7AA79E628F18}"/>
                </a:ext>
              </a:extLst>
            </p:cNvPr>
            <p:cNvSpPr/>
            <p:nvPr/>
          </p:nvSpPr>
          <p:spPr>
            <a:xfrm>
              <a:off x="5093028" y="3012773"/>
              <a:ext cx="30693" cy="52574"/>
            </a:xfrm>
            <a:custGeom>
              <a:avLst/>
              <a:gdLst/>
              <a:ahLst/>
              <a:cxnLst/>
              <a:rect l="l" t="t" r="r" b="b"/>
              <a:pathLst>
                <a:path w="1738" h="2977" extrusionOk="0">
                  <a:moveTo>
                    <a:pt x="749" y="1"/>
                  </a:moveTo>
                  <a:cubicBezTo>
                    <a:pt x="744" y="1"/>
                    <a:pt x="739" y="1"/>
                    <a:pt x="735" y="1"/>
                  </a:cubicBezTo>
                  <a:cubicBezTo>
                    <a:pt x="268" y="35"/>
                    <a:pt x="1" y="1736"/>
                    <a:pt x="1" y="2203"/>
                  </a:cubicBezTo>
                  <a:cubicBezTo>
                    <a:pt x="48" y="2725"/>
                    <a:pt x="448" y="2976"/>
                    <a:pt x="848" y="2976"/>
                  </a:cubicBezTo>
                  <a:cubicBezTo>
                    <a:pt x="1292" y="2976"/>
                    <a:pt x="1737" y="2666"/>
                    <a:pt x="1702" y="2069"/>
                  </a:cubicBezTo>
                  <a:lnTo>
                    <a:pt x="1702" y="2069"/>
                  </a:lnTo>
                  <a:lnTo>
                    <a:pt x="1702" y="2103"/>
                  </a:lnTo>
                  <a:cubicBezTo>
                    <a:pt x="1702" y="1607"/>
                    <a:pt x="1212" y="1"/>
                    <a:pt x="74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429;p30">
              <a:extLst>
                <a:ext uri="{FF2B5EF4-FFF2-40B4-BE49-F238E27FC236}">
                  <a16:creationId xmlns:a16="http://schemas.microsoft.com/office/drawing/2014/main" id="{DE16B5C3-0473-0B02-0232-F2B7727DF67D}"/>
                </a:ext>
              </a:extLst>
            </p:cNvPr>
            <p:cNvSpPr/>
            <p:nvPr/>
          </p:nvSpPr>
          <p:spPr>
            <a:xfrm>
              <a:off x="5058079" y="3009258"/>
              <a:ext cx="59126" cy="30093"/>
            </a:xfrm>
            <a:custGeom>
              <a:avLst/>
              <a:gdLst/>
              <a:ahLst/>
              <a:cxnLst/>
              <a:rect l="l" t="t" r="r" b="b"/>
              <a:pathLst>
                <a:path w="3348" h="1704" extrusionOk="0">
                  <a:moveTo>
                    <a:pt x="1112" y="0"/>
                  </a:moveTo>
                  <a:cubicBezTo>
                    <a:pt x="1" y="98"/>
                    <a:pt x="107" y="1703"/>
                    <a:pt x="1180" y="1703"/>
                  </a:cubicBezTo>
                  <a:cubicBezTo>
                    <a:pt x="1202" y="1703"/>
                    <a:pt x="1224" y="1703"/>
                    <a:pt x="1246" y="1701"/>
                  </a:cubicBezTo>
                  <a:cubicBezTo>
                    <a:pt x="1713" y="1701"/>
                    <a:pt x="3347" y="1201"/>
                    <a:pt x="3314" y="734"/>
                  </a:cubicBezTo>
                  <a:cubicBezTo>
                    <a:pt x="3281" y="267"/>
                    <a:pt x="1613" y="0"/>
                    <a:pt x="111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430;p30">
              <a:extLst>
                <a:ext uri="{FF2B5EF4-FFF2-40B4-BE49-F238E27FC236}">
                  <a16:creationId xmlns:a16="http://schemas.microsoft.com/office/drawing/2014/main" id="{EF95CF49-9452-BECA-DBAC-59895758699C}"/>
                </a:ext>
              </a:extLst>
            </p:cNvPr>
            <p:cNvSpPr/>
            <p:nvPr/>
          </p:nvSpPr>
          <p:spPr>
            <a:xfrm>
              <a:off x="5095977" y="3006274"/>
              <a:ext cx="58561" cy="30093"/>
            </a:xfrm>
            <a:custGeom>
              <a:avLst/>
              <a:gdLst/>
              <a:ahLst/>
              <a:cxnLst/>
              <a:rect l="l" t="t" r="r" b="b"/>
              <a:pathLst>
                <a:path w="3316" h="1704" extrusionOk="0">
                  <a:moveTo>
                    <a:pt x="2166" y="0"/>
                  </a:moveTo>
                  <a:cubicBezTo>
                    <a:pt x="2145" y="0"/>
                    <a:pt x="2124" y="1"/>
                    <a:pt x="2102" y="2"/>
                  </a:cubicBezTo>
                  <a:lnTo>
                    <a:pt x="2135" y="2"/>
                  </a:lnTo>
                  <a:cubicBezTo>
                    <a:pt x="1668" y="36"/>
                    <a:pt x="1" y="503"/>
                    <a:pt x="34" y="970"/>
                  </a:cubicBezTo>
                  <a:cubicBezTo>
                    <a:pt x="67" y="1437"/>
                    <a:pt x="1768" y="1704"/>
                    <a:pt x="2235" y="1704"/>
                  </a:cubicBezTo>
                  <a:cubicBezTo>
                    <a:pt x="3315" y="1638"/>
                    <a:pt x="3240" y="0"/>
                    <a:pt x="216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431;p30">
              <a:extLst>
                <a:ext uri="{FF2B5EF4-FFF2-40B4-BE49-F238E27FC236}">
                  <a16:creationId xmlns:a16="http://schemas.microsoft.com/office/drawing/2014/main" id="{7A32ADA0-3F08-6BC2-8885-FBA11DC3CD97}"/>
                </a:ext>
              </a:extLst>
            </p:cNvPr>
            <p:cNvSpPr/>
            <p:nvPr/>
          </p:nvSpPr>
          <p:spPr>
            <a:xfrm>
              <a:off x="5088312" y="3005073"/>
              <a:ext cx="41554" cy="35567"/>
            </a:xfrm>
            <a:custGeom>
              <a:avLst/>
              <a:gdLst/>
              <a:ahLst/>
              <a:cxnLst/>
              <a:rect l="l" t="t" r="r" b="b"/>
              <a:pathLst>
                <a:path w="2353" h="2014" extrusionOk="0">
                  <a:moveTo>
                    <a:pt x="1048" y="1"/>
                  </a:moveTo>
                  <a:cubicBezTo>
                    <a:pt x="1022" y="1"/>
                    <a:pt x="995" y="2"/>
                    <a:pt x="968" y="4"/>
                  </a:cubicBezTo>
                  <a:cubicBezTo>
                    <a:pt x="435" y="37"/>
                    <a:pt x="1" y="504"/>
                    <a:pt x="34" y="1071"/>
                  </a:cubicBezTo>
                  <a:cubicBezTo>
                    <a:pt x="77" y="1654"/>
                    <a:pt x="554" y="2013"/>
                    <a:pt x="1048" y="2013"/>
                  </a:cubicBezTo>
                  <a:cubicBezTo>
                    <a:pt x="1316" y="2013"/>
                    <a:pt x="1590" y="1907"/>
                    <a:pt x="1802" y="1671"/>
                  </a:cubicBezTo>
                  <a:cubicBezTo>
                    <a:pt x="2352" y="1024"/>
                    <a:pt x="1898" y="1"/>
                    <a:pt x="10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432;p30">
              <a:extLst>
                <a:ext uri="{FF2B5EF4-FFF2-40B4-BE49-F238E27FC236}">
                  <a16:creationId xmlns:a16="http://schemas.microsoft.com/office/drawing/2014/main" id="{7E4F5FC9-07FA-C408-CBA2-4D9FF5406743}"/>
                </a:ext>
              </a:extLst>
            </p:cNvPr>
            <p:cNvSpPr/>
            <p:nvPr/>
          </p:nvSpPr>
          <p:spPr>
            <a:xfrm>
              <a:off x="5138943" y="3318179"/>
              <a:ext cx="31276" cy="52786"/>
            </a:xfrm>
            <a:custGeom>
              <a:avLst/>
              <a:gdLst/>
              <a:ahLst/>
              <a:cxnLst/>
              <a:rect l="l" t="t" r="r" b="b"/>
              <a:pathLst>
                <a:path w="1771" h="2989" extrusionOk="0">
                  <a:moveTo>
                    <a:pt x="911" y="0"/>
                  </a:moveTo>
                  <a:cubicBezTo>
                    <a:pt x="461" y="0"/>
                    <a:pt x="1" y="320"/>
                    <a:pt x="36" y="920"/>
                  </a:cubicBezTo>
                  <a:cubicBezTo>
                    <a:pt x="69" y="1383"/>
                    <a:pt x="527" y="2989"/>
                    <a:pt x="989" y="2989"/>
                  </a:cubicBezTo>
                  <a:cubicBezTo>
                    <a:pt x="994" y="2989"/>
                    <a:pt x="999" y="2989"/>
                    <a:pt x="1003" y="2988"/>
                  </a:cubicBezTo>
                  <a:cubicBezTo>
                    <a:pt x="1504" y="2955"/>
                    <a:pt x="1771" y="1287"/>
                    <a:pt x="1737" y="787"/>
                  </a:cubicBezTo>
                  <a:cubicBezTo>
                    <a:pt x="1706" y="253"/>
                    <a:pt x="1312" y="0"/>
                    <a:pt x="91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433;p30">
              <a:extLst>
                <a:ext uri="{FF2B5EF4-FFF2-40B4-BE49-F238E27FC236}">
                  <a16:creationId xmlns:a16="http://schemas.microsoft.com/office/drawing/2014/main" id="{287CAA14-7E06-9287-EE95-A2B3BEBC7F9A}"/>
                </a:ext>
              </a:extLst>
            </p:cNvPr>
            <p:cNvSpPr/>
            <p:nvPr/>
          </p:nvSpPr>
          <p:spPr>
            <a:xfrm>
              <a:off x="5142510" y="3350903"/>
              <a:ext cx="31276" cy="52574"/>
            </a:xfrm>
            <a:custGeom>
              <a:avLst/>
              <a:gdLst/>
              <a:ahLst/>
              <a:cxnLst/>
              <a:rect l="l" t="t" r="r" b="b"/>
              <a:pathLst>
                <a:path w="1771" h="2977" extrusionOk="0">
                  <a:moveTo>
                    <a:pt x="748" y="1"/>
                  </a:moveTo>
                  <a:cubicBezTo>
                    <a:pt x="744" y="1"/>
                    <a:pt x="739" y="1"/>
                    <a:pt x="735" y="1"/>
                  </a:cubicBezTo>
                  <a:cubicBezTo>
                    <a:pt x="268" y="35"/>
                    <a:pt x="1" y="1736"/>
                    <a:pt x="34" y="2203"/>
                  </a:cubicBezTo>
                  <a:cubicBezTo>
                    <a:pt x="66" y="2725"/>
                    <a:pt x="464" y="2977"/>
                    <a:pt x="868" y="2977"/>
                  </a:cubicBezTo>
                  <a:cubicBezTo>
                    <a:pt x="1316" y="2977"/>
                    <a:pt x="1770" y="2666"/>
                    <a:pt x="1735" y="2069"/>
                  </a:cubicBezTo>
                  <a:lnTo>
                    <a:pt x="1735" y="2069"/>
                  </a:lnTo>
                  <a:lnTo>
                    <a:pt x="1735" y="2103"/>
                  </a:lnTo>
                  <a:cubicBezTo>
                    <a:pt x="1702" y="1640"/>
                    <a:pt x="1211" y="1"/>
                    <a:pt x="7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434;p30">
              <a:extLst>
                <a:ext uri="{FF2B5EF4-FFF2-40B4-BE49-F238E27FC236}">
                  <a16:creationId xmlns:a16="http://schemas.microsoft.com/office/drawing/2014/main" id="{425878FC-E997-AEA9-8C5B-AD08818721B1}"/>
                </a:ext>
              </a:extLst>
            </p:cNvPr>
            <p:cNvSpPr/>
            <p:nvPr/>
          </p:nvSpPr>
          <p:spPr>
            <a:xfrm>
              <a:off x="5108144" y="3347388"/>
              <a:ext cx="58543" cy="30093"/>
            </a:xfrm>
            <a:custGeom>
              <a:avLst/>
              <a:gdLst/>
              <a:ahLst/>
              <a:cxnLst/>
              <a:rect l="l" t="t" r="r" b="b"/>
              <a:pathLst>
                <a:path w="3315" h="1704" extrusionOk="0">
                  <a:moveTo>
                    <a:pt x="1113" y="0"/>
                  </a:moveTo>
                  <a:cubicBezTo>
                    <a:pt x="1" y="98"/>
                    <a:pt x="75" y="1703"/>
                    <a:pt x="1147" y="1703"/>
                  </a:cubicBezTo>
                  <a:cubicBezTo>
                    <a:pt x="1169" y="1703"/>
                    <a:pt x="1191" y="1703"/>
                    <a:pt x="1213" y="1701"/>
                  </a:cubicBezTo>
                  <a:cubicBezTo>
                    <a:pt x="1680" y="1701"/>
                    <a:pt x="3314" y="1201"/>
                    <a:pt x="3281" y="734"/>
                  </a:cubicBezTo>
                  <a:cubicBezTo>
                    <a:pt x="3248" y="267"/>
                    <a:pt x="1580" y="0"/>
                    <a:pt x="111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435;p30">
              <a:extLst>
                <a:ext uri="{FF2B5EF4-FFF2-40B4-BE49-F238E27FC236}">
                  <a16:creationId xmlns:a16="http://schemas.microsoft.com/office/drawing/2014/main" id="{F1F155C1-C1E3-4B78-D669-8F195CDF7FC8}"/>
                </a:ext>
              </a:extLst>
            </p:cNvPr>
            <p:cNvSpPr/>
            <p:nvPr/>
          </p:nvSpPr>
          <p:spPr>
            <a:xfrm>
              <a:off x="5146042" y="3344404"/>
              <a:ext cx="58543" cy="30093"/>
            </a:xfrm>
            <a:custGeom>
              <a:avLst/>
              <a:gdLst/>
              <a:ahLst/>
              <a:cxnLst/>
              <a:rect l="l" t="t" r="r" b="b"/>
              <a:pathLst>
                <a:path w="3315" h="1704" extrusionOk="0">
                  <a:moveTo>
                    <a:pt x="2167" y="0"/>
                  </a:moveTo>
                  <a:cubicBezTo>
                    <a:pt x="2146" y="0"/>
                    <a:pt x="2124" y="1"/>
                    <a:pt x="2102" y="2"/>
                  </a:cubicBezTo>
                  <a:cubicBezTo>
                    <a:pt x="1635" y="36"/>
                    <a:pt x="1" y="503"/>
                    <a:pt x="1" y="970"/>
                  </a:cubicBezTo>
                  <a:cubicBezTo>
                    <a:pt x="34" y="1437"/>
                    <a:pt x="1735" y="1704"/>
                    <a:pt x="2202" y="1704"/>
                  </a:cubicBezTo>
                  <a:cubicBezTo>
                    <a:pt x="3315" y="1638"/>
                    <a:pt x="3240" y="0"/>
                    <a:pt x="216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436;p30">
              <a:extLst>
                <a:ext uri="{FF2B5EF4-FFF2-40B4-BE49-F238E27FC236}">
                  <a16:creationId xmlns:a16="http://schemas.microsoft.com/office/drawing/2014/main" id="{9D15B39E-418E-EDF2-FFB9-E2FF2B793C31}"/>
                </a:ext>
              </a:extLst>
            </p:cNvPr>
            <p:cNvSpPr/>
            <p:nvPr/>
          </p:nvSpPr>
          <p:spPr>
            <a:xfrm>
              <a:off x="5137795" y="3343203"/>
              <a:ext cx="41554" cy="35567"/>
            </a:xfrm>
            <a:custGeom>
              <a:avLst/>
              <a:gdLst/>
              <a:ahLst/>
              <a:cxnLst/>
              <a:rect l="l" t="t" r="r" b="b"/>
              <a:pathLst>
                <a:path w="2353" h="2014" extrusionOk="0">
                  <a:moveTo>
                    <a:pt x="1079" y="1"/>
                  </a:moveTo>
                  <a:cubicBezTo>
                    <a:pt x="1053" y="1"/>
                    <a:pt x="1028" y="2"/>
                    <a:pt x="1002" y="4"/>
                  </a:cubicBezTo>
                  <a:cubicBezTo>
                    <a:pt x="435" y="37"/>
                    <a:pt x="1" y="504"/>
                    <a:pt x="34" y="1071"/>
                  </a:cubicBezTo>
                  <a:cubicBezTo>
                    <a:pt x="77" y="1654"/>
                    <a:pt x="554" y="2013"/>
                    <a:pt x="1048" y="2013"/>
                  </a:cubicBezTo>
                  <a:cubicBezTo>
                    <a:pt x="1316" y="2013"/>
                    <a:pt x="1590" y="1907"/>
                    <a:pt x="1802" y="1671"/>
                  </a:cubicBezTo>
                  <a:cubicBezTo>
                    <a:pt x="2352" y="1024"/>
                    <a:pt x="1898" y="1"/>
                    <a:pt x="10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437;p30">
              <a:extLst>
                <a:ext uri="{FF2B5EF4-FFF2-40B4-BE49-F238E27FC236}">
                  <a16:creationId xmlns:a16="http://schemas.microsoft.com/office/drawing/2014/main" id="{40598FB7-FFB0-5CFA-8DF7-EE2C191F4953}"/>
                </a:ext>
              </a:extLst>
            </p:cNvPr>
            <p:cNvSpPr/>
            <p:nvPr/>
          </p:nvSpPr>
          <p:spPr>
            <a:xfrm>
              <a:off x="4970487" y="3074617"/>
              <a:ext cx="31258" cy="52486"/>
            </a:xfrm>
            <a:custGeom>
              <a:avLst/>
              <a:gdLst/>
              <a:ahLst/>
              <a:cxnLst/>
              <a:rect l="l" t="t" r="r" b="b"/>
              <a:pathLst>
                <a:path w="1770" h="2972" extrusionOk="0">
                  <a:moveTo>
                    <a:pt x="892" y="0"/>
                  </a:moveTo>
                  <a:cubicBezTo>
                    <a:pt x="447" y="0"/>
                    <a:pt x="0" y="310"/>
                    <a:pt x="35" y="902"/>
                  </a:cubicBezTo>
                  <a:cubicBezTo>
                    <a:pt x="68" y="1365"/>
                    <a:pt x="526" y="2971"/>
                    <a:pt x="988" y="2971"/>
                  </a:cubicBezTo>
                  <a:cubicBezTo>
                    <a:pt x="993" y="2971"/>
                    <a:pt x="997" y="2971"/>
                    <a:pt x="1002" y="2971"/>
                  </a:cubicBezTo>
                  <a:cubicBezTo>
                    <a:pt x="1469" y="2937"/>
                    <a:pt x="1769" y="1269"/>
                    <a:pt x="1736" y="802"/>
                  </a:cubicBezTo>
                  <a:cubicBezTo>
                    <a:pt x="1704" y="260"/>
                    <a:pt x="1299" y="0"/>
                    <a:pt x="89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438;p30">
              <a:extLst>
                <a:ext uri="{FF2B5EF4-FFF2-40B4-BE49-F238E27FC236}">
                  <a16:creationId xmlns:a16="http://schemas.microsoft.com/office/drawing/2014/main" id="{BD0A546C-37D4-AA42-010E-3150296213CA}"/>
                </a:ext>
              </a:extLst>
            </p:cNvPr>
            <p:cNvSpPr/>
            <p:nvPr/>
          </p:nvSpPr>
          <p:spPr>
            <a:xfrm>
              <a:off x="4974037" y="3107022"/>
              <a:ext cx="31276" cy="52874"/>
            </a:xfrm>
            <a:custGeom>
              <a:avLst/>
              <a:gdLst/>
              <a:ahLst/>
              <a:cxnLst/>
              <a:rect l="l" t="t" r="r" b="b"/>
              <a:pathLst>
                <a:path w="1771" h="2994" extrusionOk="0">
                  <a:moveTo>
                    <a:pt x="782" y="1"/>
                  </a:moveTo>
                  <a:cubicBezTo>
                    <a:pt x="777" y="1"/>
                    <a:pt x="773" y="1"/>
                    <a:pt x="768" y="1"/>
                  </a:cubicBezTo>
                  <a:cubicBezTo>
                    <a:pt x="301" y="35"/>
                    <a:pt x="1" y="1736"/>
                    <a:pt x="34" y="2203"/>
                  </a:cubicBezTo>
                  <a:cubicBezTo>
                    <a:pt x="66" y="2741"/>
                    <a:pt x="464" y="2993"/>
                    <a:pt x="868" y="2993"/>
                  </a:cubicBezTo>
                  <a:cubicBezTo>
                    <a:pt x="1316" y="2993"/>
                    <a:pt x="1770" y="2682"/>
                    <a:pt x="1735" y="2103"/>
                  </a:cubicBezTo>
                  <a:cubicBezTo>
                    <a:pt x="1702" y="1608"/>
                    <a:pt x="1244" y="1"/>
                    <a:pt x="7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439;p30">
              <a:extLst>
                <a:ext uri="{FF2B5EF4-FFF2-40B4-BE49-F238E27FC236}">
                  <a16:creationId xmlns:a16="http://schemas.microsoft.com/office/drawing/2014/main" id="{C72B5F93-1425-DB28-85B6-A698B30D9510}"/>
                </a:ext>
              </a:extLst>
            </p:cNvPr>
            <p:cNvSpPr/>
            <p:nvPr/>
          </p:nvSpPr>
          <p:spPr>
            <a:xfrm>
              <a:off x="4939671" y="3103455"/>
              <a:ext cx="58543" cy="30146"/>
            </a:xfrm>
            <a:custGeom>
              <a:avLst/>
              <a:gdLst/>
              <a:ahLst/>
              <a:cxnLst/>
              <a:rect l="l" t="t" r="r" b="b"/>
              <a:pathLst>
                <a:path w="3315" h="1707" extrusionOk="0">
                  <a:moveTo>
                    <a:pt x="1193" y="1"/>
                  </a:moveTo>
                  <a:cubicBezTo>
                    <a:pt x="1163" y="1"/>
                    <a:pt x="1136" y="2"/>
                    <a:pt x="1113" y="3"/>
                  </a:cubicBezTo>
                  <a:cubicBezTo>
                    <a:pt x="0" y="69"/>
                    <a:pt x="75" y="1706"/>
                    <a:pt x="1149" y="1706"/>
                  </a:cubicBezTo>
                  <a:cubicBezTo>
                    <a:pt x="1170" y="1706"/>
                    <a:pt x="1191" y="1706"/>
                    <a:pt x="1213" y="1704"/>
                  </a:cubicBezTo>
                  <a:cubicBezTo>
                    <a:pt x="1680" y="1671"/>
                    <a:pt x="3314" y="1204"/>
                    <a:pt x="3281" y="737"/>
                  </a:cubicBezTo>
                  <a:cubicBezTo>
                    <a:pt x="3281" y="294"/>
                    <a:pt x="1748" y="1"/>
                    <a:pt x="119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440;p30">
              <a:extLst>
                <a:ext uri="{FF2B5EF4-FFF2-40B4-BE49-F238E27FC236}">
                  <a16:creationId xmlns:a16="http://schemas.microsoft.com/office/drawing/2014/main" id="{B9A89FDB-4A95-C810-FE00-3C23FA73BED8}"/>
                </a:ext>
              </a:extLst>
            </p:cNvPr>
            <p:cNvSpPr/>
            <p:nvPr/>
          </p:nvSpPr>
          <p:spPr>
            <a:xfrm>
              <a:off x="4976986" y="3100524"/>
              <a:ext cx="59126" cy="30146"/>
            </a:xfrm>
            <a:custGeom>
              <a:avLst/>
              <a:gdLst/>
              <a:ahLst/>
              <a:cxnLst/>
              <a:rect l="l" t="t" r="r" b="b"/>
              <a:pathLst>
                <a:path w="3348" h="1707" extrusionOk="0">
                  <a:moveTo>
                    <a:pt x="2200" y="1"/>
                  </a:moveTo>
                  <a:cubicBezTo>
                    <a:pt x="2178" y="1"/>
                    <a:pt x="2157" y="1"/>
                    <a:pt x="2135" y="2"/>
                  </a:cubicBezTo>
                  <a:cubicBezTo>
                    <a:pt x="1668" y="36"/>
                    <a:pt x="0" y="503"/>
                    <a:pt x="34" y="970"/>
                  </a:cubicBezTo>
                  <a:cubicBezTo>
                    <a:pt x="65" y="1413"/>
                    <a:pt x="1600" y="1706"/>
                    <a:pt x="2155" y="1706"/>
                  </a:cubicBezTo>
                  <a:cubicBezTo>
                    <a:pt x="2185" y="1706"/>
                    <a:pt x="2212" y="1705"/>
                    <a:pt x="2235" y="1704"/>
                  </a:cubicBezTo>
                  <a:cubicBezTo>
                    <a:pt x="3348" y="1638"/>
                    <a:pt x="3273" y="1"/>
                    <a:pt x="220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441;p30">
              <a:extLst>
                <a:ext uri="{FF2B5EF4-FFF2-40B4-BE49-F238E27FC236}">
                  <a16:creationId xmlns:a16="http://schemas.microsoft.com/office/drawing/2014/main" id="{0D5C55A9-3328-4445-7A87-1768718C7F45}"/>
                </a:ext>
              </a:extLst>
            </p:cNvPr>
            <p:cNvSpPr/>
            <p:nvPr/>
          </p:nvSpPr>
          <p:spPr>
            <a:xfrm>
              <a:off x="4969321" y="3099323"/>
              <a:ext cx="42119" cy="35567"/>
            </a:xfrm>
            <a:custGeom>
              <a:avLst/>
              <a:gdLst/>
              <a:ahLst/>
              <a:cxnLst/>
              <a:rect l="l" t="t" r="r" b="b"/>
              <a:pathLst>
                <a:path w="2385" h="2014" extrusionOk="0">
                  <a:moveTo>
                    <a:pt x="1048" y="1"/>
                  </a:moveTo>
                  <a:cubicBezTo>
                    <a:pt x="1022" y="1"/>
                    <a:pt x="995" y="2"/>
                    <a:pt x="968" y="4"/>
                  </a:cubicBezTo>
                  <a:cubicBezTo>
                    <a:pt x="434" y="37"/>
                    <a:pt x="1" y="504"/>
                    <a:pt x="34" y="1071"/>
                  </a:cubicBezTo>
                  <a:cubicBezTo>
                    <a:pt x="77" y="1654"/>
                    <a:pt x="554" y="2014"/>
                    <a:pt x="1047" y="2014"/>
                  </a:cubicBezTo>
                  <a:cubicBezTo>
                    <a:pt x="1316" y="2014"/>
                    <a:pt x="1590" y="1907"/>
                    <a:pt x="1802" y="1672"/>
                  </a:cubicBezTo>
                  <a:cubicBezTo>
                    <a:pt x="2384" y="1024"/>
                    <a:pt x="1900" y="1"/>
                    <a:pt x="10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442;p30">
              <a:extLst>
                <a:ext uri="{FF2B5EF4-FFF2-40B4-BE49-F238E27FC236}">
                  <a16:creationId xmlns:a16="http://schemas.microsoft.com/office/drawing/2014/main" id="{BC28AA69-9BD2-2AA3-881A-95CC6B6FA2B7}"/>
                </a:ext>
              </a:extLst>
            </p:cNvPr>
            <p:cNvSpPr/>
            <p:nvPr/>
          </p:nvSpPr>
          <p:spPr>
            <a:xfrm>
              <a:off x="4918073" y="3245474"/>
              <a:ext cx="47152" cy="63629"/>
            </a:xfrm>
            <a:custGeom>
              <a:avLst/>
              <a:gdLst/>
              <a:ahLst/>
              <a:cxnLst/>
              <a:rect l="l" t="t" r="r" b="b"/>
              <a:pathLst>
                <a:path w="2670" h="3603" extrusionOk="0">
                  <a:moveTo>
                    <a:pt x="1902" y="0"/>
                  </a:moveTo>
                  <a:lnTo>
                    <a:pt x="1902" y="0"/>
                  </a:lnTo>
                  <a:cubicBezTo>
                    <a:pt x="1635" y="501"/>
                    <a:pt x="1268" y="968"/>
                    <a:pt x="835" y="1335"/>
                  </a:cubicBezTo>
                  <a:cubicBezTo>
                    <a:pt x="1" y="2169"/>
                    <a:pt x="401" y="3603"/>
                    <a:pt x="401" y="3603"/>
                  </a:cubicBezTo>
                  <a:cubicBezTo>
                    <a:pt x="2669" y="2169"/>
                    <a:pt x="1902" y="1"/>
                    <a:pt x="19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443;p30">
              <a:extLst>
                <a:ext uri="{FF2B5EF4-FFF2-40B4-BE49-F238E27FC236}">
                  <a16:creationId xmlns:a16="http://schemas.microsoft.com/office/drawing/2014/main" id="{3EA6B88F-0E7F-700E-BDB0-AE4E4E9E2D82}"/>
                </a:ext>
              </a:extLst>
            </p:cNvPr>
            <p:cNvSpPr/>
            <p:nvPr/>
          </p:nvSpPr>
          <p:spPr>
            <a:xfrm>
              <a:off x="4886268" y="3083482"/>
              <a:ext cx="47735" cy="63046"/>
            </a:xfrm>
            <a:custGeom>
              <a:avLst/>
              <a:gdLst/>
              <a:ahLst/>
              <a:cxnLst/>
              <a:rect l="l" t="t" r="r" b="b"/>
              <a:pathLst>
                <a:path w="2703" h="3570" extrusionOk="0">
                  <a:moveTo>
                    <a:pt x="1935" y="0"/>
                  </a:moveTo>
                  <a:lnTo>
                    <a:pt x="1935" y="0"/>
                  </a:lnTo>
                  <a:cubicBezTo>
                    <a:pt x="1635" y="500"/>
                    <a:pt x="1268" y="934"/>
                    <a:pt x="834" y="1301"/>
                  </a:cubicBezTo>
                  <a:cubicBezTo>
                    <a:pt x="0" y="2135"/>
                    <a:pt x="434" y="3569"/>
                    <a:pt x="434" y="3569"/>
                  </a:cubicBezTo>
                  <a:cubicBezTo>
                    <a:pt x="2702" y="2135"/>
                    <a:pt x="1935" y="0"/>
                    <a:pt x="193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444;p30">
              <a:extLst>
                <a:ext uri="{FF2B5EF4-FFF2-40B4-BE49-F238E27FC236}">
                  <a16:creationId xmlns:a16="http://schemas.microsoft.com/office/drawing/2014/main" id="{613683DE-C0DB-3306-0C07-F786A468AD4F}"/>
                </a:ext>
              </a:extLst>
            </p:cNvPr>
            <p:cNvSpPr/>
            <p:nvPr/>
          </p:nvSpPr>
          <p:spPr>
            <a:xfrm>
              <a:off x="4946346" y="3433974"/>
              <a:ext cx="47735" cy="63046"/>
            </a:xfrm>
            <a:custGeom>
              <a:avLst/>
              <a:gdLst/>
              <a:ahLst/>
              <a:cxnLst/>
              <a:rect l="l" t="t" r="r" b="b"/>
              <a:pathLst>
                <a:path w="2703" h="3570" extrusionOk="0">
                  <a:moveTo>
                    <a:pt x="1936" y="1"/>
                  </a:moveTo>
                  <a:lnTo>
                    <a:pt x="1936" y="1"/>
                  </a:lnTo>
                  <a:cubicBezTo>
                    <a:pt x="1635" y="501"/>
                    <a:pt x="1268" y="935"/>
                    <a:pt x="835" y="1335"/>
                  </a:cubicBezTo>
                  <a:cubicBezTo>
                    <a:pt x="1" y="2135"/>
                    <a:pt x="434" y="3570"/>
                    <a:pt x="434" y="3570"/>
                  </a:cubicBezTo>
                  <a:cubicBezTo>
                    <a:pt x="2703" y="2169"/>
                    <a:pt x="1936" y="1"/>
                    <a:pt x="19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445;p30">
              <a:extLst>
                <a:ext uri="{FF2B5EF4-FFF2-40B4-BE49-F238E27FC236}">
                  <a16:creationId xmlns:a16="http://schemas.microsoft.com/office/drawing/2014/main" id="{DD902AFD-A7AB-8BDD-83EA-26C00FCC1E8F}"/>
                </a:ext>
              </a:extLst>
            </p:cNvPr>
            <p:cNvSpPr/>
            <p:nvPr/>
          </p:nvSpPr>
          <p:spPr>
            <a:xfrm>
              <a:off x="4899813" y="3388624"/>
              <a:ext cx="47152" cy="58331"/>
            </a:xfrm>
            <a:custGeom>
              <a:avLst/>
              <a:gdLst/>
              <a:ahLst/>
              <a:cxnLst/>
              <a:rect l="l" t="t" r="r" b="b"/>
              <a:pathLst>
                <a:path w="2670" h="3303" extrusionOk="0">
                  <a:moveTo>
                    <a:pt x="401" y="0"/>
                  </a:moveTo>
                  <a:lnTo>
                    <a:pt x="401" y="0"/>
                  </a:lnTo>
                  <a:cubicBezTo>
                    <a:pt x="401" y="0"/>
                    <a:pt x="1" y="2268"/>
                    <a:pt x="2469" y="3302"/>
                  </a:cubicBezTo>
                  <a:cubicBezTo>
                    <a:pt x="2469" y="3302"/>
                    <a:pt x="2669" y="1801"/>
                    <a:pt x="1668" y="1134"/>
                  </a:cubicBezTo>
                  <a:cubicBezTo>
                    <a:pt x="1201" y="834"/>
                    <a:pt x="768" y="434"/>
                    <a:pt x="4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446;p30">
              <a:extLst>
                <a:ext uri="{FF2B5EF4-FFF2-40B4-BE49-F238E27FC236}">
                  <a16:creationId xmlns:a16="http://schemas.microsoft.com/office/drawing/2014/main" id="{45E05DC1-1609-9456-F26D-04A4CA5D8C8E}"/>
                </a:ext>
              </a:extLst>
            </p:cNvPr>
            <p:cNvSpPr/>
            <p:nvPr/>
          </p:nvSpPr>
          <p:spPr>
            <a:xfrm>
              <a:off x="4865059" y="3180681"/>
              <a:ext cx="46552" cy="58331"/>
            </a:xfrm>
            <a:custGeom>
              <a:avLst/>
              <a:gdLst/>
              <a:ahLst/>
              <a:cxnLst/>
              <a:rect l="l" t="t" r="r" b="b"/>
              <a:pathLst>
                <a:path w="2636" h="3303" extrusionOk="0">
                  <a:moveTo>
                    <a:pt x="367" y="0"/>
                  </a:moveTo>
                  <a:cubicBezTo>
                    <a:pt x="367" y="0"/>
                    <a:pt x="1" y="2268"/>
                    <a:pt x="2436" y="3302"/>
                  </a:cubicBezTo>
                  <a:cubicBezTo>
                    <a:pt x="2436" y="3302"/>
                    <a:pt x="2636" y="1801"/>
                    <a:pt x="1668" y="1134"/>
                  </a:cubicBezTo>
                  <a:cubicBezTo>
                    <a:pt x="1168" y="834"/>
                    <a:pt x="734" y="467"/>
                    <a:pt x="36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447;p30">
              <a:extLst>
                <a:ext uri="{FF2B5EF4-FFF2-40B4-BE49-F238E27FC236}">
                  <a16:creationId xmlns:a16="http://schemas.microsoft.com/office/drawing/2014/main" id="{16455284-2E83-CF4D-EF65-8831E6EE8622}"/>
                </a:ext>
              </a:extLst>
            </p:cNvPr>
            <p:cNvSpPr/>
            <p:nvPr/>
          </p:nvSpPr>
          <p:spPr>
            <a:xfrm>
              <a:off x="4845033" y="3260414"/>
              <a:ext cx="66578" cy="23400"/>
            </a:xfrm>
            <a:custGeom>
              <a:avLst/>
              <a:gdLst/>
              <a:ahLst/>
              <a:cxnLst/>
              <a:rect l="l" t="t" r="r" b="b"/>
              <a:pathLst>
                <a:path w="3770" h="1325" extrusionOk="0">
                  <a:moveTo>
                    <a:pt x="1993" y="0"/>
                  </a:moveTo>
                  <a:cubicBezTo>
                    <a:pt x="1909" y="0"/>
                    <a:pt x="1823" y="7"/>
                    <a:pt x="1735" y="22"/>
                  </a:cubicBezTo>
                  <a:cubicBezTo>
                    <a:pt x="1451" y="72"/>
                    <a:pt x="1160" y="97"/>
                    <a:pt x="868" y="97"/>
                  </a:cubicBezTo>
                  <a:cubicBezTo>
                    <a:pt x="576" y="97"/>
                    <a:pt x="284" y="72"/>
                    <a:pt x="0" y="22"/>
                  </a:cubicBezTo>
                  <a:lnTo>
                    <a:pt x="0" y="22"/>
                  </a:lnTo>
                  <a:cubicBezTo>
                    <a:pt x="0" y="22"/>
                    <a:pt x="818" y="1325"/>
                    <a:pt x="2488" y="1325"/>
                  </a:cubicBezTo>
                  <a:cubicBezTo>
                    <a:pt x="2871" y="1325"/>
                    <a:pt x="3298" y="1257"/>
                    <a:pt x="3770" y="1089"/>
                  </a:cubicBezTo>
                  <a:cubicBezTo>
                    <a:pt x="3770" y="1089"/>
                    <a:pt x="3053" y="0"/>
                    <a:pt x="19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448;p30">
              <a:extLst>
                <a:ext uri="{FF2B5EF4-FFF2-40B4-BE49-F238E27FC236}">
                  <a16:creationId xmlns:a16="http://schemas.microsoft.com/office/drawing/2014/main" id="{6BB99808-CC34-4DEC-F196-88CD07D3A6C5}"/>
                </a:ext>
              </a:extLst>
            </p:cNvPr>
            <p:cNvSpPr/>
            <p:nvPr/>
          </p:nvSpPr>
          <p:spPr>
            <a:xfrm>
              <a:off x="4881553" y="3108806"/>
              <a:ext cx="78375" cy="420043"/>
            </a:xfrm>
            <a:custGeom>
              <a:avLst/>
              <a:gdLst/>
              <a:ahLst/>
              <a:cxnLst/>
              <a:rect l="l" t="t" r="r" b="b"/>
              <a:pathLst>
                <a:path w="4438" h="23785" fill="none" extrusionOk="0">
                  <a:moveTo>
                    <a:pt x="4437" y="23784"/>
                  </a:moveTo>
                  <a:cubicBezTo>
                    <a:pt x="4103" y="22350"/>
                    <a:pt x="3837" y="20782"/>
                    <a:pt x="3603" y="19047"/>
                  </a:cubicBezTo>
                  <a:cubicBezTo>
                    <a:pt x="2536" y="11008"/>
                    <a:pt x="1" y="0"/>
                    <a:pt x="1" y="0"/>
                  </a:cubicBezTo>
                </a:path>
              </a:pathLst>
            </a:custGeom>
            <a:no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449;p30">
              <a:extLst>
                <a:ext uri="{FF2B5EF4-FFF2-40B4-BE49-F238E27FC236}">
                  <a16:creationId xmlns:a16="http://schemas.microsoft.com/office/drawing/2014/main" id="{887DF5CC-63E0-7597-035C-31F77574DBB5}"/>
                </a:ext>
              </a:extLst>
            </p:cNvPr>
            <p:cNvSpPr/>
            <p:nvPr/>
          </p:nvSpPr>
          <p:spPr>
            <a:xfrm>
              <a:off x="4807912" y="3216601"/>
              <a:ext cx="112547" cy="80724"/>
            </a:xfrm>
            <a:custGeom>
              <a:avLst/>
              <a:gdLst/>
              <a:ahLst/>
              <a:cxnLst/>
              <a:rect l="l" t="t" r="r" b="b"/>
              <a:pathLst>
                <a:path w="6373" h="4571" fill="none" extrusionOk="0">
                  <a:moveTo>
                    <a:pt x="1" y="1"/>
                  </a:moveTo>
                  <a:cubicBezTo>
                    <a:pt x="1" y="1"/>
                    <a:pt x="4437" y="601"/>
                    <a:pt x="6372" y="4571"/>
                  </a:cubicBezTo>
                </a:path>
              </a:pathLst>
            </a:custGeom>
            <a:no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450;p30">
              <a:extLst>
                <a:ext uri="{FF2B5EF4-FFF2-40B4-BE49-F238E27FC236}">
                  <a16:creationId xmlns:a16="http://schemas.microsoft.com/office/drawing/2014/main" id="{1297119E-6226-D91A-5A60-337C68D5B8AC}"/>
                </a:ext>
              </a:extLst>
            </p:cNvPr>
            <p:cNvSpPr/>
            <p:nvPr/>
          </p:nvSpPr>
          <p:spPr>
            <a:xfrm>
              <a:off x="4937516" y="3288476"/>
              <a:ext cx="89554" cy="104282"/>
            </a:xfrm>
            <a:custGeom>
              <a:avLst/>
              <a:gdLst/>
              <a:ahLst/>
              <a:cxnLst/>
              <a:rect l="l" t="t" r="r" b="b"/>
              <a:pathLst>
                <a:path w="5071" h="5905" fill="none" extrusionOk="0">
                  <a:moveTo>
                    <a:pt x="5071" y="0"/>
                  </a:moveTo>
                  <a:cubicBezTo>
                    <a:pt x="5071" y="0"/>
                    <a:pt x="367" y="1201"/>
                    <a:pt x="0" y="5905"/>
                  </a:cubicBezTo>
                </a:path>
              </a:pathLst>
            </a:custGeom>
            <a:no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451;p30">
              <a:extLst>
                <a:ext uri="{FF2B5EF4-FFF2-40B4-BE49-F238E27FC236}">
                  <a16:creationId xmlns:a16="http://schemas.microsoft.com/office/drawing/2014/main" id="{E15FB0BA-C839-E708-9509-4E0A49A5BBC3}"/>
                </a:ext>
              </a:extLst>
            </p:cNvPr>
            <p:cNvSpPr/>
            <p:nvPr/>
          </p:nvSpPr>
          <p:spPr>
            <a:xfrm>
              <a:off x="4813227" y="3179674"/>
              <a:ext cx="32653" cy="52309"/>
            </a:xfrm>
            <a:custGeom>
              <a:avLst/>
              <a:gdLst/>
              <a:ahLst/>
              <a:cxnLst/>
              <a:rect l="l" t="t" r="r" b="b"/>
              <a:pathLst>
                <a:path w="1849" h="2962" extrusionOk="0">
                  <a:moveTo>
                    <a:pt x="882" y="0"/>
                  </a:moveTo>
                  <a:cubicBezTo>
                    <a:pt x="515" y="0"/>
                    <a:pt x="154" y="214"/>
                    <a:pt x="67" y="691"/>
                  </a:cubicBezTo>
                  <a:cubicBezTo>
                    <a:pt x="0" y="1158"/>
                    <a:pt x="67" y="2859"/>
                    <a:pt x="534" y="2959"/>
                  </a:cubicBezTo>
                  <a:cubicBezTo>
                    <a:pt x="544" y="2960"/>
                    <a:pt x="553" y="2961"/>
                    <a:pt x="563" y="2961"/>
                  </a:cubicBezTo>
                  <a:cubicBezTo>
                    <a:pt x="1028" y="2961"/>
                    <a:pt x="1669" y="1448"/>
                    <a:pt x="1735" y="991"/>
                  </a:cubicBezTo>
                  <a:cubicBezTo>
                    <a:pt x="1848" y="367"/>
                    <a:pt x="1361" y="0"/>
                    <a:pt x="8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452;p30">
              <a:extLst>
                <a:ext uri="{FF2B5EF4-FFF2-40B4-BE49-F238E27FC236}">
                  <a16:creationId xmlns:a16="http://schemas.microsoft.com/office/drawing/2014/main" id="{79C84DA5-CB0E-A598-F72F-48943DD7F286}"/>
                </a:ext>
              </a:extLst>
            </p:cNvPr>
            <p:cNvSpPr/>
            <p:nvPr/>
          </p:nvSpPr>
          <p:spPr>
            <a:xfrm>
              <a:off x="4802384" y="3211850"/>
              <a:ext cx="33236" cy="52309"/>
            </a:xfrm>
            <a:custGeom>
              <a:avLst/>
              <a:gdLst/>
              <a:ahLst/>
              <a:cxnLst/>
              <a:rect l="l" t="t" r="r" b="b"/>
              <a:pathLst>
                <a:path w="1882" h="2962" extrusionOk="0">
                  <a:moveTo>
                    <a:pt x="1319" y="1"/>
                  </a:moveTo>
                  <a:cubicBezTo>
                    <a:pt x="854" y="1"/>
                    <a:pt x="212" y="1514"/>
                    <a:pt x="114" y="1971"/>
                  </a:cubicBezTo>
                  <a:cubicBezTo>
                    <a:pt x="0" y="2595"/>
                    <a:pt x="487" y="2962"/>
                    <a:pt x="967" y="2962"/>
                  </a:cubicBezTo>
                  <a:cubicBezTo>
                    <a:pt x="1333" y="2962"/>
                    <a:pt x="1695" y="2748"/>
                    <a:pt x="1782" y="2271"/>
                  </a:cubicBezTo>
                  <a:cubicBezTo>
                    <a:pt x="1882" y="1804"/>
                    <a:pt x="1815" y="103"/>
                    <a:pt x="1348" y="3"/>
                  </a:cubicBezTo>
                  <a:cubicBezTo>
                    <a:pt x="1338" y="2"/>
                    <a:pt x="1328" y="1"/>
                    <a:pt x="131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453;p30">
              <a:extLst>
                <a:ext uri="{FF2B5EF4-FFF2-40B4-BE49-F238E27FC236}">
                  <a16:creationId xmlns:a16="http://schemas.microsoft.com/office/drawing/2014/main" id="{C2720CEE-BB5A-0BB5-6927-37696F395C33}"/>
                </a:ext>
              </a:extLst>
            </p:cNvPr>
            <p:cNvSpPr/>
            <p:nvPr/>
          </p:nvSpPr>
          <p:spPr>
            <a:xfrm>
              <a:off x="4813227" y="3211780"/>
              <a:ext cx="59585" cy="30463"/>
            </a:xfrm>
            <a:custGeom>
              <a:avLst/>
              <a:gdLst/>
              <a:ahLst/>
              <a:cxnLst/>
              <a:rect l="l" t="t" r="r" b="b"/>
              <a:pathLst>
                <a:path w="3374" h="1725" extrusionOk="0">
                  <a:moveTo>
                    <a:pt x="1785" y="0"/>
                  </a:moveTo>
                  <a:cubicBezTo>
                    <a:pt x="1106" y="0"/>
                    <a:pt x="141" y="126"/>
                    <a:pt x="67" y="474"/>
                  </a:cubicBezTo>
                  <a:cubicBezTo>
                    <a:pt x="0" y="941"/>
                    <a:pt x="1568" y="1608"/>
                    <a:pt x="2035" y="1708"/>
                  </a:cubicBezTo>
                  <a:cubicBezTo>
                    <a:pt x="2097" y="1719"/>
                    <a:pt x="2157" y="1725"/>
                    <a:pt x="2213" y="1725"/>
                  </a:cubicBezTo>
                  <a:cubicBezTo>
                    <a:pt x="3165" y="1725"/>
                    <a:pt x="3374" y="229"/>
                    <a:pt x="2335" y="40"/>
                  </a:cubicBezTo>
                  <a:cubicBezTo>
                    <a:pt x="2216" y="15"/>
                    <a:pt x="2017" y="0"/>
                    <a:pt x="178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454;p30">
              <a:extLst>
                <a:ext uri="{FF2B5EF4-FFF2-40B4-BE49-F238E27FC236}">
                  <a16:creationId xmlns:a16="http://schemas.microsoft.com/office/drawing/2014/main" id="{81501258-0F5F-B2A7-EEFA-1249541835A6}"/>
                </a:ext>
              </a:extLst>
            </p:cNvPr>
            <p:cNvSpPr/>
            <p:nvPr/>
          </p:nvSpPr>
          <p:spPr>
            <a:xfrm>
              <a:off x="4776036" y="3202173"/>
              <a:ext cx="59585" cy="30163"/>
            </a:xfrm>
            <a:custGeom>
              <a:avLst/>
              <a:gdLst/>
              <a:ahLst/>
              <a:cxnLst/>
              <a:rect l="l" t="t" r="r" b="b"/>
              <a:pathLst>
                <a:path w="3374" h="1708" extrusionOk="0">
                  <a:moveTo>
                    <a:pt x="1160" y="1"/>
                  </a:moveTo>
                  <a:cubicBezTo>
                    <a:pt x="209" y="1"/>
                    <a:pt x="0" y="1496"/>
                    <a:pt x="1039" y="1685"/>
                  </a:cubicBezTo>
                  <a:cubicBezTo>
                    <a:pt x="1135" y="1699"/>
                    <a:pt x="1285" y="1707"/>
                    <a:pt x="1462" y="1707"/>
                  </a:cubicBezTo>
                  <a:cubicBezTo>
                    <a:pt x="2142" y="1707"/>
                    <a:pt x="3228" y="1588"/>
                    <a:pt x="3307" y="1218"/>
                  </a:cubicBezTo>
                  <a:cubicBezTo>
                    <a:pt x="3374" y="751"/>
                    <a:pt x="1806" y="84"/>
                    <a:pt x="1339" y="17"/>
                  </a:cubicBezTo>
                  <a:cubicBezTo>
                    <a:pt x="1277" y="6"/>
                    <a:pt x="1217" y="1"/>
                    <a:pt x="116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455;p30">
              <a:extLst>
                <a:ext uri="{FF2B5EF4-FFF2-40B4-BE49-F238E27FC236}">
                  <a16:creationId xmlns:a16="http://schemas.microsoft.com/office/drawing/2014/main" id="{6F7AAFE6-BB09-6E67-1A70-7FBF7C7DD92E}"/>
                </a:ext>
              </a:extLst>
            </p:cNvPr>
            <p:cNvSpPr/>
            <p:nvPr/>
          </p:nvSpPr>
          <p:spPr>
            <a:xfrm>
              <a:off x="4801537" y="3204486"/>
              <a:ext cx="41748" cy="35179"/>
            </a:xfrm>
            <a:custGeom>
              <a:avLst/>
              <a:gdLst/>
              <a:ahLst/>
              <a:cxnLst/>
              <a:rect l="l" t="t" r="r" b="b"/>
              <a:pathLst>
                <a:path w="2364" h="1992" extrusionOk="0">
                  <a:moveTo>
                    <a:pt x="1267" y="1"/>
                  </a:moveTo>
                  <a:cubicBezTo>
                    <a:pt x="504" y="1"/>
                    <a:pt x="0" y="877"/>
                    <a:pt x="462" y="1554"/>
                  </a:cubicBezTo>
                  <a:cubicBezTo>
                    <a:pt x="666" y="1854"/>
                    <a:pt x="981" y="1992"/>
                    <a:pt x="1294" y="1992"/>
                  </a:cubicBezTo>
                  <a:cubicBezTo>
                    <a:pt x="1748" y="1992"/>
                    <a:pt x="2198" y="1701"/>
                    <a:pt x="2297" y="1187"/>
                  </a:cubicBezTo>
                  <a:cubicBezTo>
                    <a:pt x="2363" y="620"/>
                    <a:pt x="2030" y="86"/>
                    <a:pt x="1463" y="20"/>
                  </a:cubicBezTo>
                  <a:cubicBezTo>
                    <a:pt x="1396" y="7"/>
                    <a:pt x="1330" y="1"/>
                    <a:pt x="12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456;p30">
              <a:extLst>
                <a:ext uri="{FF2B5EF4-FFF2-40B4-BE49-F238E27FC236}">
                  <a16:creationId xmlns:a16="http://schemas.microsoft.com/office/drawing/2014/main" id="{37F5D5C8-8172-46A2-AAF7-56F181D5A830}"/>
                </a:ext>
              </a:extLst>
            </p:cNvPr>
            <p:cNvSpPr/>
            <p:nvPr/>
          </p:nvSpPr>
          <p:spPr>
            <a:xfrm>
              <a:off x="4853280" y="3058317"/>
              <a:ext cx="33236" cy="52309"/>
            </a:xfrm>
            <a:custGeom>
              <a:avLst/>
              <a:gdLst/>
              <a:ahLst/>
              <a:cxnLst/>
              <a:rect l="l" t="t" r="r" b="b"/>
              <a:pathLst>
                <a:path w="1882" h="2962" extrusionOk="0">
                  <a:moveTo>
                    <a:pt x="915" y="1"/>
                  </a:moveTo>
                  <a:cubicBezTo>
                    <a:pt x="549" y="1"/>
                    <a:pt x="187" y="215"/>
                    <a:pt x="100" y="691"/>
                  </a:cubicBezTo>
                  <a:cubicBezTo>
                    <a:pt x="0" y="1158"/>
                    <a:pt x="100" y="2859"/>
                    <a:pt x="567" y="2960"/>
                  </a:cubicBezTo>
                  <a:cubicBezTo>
                    <a:pt x="576" y="2961"/>
                    <a:pt x="586" y="2962"/>
                    <a:pt x="595" y="2962"/>
                  </a:cubicBezTo>
                  <a:cubicBezTo>
                    <a:pt x="1030" y="2962"/>
                    <a:pt x="1703" y="1449"/>
                    <a:pt x="1768" y="991"/>
                  </a:cubicBezTo>
                  <a:cubicBezTo>
                    <a:pt x="1882" y="367"/>
                    <a:pt x="1395" y="1"/>
                    <a:pt x="91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457;p30">
              <a:extLst>
                <a:ext uri="{FF2B5EF4-FFF2-40B4-BE49-F238E27FC236}">
                  <a16:creationId xmlns:a16="http://schemas.microsoft.com/office/drawing/2014/main" id="{D15EE90E-6CB0-60D4-BBBE-127CAAFACDCF}"/>
                </a:ext>
              </a:extLst>
            </p:cNvPr>
            <p:cNvSpPr/>
            <p:nvPr/>
          </p:nvSpPr>
          <p:spPr>
            <a:xfrm>
              <a:off x="4843019" y="3090511"/>
              <a:ext cx="33254" cy="52309"/>
            </a:xfrm>
            <a:custGeom>
              <a:avLst/>
              <a:gdLst/>
              <a:ahLst/>
              <a:cxnLst/>
              <a:rect l="l" t="t" r="r" b="b"/>
              <a:pathLst>
                <a:path w="1883" h="2962" extrusionOk="0">
                  <a:moveTo>
                    <a:pt x="1319" y="0"/>
                  </a:moveTo>
                  <a:cubicBezTo>
                    <a:pt x="854" y="0"/>
                    <a:pt x="212" y="1513"/>
                    <a:pt x="114" y="1970"/>
                  </a:cubicBezTo>
                  <a:cubicBezTo>
                    <a:pt x="1" y="2595"/>
                    <a:pt x="488" y="2961"/>
                    <a:pt x="967" y="2961"/>
                  </a:cubicBezTo>
                  <a:cubicBezTo>
                    <a:pt x="1334" y="2961"/>
                    <a:pt x="1696" y="2747"/>
                    <a:pt x="1782" y="2271"/>
                  </a:cubicBezTo>
                  <a:cubicBezTo>
                    <a:pt x="1882" y="1804"/>
                    <a:pt x="1782" y="102"/>
                    <a:pt x="1349" y="2"/>
                  </a:cubicBezTo>
                  <a:cubicBezTo>
                    <a:pt x="1339" y="1"/>
                    <a:pt x="1329" y="0"/>
                    <a:pt x="131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458;p30">
              <a:extLst>
                <a:ext uri="{FF2B5EF4-FFF2-40B4-BE49-F238E27FC236}">
                  <a16:creationId xmlns:a16="http://schemas.microsoft.com/office/drawing/2014/main" id="{25C560F9-5A1E-09E0-D3F9-04B37C2A3442}"/>
                </a:ext>
              </a:extLst>
            </p:cNvPr>
            <p:cNvSpPr/>
            <p:nvPr/>
          </p:nvSpPr>
          <p:spPr>
            <a:xfrm>
              <a:off x="4853280" y="3090157"/>
              <a:ext cx="60150" cy="30146"/>
            </a:xfrm>
            <a:custGeom>
              <a:avLst/>
              <a:gdLst/>
              <a:ahLst/>
              <a:cxnLst/>
              <a:rect l="l" t="t" r="r" b="b"/>
              <a:pathLst>
                <a:path w="3406" h="1707" extrusionOk="0">
                  <a:moveTo>
                    <a:pt x="1925" y="0"/>
                  </a:moveTo>
                  <a:cubicBezTo>
                    <a:pt x="1255" y="0"/>
                    <a:pt x="153" y="119"/>
                    <a:pt x="100" y="489"/>
                  </a:cubicBezTo>
                  <a:cubicBezTo>
                    <a:pt x="0" y="956"/>
                    <a:pt x="1568" y="1624"/>
                    <a:pt x="2035" y="1690"/>
                  </a:cubicBezTo>
                  <a:cubicBezTo>
                    <a:pt x="2099" y="1702"/>
                    <a:pt x="2160" y="1707"/>
                    <a:pt x="2219" y="1707"/>
                  </a:cubicBezTo>
                  <a:cubicBezTo>
                    <a:pt x="3199" y="1707"/>
                    <a:pt x="3406" y="211"/>
                    <a:pt x="2335" y="22"/>
                  </a:cubicBezTo>
                  <a:cubicBezTo>
                    <a:pt x="2246" y="9"/>
                    <a:pt x="2100" y="0"/>
                    <a:pt x="192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459;p30">
              <a:extLst>
                <a:ext uri="{FF2B5EF4-FFF2-40B4-BE49-F238E27FC236}">
                  <a16:creationId xmlns:a16="http://schemas.microsoft.com/office/drawing/2014/main" id="{67764928-428F-D648-93C2-E5F16D72A606}"/>
                </a:ext>
              </a:extLst>
            </p:cNvPr>
            <p:cNvSpPr/>
            <p:nvPr/>
          </p:nvSpPr>
          <p:spPr>
            <a:xfrm>
              <a:off x="4816247" y="3080533"/>
              <a:ext cx="60026" cy="30446"/>
            </a:xfrm>
            <a:custGeom>
              <a:avLst/>
              <a:gdLst/>
              <a:ahLst/>
              <a:cxnLst/>
              <a:rect l="l" t="t" r="r" b="b"/>
              <a:pathLst>
                <a:path w="3399" h="1724" extrusionOk="0">
                  <a:moveTo>
                    <a:pt x="1364" y="0"/>
                  </a:moveTo>
                  <a:lnTo>
                    <a:pt x="1364" y="34"/>
                  </a:lnTo>
                  <a:cubicBezTo>
                    <a:pt x="1290" y="18"/>
                    <a:pt x="1219" y="11"/>
                    <a:pt x="1153" y="11"/>
                  </a:cubicBezTo>
                  <a:cubicBezTo>
                    <a:pt x="196" y="11"/>
                    <a:pt x="1" y="1483"/>
                    <a:pt x="1030" y="1702"/>
                  </a:cubicBezTo>
                  <a:cubicBezTo>
                    <a:pt x="1127" y="1715"/>
                    <a:pt x="1278" y="1723"/>
                    <a:pt x="1457" y="1723"/>
                  </a:cubicBezTo>
                  <a:cubicBezTo>
                    <a:pt x="2144" y="1723"/>
                    <a:pt x="3245" y="1605"/>
                    <a:pt x="3298" y="1235"/>
                  </a:cubicBezTo>
                  <a:cubicBezTo>
                    <a:pt x="3398" y="768"/>
                    <a:pt x="1831" y="100"/>
                    <a:pt x="136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460;p30">
              <a:extLst>
                <a:ext uri="{FF2B5EF4-FFF2-40B4-BE49-F238E27FC236}">
                  <a16:creationId xmlns:a16="http://schemas.microsoft.com/office/drawing/2014/main" id="{75C38435-284D-2969-77A7-08191F48AD88}"/>
                </a:ext>
              </a:extLst>
            </p:cNvPr>
            <p:cNvSpPr/>
            <p:nvPr/>
          </p:nvSpPr>
          <p:spPr>
            <a:xfrm>
              <a:off x="4841501" y="3082705"/>
              <a:ext cx="42878" cy="35832"/>
            </a:xfrm>
            <a:custGeom>
              <a:avLst/>
              <a:gdLst/>
              <a:ahLst/>
              <a:cxnLst/>
              <a:rect l="l" t="t" r="r" b="b"/>
              <a:pathLst>
                <a:path w="2428" h="2029" extrusionOk="0">
                  <a:moveTo>
                    <a:pt x="1299" y="1"/>
                  </a:moveTo>
                  <a:cubicBezTo>
                    <a:pt x="1109" y="1"/>
                    <a:pt x="913" y="55"/>
                    <a:pt x="734" y="178"/>
                  </a:cubicBezTo>
                  <a:cubicBezTo>
                    <a:pt x="0" y="678"/>
                    <a:pt x="267" y="1845"/>
                    <a:pt x="1134" y="2012"/>
                  </a:cubicBezTo>
                  <a:cubicBezTo>
                    <a:pt x="1197" y="2023"/>
                    <a:pt x="1259" y="2029"/>
                    <a:pt x="1320" y="2029"/>
                  </a:cubicBezTo>
                  <a:cubicBezTo>
                    <a:pt x="1807" y="2029"/>
                    <a:pt x="2213" y="1683"/>
                    <a:pt x="2302" y="1178"/>
                  </a:cubicBezTo>
                  <a:cubicBezTo>
                    <a:pt x="2428" y="523"/>
                    <a:pt x="1887" y="1"/>
                    <a:pt x="12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461;p30">
              <a:extLst>
                <a:ext uri="{FF2B5EF4-FFF2-40B4-BE49-F238E27FC236}">
                  <a16:creationId xmlns:a16="http://schemas.microsoft.com/office/drawing/2014/main" id="{271587AC-6C2C-B88A-2333-A4D4625AC109}"/>
                </a:ext>
              </a:extLst>
            </p:cNvPr>
            <p:cNvSpPr/>
            <p:nvPr/>
          </p:nvSpPr>
          <p:spPr>
            <a:xfrm>
              <a:off x="5017038" y="3241872"/>
              <a:ext cx="32671" cy="52009"/>
            </a:xfrm>
            <a:custGeom>
              <a:avLst/>
              <a:gdLst/>
              <a:ahLst/>
              <a:cxnLst/>
              <a:rect l="l" t="t" r="r" b="b"/>
              <a:pathLst>
                <a:path w="1850" h="2945" extrusionOk="0">
                  <a:moveTo>
                    <a:pt x="876" y="0"/>
                  </a:moveTo>
                  <a:cubicBezTo>
                    <a:pt x="512" y="0"/>
                    <a:pt x="154" y="216"/>
                    <a:pt x="67" y="705"/>
                  </a:cubicBezTo>
                  <a:cubicBezTo>
                    <a:pt x="1" y="1172"/>
                    <a:pt x="67" y="2873"/>
                    <a:pt x="534" y="2940"/>
                  </a:cubicBezTo>
                  <a:cubicBezTo>
                    <a:pt x="549" y="2943"/>
                    <a:pt x="563" y="2944"/>
                    <a:pt x="578" y="2944"/>
                  </a:cubicBezTo>
                  <a:cubicBezTo>
                    <a:pt x="1042" y="2944"/>
                    <a:pt x="1671" y="1458"/>
                    <a:pt x="1735" y="1005"/>
                  </a:cubicBezTo>
                  <a:cubicBezTo>
                    <a:pt x="1849" y="378"/>
                    <a:pt x="1358" y="0"/>
                    <a:pt x="87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462;p30">
              <a:extLst>
                <a:ext uri="{FF2B5EF4-FFF2-40B4-BE49-F238E27FC236}">
                  <a16:creationId xmlns:a16="http://schemas.microsoft.com/office/drawing/2014/main" id="{34A4CC2C-3134-12DF-130F-8889F0A102C3}"/>
                </a:ext>
              </a:extLst>
            </p:cNvPr>
            <p:cNvSpPr/>
            <p:nvPr/>
          </p:nvSpPr>
          <p:spPr>
            <a:xfrm>
              <a:off x="5006195" y="3274260"/>
              <a:ext cx="33254" cy="52309"/>
            </a:xfrm>
            <a:custGeom>
              <a:avLst/>
              <a:gdLst/>
              <a:ahLst/>
              <a:cxnLst/>
              <a:rect l="l" t="t" r="r" b="b"/>
              <a:pathLst>
                <a:path w="1883" h="2962" extrusionOk="0">
                  <a:moveTo>
                    <a:pt x="1306" y="0"/>
                  </a:moveTo>
                  <a:cubicBezTo>
                    <a:pt x="842" y="0"/>
                    <a:pt x="211" y="1519"/>
                    <a:pt x="114" y="1940"/>
                  </a:cubicBezTo>
                  <a:cubicBezTo>
                    <a:pt x="0" y="2586"/>
                    <a:pt x="493" y="2961"/>
                    <a:pt x="974" y="2961"/>
                  </a:cubicBezTo>
                  <a:cubicBezTo>
                    <a:pt x="1338" y="2961"/>
                    <a:pt x="1696" y="2747"/>
                    <a:pt x="1782" y="2273"/>
                  </a:cubicBezTo>
                  <a:cubicBezTo>
                    <a:pt x="1882" y="1806"/>
                    <a:pt x="1816" y="72"/>
                    <a:pt x="1349" y="5"/>
                  </a:cubicBezTo>
                  <a:cubicBezTo>
                    <a:pt x="1334" y="2"/>
                    <a:pt x="1320" y="0"/>
                    <a:pt x="130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463;p30">
              <a:extLst>
                <a:ext uri="{FF2B5EF4-FFF2-40B4-BE49-F238E27FC236}">
                  <a16:creationId xmlns:a16="http://schemas.microsoft.com/office/drawing/2014/main" id="{94AFB039-9126-EAF0-9970-8C074B257A3B}"/>
                </a:ext>
              </a:extLst>
            </p:cNvPr>
            <p:cNvSpPr/>
            <p:nvPr/>
          </p:nvSpPr>
          <p:spPr>
            <a:xfrm>
              <a:off x="5017038" y="3273942"/>
              <a:ext cx="59603" cy="30163"/>
            </a:xfrm>
            <a:custGeom>
              <a:avLst/>
              <a:gdLst/>
              <a:ahLst/>
              <a:cxnLst/>
              <a:rect l="l" t="t" r="r" b="b"/>
              <a:pathLst>
                <a:path w="3375" h="1708" extrusionOk="0">
                  <a:moveTo>
                    <a:pt x="1912" y="1"/>
                  </a:moveTo>
                  <a:cubicBezTo>
                    <a:pt x="1233" y="1"/>
                    <a:pt x="147" y="120"/>
                    <a:pt x="67" y="490"/>
                  </a:cubicBezTo>
                  <a:cubicBezTo>
                    <a:pt x="1" y="957"/>
                    <a:pt x="1568" y="1624"/>
                    <a:pt x="2035" y="1691"/>
                  </a:cubicBezTo>
                  <a:cubicBezTo>
                    <a:pt x="2098" y="1702"/>
                    <a:pt x="2157" y="1707"/>
                    <a:pt x="2214" y="1707"/>
                  </a:cubicBezTo>
                  <a:cubicBezTo>
                    <a:pt x="3166" y="1707"/>
                    <a:pt x="3374" y="212"/>
                    <a:pt x="2336" y="23"/>
                  </a:cubicBezTo>
                  <a:cubicBezTo>
                    <a:pt x="2239" y="9"/>
                    <a:pt x="2089" y="1"/>
                    <a:pt x="191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464;p30">
              <a:extLst>
                <a:ext uri="{FF2B5EF4-FFF2-40B4-BE49-F238E27FC236}">
                  <a16:creationId xmlns:a16="http://schemas.microsoft.com/office/drawing/2014/main" id="{67910162-CF33-AB13-CB66-232116E294D8}"/>
                </a:ext>
              </a:extLst>
            </p:cNvPr>
            <p:cNvSpPr/>
            <p:nvPr/>
          </p:nvSpPr>
          <p:spPr>
            <a:xfrm>
              <a:off x="4979847" y="3264035"/>
              <a:ext cx="59603" cy="30464"/>
            </a:xfrm>
            <a:custGeom>
              <a:avLst/>
              <a:gdLst/>
              <a:ahLst/>
              <a:cxnLst/>
              <a:rect l="l" t="t" r="r" b="b"/>
              <a:pathLst>
                <a:path w="3375" h="1725" extrusionOk="0">
                  <a:moveTo>
                    <a:pt x="1161" y="0"/>
                  </a:moveTo>
                  <a:cubicBezTo>
                    <a:pt x="209" y="0"/>
                    <a:pt x="1" y="1496"/>
                    <a:pt x="1039" y="1685"/>
                  </a:cubicBezTo>
                  <a:cubicBezTo>
                    <a:pt x="1158" y="1710"/>
                    <a:pt x="1357" y="1725"/>
                    <a:pt x="1589" y="1725"/>
                  </a:cubicBezTo>
                  <a:cubicBezTo>
                    <a:pt x="2269" y="1725"/>
                    <a:pt x="3233" y="1599"/>
                    <a:pt x="3308" y="1251"/>
                  </a:cubicBezTo>
                  <a:cubicBezTo>
                    <a:pt x="3374" y="784"/>
                    <a:pt x="1806" y="117"/>
                    <a:pt x="1339" y="17"/>
                  </a:cubicBezTo>
                  <a:cubicBezTo>
                    <a:pt x="1277" y="5"/>
                    <a:pt x="1218" y="0"/>
                    <a:pt x="116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465;p30">
              <a:extLst>
                <a:ext uri="{FF2B5EF4-FFF2-40B4-BE49-F238E27FC236}">
                  <a16:creationId xmlns:a16="http://schemas.microsoft.com/office/drawing/2014/main" id="{4B63BD3B-6CA1-5AA1-0D62-B8F2494F1E52}"/>
                </a:ext>
              </a:extLst>
            </p:cNvPr>
            <p:cNvSpPr/>
            <p:nvPr/>
          </p:nvSpPr>
          <p:spPr>
            <a:xfrm>
              <a:off x="5005330" y="3266348"/>
              <a:ext cx="41766" cy="35550"/>
            </a:xfrm>
            <a:custGeom>
              <a:avLst/>
              <a:gdLst/>
              <a:ahLst/>
              <a:cxnLst/>
              <a:rect l="l" t="t" r="r" b="b"/>
              <a:pathLst>
                <a:path w="2365" h="2013" extrusionOk="0">
                  <a:moveTo>
                    <a:pt x="1274" y="1"/>
                  </a:moveTo>
                  <a:cubicBezTo>
                    <a:pt x="508" y="1"/>
                    <a:pt x="1" y="908"/>
                    <a:pt x="464" y="1587"/>
                  </a:cubicBezTo>
                  <a:cubicBezTo>
                    <a:pt x="663" y="1879"/>
                    <a:pt x="968" y="2013"/>
                    <a:pt x="1274" y="2013"/>
                  </a:cubicBezTo>
                  <a:cubicBezTo>
                    <a:pt x="1735" y="2013"/>
                    <a:pt x="2198" y="1708"/>
                    <a:pt x="2298" y="1187"/>
                  </a:cubicBezTo>
                  <a:cubicBezTo>
                    <a:pt x="2365" y="653"/>
                    <a:pt x="2031" y="119"/>
                    <a:pt x="1464" y="19"/>
                  </a:cubicBezTo>
                  <a:cubicBezTo>
                    <a:pt x="1399" y="7"/>
                    <a:pt x="1336" y="1"/>
                    <a:pt x="12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466;p30">
              <a:extLst>
                <a:ext uri="{FF2B5EF4-FFF2-40B4-BE49-F238E27FC236}">
                  <a16:creationId xmlns:a16="http://schemas.microsoft.com/office/drawing/2014/main" id="{E0D99C33-9603-E03D-137C-AE9A5F06E4E1}"/>
                </a:ext>
              </a:extLst>
            </p:cNvPr>
            <p:cNvSpPr/>
            <p:nvPr/>
          </p:nvSpPr>
          <p:spPr>
            <a:xfrm>
              <a:off x="3709285" y="2325334"/>
              <a:ext cx="91338" cy="49837"/>
            </a:xfrm>
            <a:custGeom>
              <a:avLst/>
              <a:gdLst/>
              <a:ahLst/>
              <a:cxnLst/>
              <a:rect l="l" t="t" r="r" b="b"/>
              <a:pathLst>
                <a:path w="5172" h="2822" extrusionOk="0">
                  <a:moveTo>
                    <a:pt x="1" y="0"/>
                  </a:moveTo>
                  <a:lnTo>
                    <a:pt x="1" y="0"/>
                  </a:lnTo>
                  <a:cubicBezTo>
                    <a:pt x="1" y="0"/>
                    <a:pt x="1008" y="2821"/>
                    <a:pt x="4360" y="2821"/>
                  </a:cubicBezTo>
                  <a:cubicBezTo>
                    <a:pt x="4616" y="2821"/>
                    <a:pt x="4887" y="2805"/>
                    <a:pt x="5171" y="2769"/>
                  </a:cubicBezTo>
                  <a:cubicBezTo>
                    <a:pt x="5171" y="2769"/>
                    <a:pt x="4337" y="701"/>
                    <a:pt x="2536" y="534"/>
                  </a:cubicBezTo>
                  <a:cubicBezTo>
                    <a:pt x="1669" y="501"/>
                    <a:pt x="801" y="334"/>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467;p30">
              <a:extLst>
                <a:ext uri="{FF2B5EF4-FFF2-40B4-BE49-F238E27FC236}">
                  <a16:creationId xmlns:a16="http://schemas.microsoft.com/office/drawing/2014/main" id="{92CD49AC-E48E-27BD-FEC3-70ADF26F81A7}"/>
                </a:ext>
              </a:extLst>
            </p:cNvPr>
            <p:cNvSpPr/>
            <p:nvPr/>
          </p:nvSpPr>
          <p:spPr>
            <a:xfrm>
              <a:off x="3790590" y="2266422"/>
              <a:ext cx="112530" cy="144936"/>
            </a:xfrm>
            <a:custGeom>
              <a:avLst/>
              <a:gdLst/>
              <a:ahLst/>
              <a:cxnLst/>
              <a:rect l="l" t="t" r="r" b="b"/>
              <a:pathLst>
                <a:path w="6372" h="8207" extrusionOk="0">
                  <a:moveTo>
                    <a:pt x="4904" y="1"/>
                  </a:moveTo>
                  <a:cubicBezTo>
                    <a:pt x="4904" y="1"/>
                    <a:pt x="4303" y="1168"/>
                    <a:pt x="2135" y="2969"/>
                  </a:cubicBezTo>
                  <a:cubicBezTo>
                    <a:pt x="0" y="4771"/>
                    <a:pt x="801" y="8207"/>
                    <a:pt x="801" y="8207"/>
                  </a:cubicBezTo>
                  <a:cubicBezTo>
                    <a:pt x="6371" y="5238"/>
                    <a:pt x="4904" y="1"/>
                    <a:pt x="49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468;p30">
              <a:extLst>
                <a:ext uri="{FF2B5EF4-FFF2-40B4-BE49-F238E27FC236}">
                  <a16:creationId xmlns:a16="http://schemas.microsoft.com/office/drawing/2014/main" id="{4CEF3DD5-6CDD-7B6B-EA7D-01E853CA4769}"/>
                </a:ext>
              </a:extLst>
            </p:cNvPr>
            <p:cNvSpPr/>
            <p:nvPr/>
          </p:nvSpPr>
          <p:spPr>
            <a:xfrm>
              <a:off x="3670416" y="2435495"/>
              <a:ext cx="149633" cy="65748"/>
            </a:xfrm>
            <a:custGeom>
              <a:avLst/>
              <a:gdLst/>
              <a:ahLst/>
              <a:cxnLst/>
              <a:rect l="l" t="t" r="r" b="b"/>
              <a:pathLst>
                <a:path w="8473" h="3723" extrusionOk="0">
                  <a:moveTo>
                    <a:pt x="0" y="0"/>
                  </a:moveTo>
                  <a:cubicBezTo>
                    <a:pt x="0" y="0"/>
                    <a:pt x="1785" y="3722"/>
                    <a:pt x="6335" y="3722"/>
                  </a:cubicBezTo>
                  <a:cubicBezTo>
                    <a:pt x="6989" y="3722"/>
                    <a:pt x="7701" y="3645"/>
                    <a:pt x="8473" y="3469"/>
                  </a:cubicBezTo>
                  <a:cubicBezTo>
                    <a:pt x="8473" y="3469"/>
                    <a:pt x="6840" y="399"/>
                    <a:pt x="4091" y="399"/>
                  </a:cubicBezTo>
                  <a:cubicBezTo>
                    <a:pt x="4062" y="399"/>
                    <a:pt x="4033" y="400"/>
                    <a:pt x="4003" y="400"/>
                  </a:cubicBezTo>
                  <a:cubicBezTo>
                    <a:pt x="3819" y="405"/>
                    <a:pt x="3641" y="407"/>
                    <a:pt x="3470" y="407"/>
                  </a:cubicBezTo>
                  <a:cubicBezTo>
                    <a:pt x="1076" y="407"/>
                    <a:pt x="0" y="0"/>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469;p30">
              <a:extLst>
                <a:ext uri="{FF2B5EF4-FFF2-40B4-BE49-F238E27FC236}">
                  <a16:creationId xmlns:a16="http://schemas.microsoft.com/office/drawing/2014/main" id="{285CE6F0-3469-0F10-0A74-D6A9071AD3B0}"/>
                </a:ext>
              </a:extLst>
            </p:cNvPr>
            <p:cNvSpPr/>
            <p:nvPr/>
          </p:nvSpPr>
          <p:spPr>
            <a:xfrm>
              <a:off x="3821812" y="2414869"/>
              <a:ext cx="119594" cy="109598"/>
            </a:xfrm>
            <a:custGeom>
              <a:avLst/>
              <a:gdLst/>
              <a:ahLst/>
              <a:cxnLst/>
              <a:rect l="l" t="t" r="r" b="b"/>
              <a:pathLst>
                <a:path w="6772" h="6206" extrusionOk="0">
                  <a:moveTo>
                    <a:pt x="6772" y="1"/>
                  </a:moveTo>
                  <a:cubicBezTo>
                    <a:pt x="6771" y="1"/>
                    <a:pt x="5771" y="868"/>
                    <a:pt x="3136" y="1769"/>
                  </a:cubicBezTo>
                  <a:cubicBezTo>
                    <a:pt x="467" y="2703"/>
                    <a:pt x="0" y="6205"/>
                    <a:pt x="0" y="6205"/>
                  </a:cubicBezTo>
                  <a:cubicBezTo>
                    <a:pt x="6271" y="5405"/>
                    <a:pt x="6772" y="1"/>
                    <a:pt x="67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470;p30">
              <a:extLst>
                <a:ext uri="{FF2B5EF4-FFF2-40B4-BE49-F238E27FC236}">
                  <a16:creationId xmlns:a16="http://schemas.microsoft.com/office/drawing/2014/main" id="{CA43C4E7-B331-E136-6BE4-4E8ABF4969D5}"/>
                </a:ext>
              </a:extLst>
            </p:cNvPr>
            <p:cNvSpPr/>
            <p:nvPr/>
          </p:nvSpPr>
          <p:spPr>
            <a:xfrm>
              <a:off x="3779976" y="2287048"/>
              <a:ext cx="41854" cy="235655"/>
            </a:xfrm>
            <a:custGeom>
              <a:avLst/>
              <a:gdLst/>
              <a:ahLst/>
              <a:cxnLst/>
              <a:rect l="l" t="t" r="r" b="b"/>
              <a:pathLst>
                <a:path w="2370" h="13344" fill="none" extrusionOk="0">
                  <a:moveTo>
                    <a:pt x="1" y="0"/>
                  </a:moveTo>
                  <a:cubicBezTo>
                    <a:pt x="1101" y="4370"/>
                    <a:pt x="1902" y="8840"/>
                    <a:pt x="2369" y="13343"/>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471;p30">
              <a:extLst>
                <a:ext uri="{FF2B5EF4-FFF2-40B4-BE49-F238E27FC236}">
                  <a16:creationId xmlns:a16="http://schemas.microsoft.com/office/drawing/2014/main" id="{D03CDFAE-DF54-4BDB-F542-E9C0EF40D0EB}"/>
                </a:ext>
              </a:extLst>
            </p:cNvPr>
            <p:cNvSpPr/>
            <p:nvPr/>
          </p:nvSpPr>
          <p:spPr>
            <a:xfrm>
              <a:off x="3703987" y="2353608"/>
              <a:ext cx="110764" cy="110764"/>
            </a:xfrm>
            <a:custGeom>
              <a:avLst/>
              <a:gdLst/>
              <a:ahLst/>
              <a:cxnLst/>
              <a:rect l="l" t="t" r="r" b="b"/>
              <a:pathLst>
                <a:path w="6272" h="6272" fill="none" extrusionOk="0">
                  <a:moveTo>
                    <a:pt x="1" y="1602"/>
                  </a:moveTo>
                  <a:cubicBezTo>
                    <a:pt x="1" y="1602"/>
                    <a:pt x="4337" y="1"/>
                    <a:pt x="6272" y="6272"/>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472;p30">
              <a:extLst>
                <a:ext uri="{FF2B5EF4-FFF2-40B4-BE49-F238E27FC236}">
                  <a16:creationId xmlns:a16="http://schemas.microsoft.com/office/drawing/2014/main" id="{2938B289-9625-1A82-6D2C-B424694E4CFD}"/>
                </a:ext>
              </a:extLst>
            </p:cNvPr>
            <p:cNvSpPr/>
            <p:nvPr/>
          </p:nvSpPr>
          <p:spPr>
            <a:xfrm>
              <a:off x="3818263" y="2343012"/>
              <a:ext cx="75426" cy="149050"/>
            </a:xfrm>
            <a:custGeom>
              <a:avLst/>
              <a:gdLst/>
              <a:ahLst/>
              <a:cxnLst/>
              <a:rect l="l" t="t" r="r" b="b"/>
              <a:pathLst>
                <a:path w="4271" h="8440" fill="none" extrusionOk="0">
                  <a:moveTo>
                    <a:pt x="4271" y="0"/>
                  </a:moveTo>
                  <a:cubicBezTo>
                    <a:pt x="4271" y="0"/>
                    <a:pt x="201" y="2135"/>
                    <a:pt x="1" y="8439"/>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473;p30">
              <a:extLst>
                <a:ext uri="{FF2B5EF4-FFF2-40B4-BE49-F238E27FC236}">
                  <a16:creationId xmlns:a16="http://schemas.microsoft.com/office/drawing/2014/main" id="{7FA06AFC-8FDF-D011-9547-263740F00CE9}"/>
                </a:ext>
              </a:extLst>
            </p:cNvPr>
            <p:cNvSpPr/>
            <p:nvPr/>
          </p:nvSpPr>
          <p:spPr>
            <a:xfrm>
              <a:off x="3878041" y="2284099"/>
              <a:ext cx="29192" cy="50084"/>
            </a:xfrm>
            <a:custGeom>
              <a:avLst/>
              <a:gdLst/>
              <a:ahLst/>
              <a:cxnLst/>
              <a:rect l="l" t="t" r="r" b="b"/>
              <a:pathLst>
                <a:path w="1653" h="2836" extrusionOk="0">
                  <a:moveTo>
                    <a:pt x="841" y="0"/>
                  </a:moveTo>
                  <a:cubicBezTo>
                    <a:pt x="422" y="0"/>
                    <a:pt x="1" y="292"/>
                    <a:pt x="52" y="868"/>
                  </a:cubicBezTo>
                  <a:cubicBezTo>
                    <a:pt x="52" y="1301"/>
                    <a:pt x="452" y="2836"/>
                    <a:pt x="886" y="2836"/>
                  </a:cubicBezTo>
                  <a:cubicBezTo>
                    <a:pt x="1319" y="2836"/>
                    <a:pt x="1619" y="1235"/>
                    <a:pt x="1619" y="834"/>
                  </a:cubicBezTo>
                  <a:cubicBezTo>
                    <a:pt x="1652" y="276"/>
                    <a:pt x="1248" y="0"/>
                    <a:pt x="84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474;p30">
              <a:extLst>
                <a:ext uri="{FF2B5EF4-FFF2-40B4-BE49-F238E27FC236}">
                  <a16:creationId xmlns:a16="http://schemas.microsoft.com/office/drawing/2014/main" id="{AC388F6B-E177-DCD4-CA97-EC617B961C8B}"/>
                </a:ext>
              </a:extLst>
            </p:cNvPr>
            <p:cNvSpPr/>
            <p:nvPr/>
          </p:nvSpPr>
          <p:spPr>
            <a:xfrm>
              <a:off x="3880707" y="2351259"/>
              <a:ext cx="27709" cy="48459"/>
            </a:xfrm>
            <a:custGeom>
              <a:avLst/>
              <a:gdLst/>
              <a:ahLst/>
              <a:cxnLst/>
              <a:rect l="l" t="t" r="r" b="b"/>
              <a:pathLst>
                <a:path w="1569" h="2744" extrusionOk="0">
                  <a:moveTo>
                    <a:pt x="735" y="0"/>
                  </a:moveTo>
                  <a:cubicBezTo>
                    <a:pt x="301" y="33"/>
                    <a:pt x="1" y="1601"/>
                    <a:pt x="1" y="2035"/>
                  </a:cubicBezTo>
                  <a:cubicBezTo>
                    <a:pt x="34" y="2510"/>
                    <a:pt x="405" y="2744"/>
                    <a:pt x="778" y="2744"/>
                  </a:cubicBezTo>
                  <a:cubicBezTo>
                    <a:pt x="1164" y="2744"/>
                    <a:pt x="1552" y="2494"/>
                    <a:pt x="1569" y="2002"/>
                  </a:cubicBezTo>
                  <a:cubicBezTo>
                    <a:pt x="1569" y="1568"/>
                    <a:pt x="1168" y="0"/>
                    <a:pt x="73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475;p30">
              <a:extLst>
                <a:ext uri="{FF2B5EF4-FFF2-40B4-BE49-F238E27FC236}">
                  <a16:creationId xmlns:a16="http://schemas.microsoft.com/office/drawing/2014/main" id="{F6257C3E-8E4C-3D63-C3CD-C00A30CE2312}"/>
                </a:ext>
              </a:extLst>
            </p:cNvPr>
            <p:cNvSpPr/>
            <p:nvPr/>
          </p:nvSpPr>
          <p:spPr>
            <a:xfrm>
              <a:off x="3901917" y="2328266"/>
              <a:ext cx="54605" cy="27709"/>
            </a:xfrm>
            <a:custGeom>
              <a:avLst/>
              <a:gdLst/>
              <a:ahLst/>
              <a:cxnLst/>
              <a:rect l="l" t="t" r="r" b="b"/>
              <a:pathLst>
                <a:path w="3092" h="1569" extrusionOk="0">
                  <a:moveTo>
                    <a:pt x="2035" y="1"/>
                  </a:moveTo>
                  <a:cubicBezTo>
                    <a:pt x="2024" y="1"/>
                    <a:pt x="2013" y="1"/>
                    <a:pt x="2002" y="1"/>
                  </a:cubicBezTo>
                  <a:cubicBezTo>
                    <a:pt x="1568" y="1"/>
                    <a:pt x="1" y="368"/>
                    <a:pt x="34" y="835"/>
                  </a:cubicBezTo>
                  <a:cubicBezTo>
                    <a:pt x="34" y="1269"/>
                    <a:pt x="1602" y="1569"/>
                    <a:pt x="2035" y="1569"/>
                  </a:cubicBezTo>
                  <a:cubicBezTo>
                    <a:pt x="3092" y="1536"/>
                    <a:pt x="3070" y="1"/>
                    <a:pt x="203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476;p30">
              <a:extLst>
                <a:ext uri="{FF2B5EF4-FFF2-40B4-BE49-F238E27FC236}">
                  <a16:creationId xmlns:a16="http://schemas.microsoft.com/office/drawing/2014/main" id="{1D195B70-E197-E0C9-94EA-D882DB553B85}"/>
                </a:ext>
              </a:extLst>
            </p:cNvPr>
            <p:cNvSpPr/>
            <p:nvPr/>
          </p:nvSpPr>
          <p:spPr>
            <a:xfrm>
              <a:off x="3831225" y="2329449"/>
              <a:ext cx="54216" cy="28309"/>
            </a:xfrm>
            <a:custGeom>
              <a:avLst/>
              <a:gdLst/>
              <a:ahLst/>
              <a:cxnLst/>
              <a:rect l="l" t="t" r="r" b="b"/>
              <a:pathLst>
                <a:path w="3070" h="1603" extrusionOk="0">
                  <a:moveTo>
                    <a:pt x="1035" y="1"/>
                  </a:moveTo>
                  <a:lnTo>
                    <a:pt x="1035" y="34"/>
                  </a:lnTo>
                  <a:cubicBezTo>
                    <a:pt x="11" y="34"/>
                    <a:pt x="1" y="1603"/>
                    <a:pt x="1035" y="1603"/>
                  </a:cubicBezTo>
                  <a:cubicBezTo>
                    <a:pt x="1046" y="1603"/>
                    <a:pt x="1057" y="1602"/>
                    <a:pt x="1068" y="1602"/>
                  </a:cubicBezTo>
                  <a:cubicBezTo>
                    <a:pt x="1502" y="1602"/>
                    <a:pt x="3070" y="1202"/>
                    <a:pt x="3036" y="768"/>
                  </a:cubicBezTo>
                  <a:cubicBezTo>
                    <a:pt x="3036" y="334"/>
                    <a:pt x="1468" y="1"/>
                    <a:pt x="103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477;p30">
              <a:extLst>
                <a:ext uri="{FF2B5EF4-FFF2-40B4-BE49-F238E27FC236}">
                  <a16:creationId xmlns:a16="http://schemas.microsoft.com/office/drawing/2014/main" id="{A6C0CD50-7364-4FB6-DF3D-6C73CDF6FDF3}"/>
                </a:ext>
              </a:extLst>
            </p:cNvPr>
            <p:cNvSpPr/>
            <p:nvPr/>
          </p:nvSpPr>
          <p:spPr>
            <a:xfrm>
              <a:off x="3894252" y="2297185"/>
              <a:ext cx="49942" cy="40459"/>
            </a:xfrm>
            <a:custGeom>
              <a:avLst/>
              <a:gdLst/>
              <a:ahLst/>
              <a:cxnLst/>
              <a:rect l="l" t="t" r="r" b="b"/>
              <a:pathLst>
                <a:path w="2828" h="2291" extrusionOk="0">
                  <a:moveTo>
                    <a:pt x="1699" y="0"/>
                  </a:moveTo>
                  <a:cubicBezTo>
                    <a:pt x="1509" y="0"/>
                    <a:pt x="1311" y="77"/>
                    <a:pt x="1135" y="260"/>
                  </a:cubicBezTo>
                  <a:cubicBezTo>
                    <a:pt x="835" y="560"/>
                    <a:pt x="1" y="1928"/>
                    <a:pt x="301" y="2228"/>
                  </a:cubicBezTo>
                  <a:cubicBezTo>
                    <a:pt x="349" y="2271"/>
                    <a:pt x="418" y="2290"/>
                    <a:pt x="501" y="2290"/>
                  </a:cubicBezTo>
                  <a:cubicBezTo>
                    <a:pt x="997" y="2290"/>
                    <a:pt x="2012" y="1618"/>
                    <a:pt x="2269" y="1361"/>
                  </a:cubicBezTo>
                  <a:cubicBezTo>
                    <a:pt x="2828" y="777"/>
                    <a:pt x="2304" y="0"/>
                    <a:pt x="16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478;p30">
              <a:extLst>
                <a:ext uri="{FF2B5EF4-FFF2-40B4-BE49-F238E27FC236}">
                  <a16:creationId xmlns:a16="http://schemas.microsoft.com/office/drawing/2014/main" id="{CE2EE273-ED33-0AF7-0A8F-53564B698339}"/>
                </a:ext>
              </a:extLst>
            </p:cNvPr>
            <p:cNvSpPr/>
            <p:nvPr/>
          </p:nvSpPr>
          <p:spPr>
            <a:xfrm>
              <a:off x="3843163" y="2347798"/>
              <a:ext cx="49942" cy="41060"/>
            </a:xfrm>
            <a:custGeom>
              <a:avLst/>
              <a:gdLst/>
              <a:ahLst/>
              <a:cxnLst/>
              <a:rect l="l" t="t" r="r" b="b"/>
              <a:pathLst>
                <a:path w="2828" h="2325" extrusionOk="0">
                  <a:moveTo>
                    <a:pt x="2338" y="1"/>
                  </a:moveTo>
                  <a:cubicBezTo>
                    <a:pt x="1856" y="1"/>
                    <a:pt x="816" y="678"/>
                    <a:pt x="559" y="963"/>
                  </a:cubicBezTo>
                  <a:cubicBezTo>
                    <a:pt x="1" y="1547"/>
                    <a:pt x="524" y="2324"/>
                    <a:pt x="1129" y="2324"/>
                  </a:cubicBezTo>
                  <a:cubicBezTo>
                    <a:pt x="1319" y="2324"/>
                    <a:pt x="1518" y="2247"/>
                    <a:pt x="1693" y="2064"/>
                  </a:cubicBezTo>
                  <a:cubicBezTo>
                    <a:pt x="2027" y="1731"/>
                    <a:pt x="2827" y="363"/>
                    <a:pt x="2527" y="63"/>
                  </a:cubicBezTo>
                  <a:cubicBezTo>
                    <a:pt x="2484" y="20"/>
                    <a:pt x="2419" y="1"/>
                    <a:pt x="233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479;p30">
              <a:extLst>
                <a:ext uri="{FF2B5EF4-FFF2-40B4-BE49-F238E27FC236}">
                  <a16:creationId xmlns:a16="http://schemas.microsoft.com/office/drawing/2014/main" id="{58351DEC-4889-3A0B-4F5C-B44784DBD24D}"/>
                </a:ext>
              </a:extLst>
            </p:cNvPr>
            <p:cNvSpPr/>
            <p:nvPr/>
          </p:nvSpPr>
          <p:spPr>
            <a:xfrm>
              <a:off x="3894853" y="2347533"/>
              <a:ext cx="51761" cy="41060"/>
            </a:xfrm>
            <a:custGeom>
              <a:avLst/>
              <a:gdLst/>
              <a:ahLst/>
              <a:cxnLst/>
              <a:rect l="l" t="t" r="r" b="b"/>
              <a:pathLst>
                <a:path w="2931" h="2325" extrusionOk="0">
                  <a:moveTo>
                    <a:pt x="520" y="0"/>
                  </a:moveTo>
                  <a:cubicBezTo>
                    <a:pt x="425" y="0"/>
                    <a:pt x="349" y="24"/>
                    <a:pt x="301" y="78"/>
                  </a:cubicBezTo>
                  <a:cubicBezTo>
                    <a:pt x="0" y="378"/>
                    <a:pt x="868" y="1746"/>
                    <a:pt x="1168" y="2046"/>
                  </a:cubicBezTo>
                  <a:cubicBezTo>
                    <a:pt x="1349" y="2243"/>
                    <a:pt x="1555" y="2324"/>
                    <a:pt x="1751" y="2324"/>
                  </a:cubicBezTo>
                  <a:cubicBezTo>
                    <a:pt x="2387" y="2324"/>
                    <a:pt x="2931" y="1472"/>
                    <a:pt x="2269" y="912"/>
                  </a:cubicBezTo>
                  <a:cubicBezTo>
                    <a:pt x="2017" y="632"/>
                    <a:pt x="1015" y="0"/>
                    <a:pt x="52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480;p30">
              <a:extLst>
                <a:ext uri="{FF2B5EF4-FFF2-40B4-BE49-F238E27FC236}">
                  <a16:creationId xmlns:a16="http://schemas.microsoft.com/office/drawing/2014/main" id="{9C51B013-374E-9542-43C6-E583228AFC3E}"/>
                </a:ext>
              </a:extLst>
            </p:cNvPr>
            <p:cNvSpPr/>
            <p:nvPr/>
          </p:nvSpPr>
          <p:spPr>
            <a:xfrm>
              <a:off x="3841980" y="2298156"/>
              <a:ext cx="51126" cy="40106"/>
            </a:xfrm>
            <a:custGeom>
              <a:avLst/>
              <a:gdLst/>
              <a:ahLst/>
              <a:cxnLst/>
              <a:rect l="l" t="t" r="r" b="b"/>
              <a:pathLst>
                <a:path w="2895" h="2271" extrusionOk="0">
                  <a:moveTo>
                    <a:pt x="1143" y="1"/>
                  </a:moveTo>
                  <a:cubicBezTo>
                    <a:pt x="521" y="1"/>
                    <a:pt x="0" y="806"/>
                    <a:pt x="593" y="1373"/>
                  </a:cubicBezTo>
                  <a:cubicBezTo>
                    <a:pt x="877" y="1628"/>
                    <a:pt x="1886" y="2271"/>
                    <a:pt x="2386" y="2271"/>
                  </a:cubicBezTo>
                  <a:cubicBezTo>
                    <a:pt x="2473" y="2271"/>
                    <a:pt x="2544" y="2251"/>
                    <a:pt x="2594" y="2207"/>
                  </a:cubicBezTo>
                  <a:cubicBezTo>
                    <a:pt x="2894" y="1873"/>
                    <a:pt x="1994" y="539"/>
                    <a:pt x="1693" y="238"/>
                  </a:cubicBezTo>
                  <a:cubicBezTo>
                    <a:pt x="1518" y="71"/>
                    <a:pt x="1326" y="1"/>
                    <a:pt x="114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481;p30">
              <a:extLst>
                <a:ext uri="{FF2B5EF4-FFF2-40B4-BE49-F238E27FC236}">
                  <a16:creationId xmlns:a16="http://schemas.microsoft.com/office/drawing/2014/main" id="{A264F991-39BF-1796-D2EB-29B976EFA222}"/>
                </a:ext>
              </a:extLst>
            </p:cNvPr>
            <p:cNvSpPr/>
            <p:nvPr/>
          </p:nvSpPr>
          <p:spPr>
            <a:xfrm>
              <a:off x="3871295" y="2326482"/>
              <a:ext cx="39293" cy="33113"/>
            </a:xfrm>
            <a:custGeom>
              <a:avLst/>
              <a:gdLst/>
              <a:ahLst/>
              <a:cxnLst/>
              <a:rect l="l" t="t" r="r" b="b"/>
              <a:pathLst>
                <a:path w="2225" h="1875" extrusionOk="0">
                  <a:moveTo>
                    <a:pt x="1292" y="0"/>
                  </a:moveTo>
                  <a:cubicBezTo>
                    <a:pt x="1273" y="0"/>
                    <a:pt x="1254" y="1"/>
                    <a:pt x="1234" y="2"/>
                  </a:cubicBezTo>
                  <a:cubicBezTo>
                    <a:pt x="400" y="2"/>
                    <a:pt x="0" y="1036"/>
                    <a:pt x="600" y="1603"/>
                  </a:cubicBezTo>
                  <a:cubicBezTo>
                    <a:pt x="799" y="1791"/>
                    <a:pt x="1034" y="1875"/>
                    <a:pt x="1262" y="1875"/>
                  </a:cubicBezTo>
                  <a:cubicBezTo>
                    <a:pt x="1760" y="1875"/>
                    <a:pt x="2224" y="1475"/>
                    <a:pt x="2202" y="903"/>
                  </a:cubicBezTo>
                  <a:cubicBezTo>
                    <a:pt x="2202" y="421"/>
                    <a:pt x="1799" y="0"/>
                    <a:pt x="1292" y="0"/>
                  </a:cubicBezTo>
                  <a:close/>
                </a:path>
              </a:pathLst>
            </a:custGeom>
            <a:solidFill>
              <a:schemeClr val="accent5"/>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482;p30">
              <a:extLst>
                <a:ext uri="{FF2B5EF4-FFF2-40B4-BE49-F238E27FC236}">
                  <a16:creationId xmlns:a16="http://schemas.microsoft.com/office/drawing/2014/main" id="{957E43D1-2B3B-5B9D-A812-D32E198AB339}"/>
                </a:ext>
              </a:extLst>
            </p:cNvPr>
            <p:cNvSpPr/>
            <p:nvPr/>
          </p:nvSpPr>
          <p:spPr>
            <a:xfrm>
              <a:off x="3764666" y="2204560"/>
              <a:ext cx="28291" cy="48335"/>
            </a:xfrm>
            <a:custGeom>
              <a:avLst/>
              <a:gdLst/>
              <a:ahLst/>
              <a:cxnLst/>
              <a:rect l="l" t="t" r="r" b="b"/>
              <a:pathLst>
                <a:path w="1602" h="2737" extrusionOk="0">
                  <a:moveTo>
                    <a:pt x="791" y="1"/>
                  </a:moveTo>
                  <a:cubicBezTo>
                    <a:pt x="405" y="1"/>
                    <a:pt x="17" y="260"/>
                    <a:pt x="0" y="768"/>
                  </a:cubicBezTo>
                  <a:cubicBezTo>
                    <a:pt x="0" y="1197"/>
                    <a:pt x="392" y="2737"/>
                    <a:pt x="821" y="2737"/>
                  </a:cubicBezTo>
                  <a:cubicBezTo>
                    <a:pt x="825" y="2737"/>
                    <a:pt x="830" y="2737"/>
                    <a:pt x="834" y="2736"/>
                  </a:cubicBezTo>
                  <a:cubicBezTo>
                    <a:pt x="1268" y="2736"/>
                    <a:pt x="1602" y="1169"/>
                    <a:pt x="1602" y="735"/>
                  </a:cubicBezTo>
                  <a:lnTo>
                    <a:pt x="1568" y="735"/>
                  </a:lnTo>
                  <a:cubicBezTo>
                    <a:pt x="1535" y="243"/>
                    <a:pt x="1164" y="1"/>
                    <a:pt x="79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483;p30">
              <a:extLst>
                <a:ext uri="{FF2B5EF4-FFF2-40B4-BE49-F238E27FC236}">
                  <a16:creationId xmlns:a16="http://schemas.microsoft.com/office/drawing/2014/main" id="{CBD54341-E999-5DD7-63D9-5803C802217D}"/>
                </a:ext>
              </a:extLst>
            </p:cNvPr>
            <p:cNvSpPr/>
            <p:nvPr/>
          </p:nvSpPr>
          <p:spPr>
            <a:xfrm>
              <a:off x="3766432" y="2270536"/>
              <a:ext cx="27709" cy="48106"/>
            </a:xfrm>
            <a:custGeom>
              <a:avLst/>
              <a:gdLst/>
              <a:ahLst/>
              <a:cxnLst/>
              <a:rect l="l" t="t" r="r" b="b"/>
              <a:pathLst>
                <a:path w="1569" h="2724" extrusionOk="0">
                  <a:moveTo>
                    <a:pt x="748" y="1"/>
                  </a:moveTo>
                  <a:cubicBezTo>
                    <a:pt x="743" y="1"/>
                    <a:pt x="739" y="1"/>
                    <a:pt x="734" y="1"/>
                  </a:cubicBezTo>
                  <a:cubicBezTo>
                    <a:pt x="301" y="1"/>
                    <a:pt x="0" y="1569"/>
                    <a:pt x="0" y="2003"/>
                  </a:cubicBezTo>
                  <a:cubicBezTo>
                    <a:pt x="34" y="2482"/>
                    <a:pt x="411" y="2724"/>
                    <a:pt x="787" y="2724"/>
                  </a:cubicBezTo>
                  <a:cubicBezTo>
                    <a:pt x="1170" y="2724"/>
                    <a:pt x="1551" y="2474"/>
                    <a:pt x="1568" y="1969"/>
                  </a:cubicBezTo>
                  <a:cubicBezTo>
                    <a:pt x="1568" y="1540"/>
                    <a:pt x="1176" y="1"/>
                    <a:pt x="74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484;p30">
              <a:extLst>
                <a:ext uri="{FF2B5EF4-FFF2-40B4-BE49-F238E27FC236}">
                  <a16:creationId xmlns:a16="http://schemas.microsoft.com/office/drawing/2014/main" id="{6F8BE114-30C2-6021-EFAB-9AD4C2E8DD24}"/>
                </a:ext>
              </a:extLst>
            </p:cNvPr>
            <p:cNvSpPr/>
            <p:nvPr/>
          </p:nvSpPr>
          <p:spPr>
            <a:xfrm>
              <a:off x="3787641" y="2246978"/>
              <a:ext cx="53033" cy="27709"/>
            </a:xfrm>
            <a:custGeom>
              <a:avLst/>
              <a:gdLst/>
              <a:ahLst/>
              <a:cxnLst/>
              <a:rect l="l" t="t" r="r" b="b"/>
              <a:pathLst>
                <a:path w="3003" h="1569" extrusionOk="0">
                  <a:moveTo>
                    <a:pt x="2002" y="1"/>
                  </a:moveTo>
                  <a:cubicBezTo>
                    <a:pt x="1568" y="1"/>
                    <a:pt x="0" y="401"/>
                    <a:pt x="34" y="835"/>
                  </a:cubicBezTo>
                  <a:cubicBezTo>
                    <a:pt x="34" y="1268"/>
                    <a:pt x="1601" y="1569"/>
                    <a:pt x="2035" y="1569"/>
                  </a:cubicBezTo>
                  <a:cubicBezTo>
                    <a:pt x="3002" y="1502"/>
                    <a:pt x="3002" y="34"/>
                    <a:pt x="200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485;p30">
              <a:extLst>
                <a:ext uri="{FF2B5EF4-FFF2-40B4-BE49-F238E27FC236}">
                  <a16:creationId xmlns:a16="http://schemas.microsoft.com/office/drawing/2014/main" id="{75F9AF85-EAC4-1678-EB42-79DAE616EEB3}"/>
                </a:ext>
              </a:extLst>
            </p:cNvPr>
            <p:cNvSpPr/>
            <p:nvPr/>
          </p:nvSpPr>
          <p:spPr>
            <a:xfrm>
              <a:off x="3715748" y="2248727"/>
              <a:ext cx="55417" cy="27797"/>
            </a:xfrm>
            <a:custGeom>
              <a:avLst/>
              <a:gdLst/>
              <a:ahLst/>
              <a:cxnLst/>
              <a:rect l="l" t="t" r="r" b="b"/>
              <a:pathLst>
                <a:path w="3138" h="1574" extrusionOk="0">
                  <a:moveTo>
                    <a:pt x="1040" y="0"/>
                  </a:moveTo>
                  <a:cubicBezTo>
                    <a:pt x="1" y="0"/>
                    <a:pt x="21" y="1574"/>
                    <a:pt x="1043" y="1574"/>
                  </a:cubicBezTo>
                  <a:cubicBezTo>
                    <a:pt x="1073" y="1574"/>
                    <a:pt x="1104" y="1573"/>
                    <a:pt x="1136" y="1570"/>
                  </a:cubicBezTo>
                  <a:cubicBezTo>
                    <a:pt x="1570" y="1570"/>
                    <a:pt x="3137" y="1203"/>
                    <a:pt x="3137" y="736"/>
                  </a:cubicBezTo>
                  <a:cubicBezTo>
                    <a:pt x="3104" y="302"/>
                    <a:pt x="1536" y="2"/>
                    <a:pt x="1103" y="2"/>
                  </a:cubicBezTo>
                  <a:cubicBezTo>
                    <a:pt x="1081" y="1"/>
                    <a:pt x="1060" y="0"/>
                    <a:pt x="104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486;p30">
              <a:extLst>
                <a:ext uri="{FF2B5EF4-FFF2-40B4-BE49-F238E27FC236}">
                  <a16:creationId xmlns:a16="http://schemas.microsoft.com/office/drawing/2014/main" id="{2D6F0FBB-19F8-3D1B-19AB-00A20DBEFE92}"/>
                </a:ext>
              </a:extLst>
            </p:cNvPr>
            <p:cNvSpPr/>
            <p:nvPr/>
          </p:nvSpPr>
          <p:spPr>
            <a:xfrm>
              <a:off x="3779976" y="2215138"/>
              <a:ext cx="51620" cy="41395"/>
            </a:xfrm>
            <a:custGeom>
              <a:avLst/>
              <a:gdLst/>
              <a:ahLst/>
              <a:cxnLst/>
              <a:rect l="l" t="t" r="r" b="b"/>
              <a:pathLst>
                <a:path w="2923" h="2344" extrusionOk="0">
                  <a:moveTo>
                    <a:pt x="1735" y="1"/>
                  </a:moveTo>
                  <a:cubicBezTo>
                    <a:pt x="1529" y="1"/>
                    <a:pt x="1316" y="89"/>
                    <a:pt x="1135" y="303"/>
                  </a:cubicBezTo>
                  <a:cubicBezTo>
                    <a:pt x="835" y="603"/>
                    <a:pt x="1" y="1971"/>
                    <a:pt x="301" y="2271"/>
                  </a:cubicBezTo>
                  <a:cubicBezTo>
                    <a:pt x="352" y="2322"/>
                    <a:pt x="426" y="2344"/>
                    <a:pt x="516" y="2344"/>
                  </a:cubicBezTo>
                  <a:cubicBezTo>
                    <a:pt x="1017" y="2344"/>
                    <a:pt x="2014" y="1658"/>
                    <a:pt x="2269" y="1404"/>
                  </a:cubicBezTo>
                  <a:cubicBezTo>
                    <a:pt x="2923" y="825"/>
                    <a:pt x="2364" y="1"/>
                    <a:pt x="173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487;p30">
              <a:extLst>
                <a:ext uri="{FF2B5EF4-FFF2-40B4-BE49-F238E27FC236}">
                  <a16:creationId xmlns:a16="http://schemas.microsoft.com/office/drawing/2014/main" id="{CEE22DBF-5DD8-F1BC-08F7-3C61F0BA6D31}"/>
                </a:ext>
              </a:extLst>
            </p:cNvPr>
            <p:cNvSpPr/>
            <p:nvPr/>
          </p:nvSpPr>
          <p:spPr>
            <a:xfrm>
              <a:off x="3728799" y="2266510"/>
              <a:ext cx="50013" cy="40724"/>
            </a:xfrm>
            <a:custGeom>
              <a:avLst/>
              <a:gdLst/>
              <a:ahLst/>
              <a:cxnLst/>
              <a:rect l="l" t="t" r="r" b="b"/>
              <a:pathLst>
                <a:path w="2832" h="2306" extrusionOk="0">
                  <a:moveTo>
                    <a:pt x="2343" y="0"/>
                  </a:moveTo>
                  <a:cubicBezTo>
                    <a:pt x="1861" y="0"/>
                    <a:pt x="821" y="677"/>
                    <a:pt x="564" y="963"/>
                  </a:cubicBezTo>
                  <a:cubicBezTo>
                    <a:pt x="0" y="1526"/>
                    <a:pt x="557" y="2306"/>
                    <a:pt x="1179" y="2306"/>
                  </a:cubicBezTo>
                  <a:cubicBezTo>
                    <a:pt x="1367" y="2306"/>
                    <a:pt x="1561" y="2234"/>
                    <a:pt x="1731" y="2064"/>
                  </a:cubicBezTo>
                  <a:cubicBezTo>
                    <a:pt x="2031" y="1730"/>
                    <a:pt x="2832" y="363"/>
                    <a:pt x="2532" y="62"/>
                  </a:cubicBezTo>
                  <a:cubicBezTo>
                    <a:pt x="2489" y="19"/>
                    <a:pt x="2424" y="0"/>
                    <a:pt x="23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488;p30">
              <a:extLst>
                <a:ext uri="{FF2B5EF4-FFF2-40B4-BE49-F238E27FC236}">
                  <a16:creationId xmlns:a16="http://schemas.microsoft.com/office/drawing/2014/main" id="{DF428E39-5AA0-1C4B-6B9F-89CCF6EB6CDB}"/>
                </a:ext>
              </a:extLst>
            </p:cNvPr>
            <p:cNvSpPr/>
            <p:nvPr/>
          </p:nvSpPr>
          <p:spPr>
            <a:xfrm>
              <a:off x="3779976" y="2266439"/>
              <a:ext cx="51126" cy="40124"/>
            </a:xfrm>
            <a:custGeom>
              <a:avLst/>
              <a:gdLst/>
              <a:ahLst/>
              <a:cxnLst/>
              <a:rect l="l" t="t" r="r" b="b"/>
              <a:pathLst>
                <a:path w="2895" h="2272" extrusionOk="0">
                  <a:moveTo>
                    <a:pt x="539" y="0"/>
                  </a:moveTo>
                  <a:cubicBezTo>
                    <a:pt x="451" y="0"/>
                    <a:pt x="380" y="20"/>
                    <a:pt x="334" y="66"/>
                  </a:cubicBezTo>
                  <a:cubicBezTo>
                    <a:pt x="1" y="400"/>
                    <a:pt x="901" y="1734"/>
                    <a:pt x="1202" y="2034"/>
                  </a:cubicBezTo>
                  <a:cubicBezTo>
                    <a:pt x="1376" y="2202"/>
                    <a:pt x="1569" y="2272"/>
                    <a:pt x="1752" y="2272"/>
                  </a:cubicBezTo>
                  <a:cubicBezTo>
                    <a:pt x="2374" y="2272"/>
                    <a:pt x="2895" y="1467"/>
                    <a:pt x="2302" y="900"/>
                  </a:cubicBezTo>
                  <a:cubicBezTo>
                    <a:pt x="2048" y="618"/>
                    <a:pt x="1028" y="0"/>
                    <a:pt x="53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489;p30">
              <a:extLst>
                <a:ext uri="{FF2B5EF4-FFF2-40B4-BE49-F238E27FC236}">
                  <a16:creationId xmlns:a16="http://schemas.microsoft.com/office/drawing/2014/main" id="{429BB014-4803-2B91-1EBD-1F2AB5E31ED0}"/>
                </a:ext>
              </a:extLst>
            </p:cNvPr>
            <p:cNvSpPr/>
            <p:nvPr/>
          </p:nvSpPr>
          <p:spPr>
            <a:xfrm>
              <a:off x="3726450" y="2216145"/>
              <a:ext cx="52362" cy="40865"/>
            </a:xfrm>
            <a:custGeom>
              <a:avLst/>
              <a:gdLst/>
              <a:ahLst/>
              <a:cxnLst/>
              <a:rect l="l" t="t" r="r" b="b"/>
              <a:pathLst>
                <a:path w="2965" h="2314" extrusionOk="0">
                  <a:moveTo>
                    <a:pt x="1181" y="1"/>
                  </a:moveTo>
                  <a:cubicBezTo>
                    <a:pt x="545" y="1"/>
                    <a:pt x="1" y="853"/>
                    <a:pt x="663" y="1413"/>
                  </a:cubicBezTo>
                  <a:cubicBezTo>
                    <a:pt x="946" y="1696"/>
                    <a:pt x="1946" y="2313"/>
                    <a:pt x="2448" y="2313"/>
                  </a:cubicBezTo>
                  <a:cubicBezTo>
                    <a:pt x="2539" y="2313"/>
                    <a:pt x="2614" y="2293"/>
                    <a:pt x="2665" y="2247"/>
                  </a:cubicBezTo>
                  <a:cubicBezTo>
                    <a:pt x="2965" y="1914"/>
                    <a:pt x="2064" y="579"/>
                    <a:pt x="1764" y="279"/>
                  </a:cubicBezTo>
                  <a:cubicBezTo>
                    <a:pt x="1583" y="82"/>
                    <a:pt x="1377" y="1"/>
                    <a:pt x="118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490;p30">
              <a:extLst>
                <a:ext uri="{FF2B5EF4-FFF2-40B4-BE49-F238E27FC236}">
                  <a16:creationId xmlns:a16="http://schemas.microsoft.com/office/drawing/2014/main" id="{98EE9F4A-76B3-F645-CCCD-845D4103D5DF}"/>
                </a:ext>
              </a:extLst>
            </p:cNvPr>
            <p:cNvSpPr/>
            <p:nvPr/>
          </p:nvSpPr>
          <p:spPr>
            <a:xfrm>
              <a:off x="3757001" y="2244630"/>
              <a:ext cx="39311" cy="33413"/>
            </a:xfrm>
            <a:custGeom>
              <a:avLst/>
              <a:gdLst/>
              <a:ahLst/>
              <a:cxnLst/>
              <a:rect l="l" t="t" r="r" b="b"/>
              <a:pathLst>
                <a:path w="2226" h="1892" extrusionOk="0">
                  <a:moveTo>
                    <a:pt x="1268" y="0"/>
                  </a:moveTo>
                  <a:cubicBezTo>
                    <a:pt x="401" y="34"/>
                    <a:pt x="1" y="1068"/>
                    <a:pt x="601" y="1635"/>
                  </a:cubicBezTo>
                  <a:cubicBezTo>
                    <a:pt x="799" y="1812"/>
                    <a:pt x="1033" y="1892"/>
                    <a:pt x="1260" y="1892"/>
                  </a:cubicBezTo>
                  <a:cubicBezTo>
                    <a:pt x="1760" y="1892"/>
                    <a:pt x="2225" y="1508"/>
                    <a:pt x="2202" y="934"/>
                  </a:cubicBezTo>
                  <a:cubicBezTo>
                    <a:pt x="2202" y="401"/>
                    <a:pt x="1769" y="0"/>
                    <a:pt x="1268" y="0"/>
                  </a:cubicBezTo>
                  <a:close/>
                </a:path>
              </a:pathLst>
            </a:custGeom>
            <a:solidFill>
              <a:schemeClr val="accent5"/>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491;p30">
              <a:extLst>
                <a:ext uri="{FF2B5EF4-FFF2-40B4-BE49-F238E27FC236}">
                  <a16:creationId xmlns:a16="http://schemas.microsoft.com/office/drawing/2014/main" id="{8885EE7C-1F1A-EF16-3A45-0341EB8B900C}"/>
                </a:ext>
              </a:extLst>
            </p:cNvPr>
            <p:cNvSpPr/>
            <p:nvPr/>
          </p:nvSpPr>
          <p:spPr>
            <a:xfrm>
              <a:off x="3693391" y="2346968"/>
              <a:ext cx="20044" cy="34931"/>
            </a:xfrm>
            <a:custGeom>
              <a:avLst/>
              <a:gdLst/>
              <a:ahLst/>
              <a:cxnLst/>
              <a:rect l="l" t="t" r="r" b="b"/>
              <a:pathLst>
                <a:path w="1135" h="1978" extrusionOk="0">
                  <a:moveTo>
                    <a:pt x="574" y="1"/>
                  </a:moveTo>
                  <a:cubicBezTo>
                    <a:pt x="297" y="1"/>
                    <a:pt x="17" y="185"/>
                    <a:pt x="0" y="543"/>
                  </a:cubicBezTo>
                  <a:cubicBezTo>
                    <a:pt x="0" y="877"/>
                    <a:pt x="300" y="1978"/>
                    <a:pt x="601" y="1978"/>
                  </a:cubicBezTo>
                  <a:cubicBezTo>
                    <a:pt x="901" y="1944"/>
                    <a:pt x="1134" y="844"/>
                    <a:pt x="1134" y="510"/>
                  </a:cubicBezTo>
                  <a:cubicBezTo>
                    <a:pt x="1102" y="168"/>
                    <a:pt x="839" y="1"/>
                    <a:pt x="57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492;p30">
              <a:extLst>
                <a:ext uri="{FF2B5EF4-FFF2-40B4-BE49-F238E27FC236}">
                  <a16:creationId xmlns:a16="http://schemas.microsoft.com/office/drawing/2014/main" id="{A83AE049-D4AC-1037-CBEC-1B3E4715217D}"/>
                </a:ext>
              </a:extLst>
            </p:cNvPr>
            <p:cNvSpPr/>
            <p:nvPr/>
          </p:nvSpPr>
          <p:spPr>
            <a:xfrm>
              <a:off x="3694557" y="2394242"/>
              <a:ext cx="20062" cy="34349"/>
            </a:xfrm>
            <a:custGeom>
              <a:avLst/>
              <a:gdLst/>
              <a:ahLst/>
              <a:cxnLst/>
              <a:rect l="l" t="t" r="r" b="b"/>
              <a:pathLst>
                <a:path w="1136" h="1945" extrusionOk="0">
                  <a:moveTo>
                    <a:pt x="549" y="0"/>
                  </a:moveTo>
                  <a:cubicBezTo>
                    <a:pt x="544" y="0"/>
                    <a:pt x="539" y="1"/>
                    <a:pt x="535" y="1"/>
                  </a:cubicBezTo>
                  <a:cubicBezTo>
                    <a:pt x="234" y="1"/>
                    <a:pt x="1" y="1102"/>
                    <a:pt x="1" y="1436"/>
                  </a:cubicBezTo>
                  <a:cubicBezTo>
                    <a:pt x="33" y="1777"/>
                    <a:pt x="296" y="1945"/>
                    <a:pt x="561" y="1945"/>
                  </a:cubicBezTo>
                  <a:cubicBezTo>
                    <a:pt x="839" y="1945"/>
                    <a:pt x="1118" y="1761"/>
                    <a:pt x="1135" y="1402"/>
                  </a:cubicBezTo>
                  <a:cubicBezTo>
                    <a:pt x="1135" y="1106"/>
                    <a:pt x="876" y="0"/>
                    <a:pt x="54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493;p30">
              <a:extLst>
                <a:ext uri="{FF2B5EF4-FFF2-40B4-BE49-F238E27FC236}">
                  <a16:creationId xmlns:a16="http://schemas.microsoft.com/office/drawing/2014/main" id="{1D5A6C21-8979-5955-3EFB-5ED12BAA0797}"/>
                </a:ext>
              </a:extLst>
            </p:cNvPr>
            <p:cNvSpPr/>
            <p:nvPr/>
          </p:nvSpPr>
          <p:spPr>
            <a:xfrm>
              <a:off x="3710468" y="2377166"/>
              <a:ext cx="38305" cy="20044"/>
            </a:xfrm>
            <a:custGeom>
              <a:avLst/>
              <a:gdLst/>
              <a:ahLst/>
              <a:cxnLst/>
              <a:rect l="l" t="t" r="r" b="b"/>
              <a:pathLst>
                <a:path w="2169" h="1135" extrusionOk="0">
                  <a:moveTo>
                    <a:pt x="1402" y="1"/>
                  </a:moveTo>
                  <a:cubicBezTo>
                    <a:pt x="1101" y="1"/>
                    <a:pt x="1" y="301"/>
                    <a:pt x="1" y="601"/>
                  </a:cubicBezTo>
                  <a:cubicBezTo>
                    <a:pt x="1" y="897"/>
                    <a:pt x="1066" y="1127"/>
                    <a:pt x="1418" y="1135"/>
                  </a:cubicBezTo>
                  <a:lnTo>
                    <a:pt x="1418" y="1135"/>
                  </a:lnTo>
                  <a:cubicBezTo>
                    <a:pt x="2169" y="1118"/>
                    <a:pt x="2163" y="1"/>
                    <a:pt x="1402" y="1"/>
                  </a:cubicBezTo>
                  <a:close/>
                  <a:moveTo>
                    <a:pt x="1418" y="1135"/>
                  </a:moveTo>
                  <a:lnTo>
                    <a:pt x="1418" y="1135"/>
                  </a:lnTo>
                  <a:cubicBezTo>
                    <a:pt x="1413" y="1135"/>
                    <a:pt x="1407" y="1135"/>
                    <a:pt x="1402" y="1135"/>
                  </a:cubicBezTo>
                  <a:lnTo>
                    <a:pt x="1435" y="1135"/>
                  </a:lnTo>
                  <a:cubicBezTo>
                    <a:pt x="1430" y="1135"/>
                    <a:pt x="1424" y="1135"/>
                    <a:pt x="1418" y="1135"/>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494;p30">
              <a:extLst>
                <a:ext uri="{FF2B5EF4-FFF2-40B4-BE49-F238E27FC236}">
                  <a16:creationId xmlns:a16="http://schemas.microsoft.com/office/drawing/2014/main" id="{CBCFB232-2CC1-DF64-1A86-1F92CA9772C0}"/>
                </a:ext>
              </a:extLst>
            </p:cNvPr>
            <p:cNvSpPr/>
            <p:nvPr/>
          </p:nvSpPr>
          <p:spPr>
            <a:xfrm>
              <a:off x="3659802" y="2378349"/>
              <a:ext cx="38322" cy="20044"/>
            </a:xfrm>
            <a:custGeom>
              <a:avLst/>
              <a:gdLst/>
              <a:ahLst/>
              <a:cxnLst/>
              <a:rect l="l" t="t" r="r" b="b"/>
              <a:pathLst>
                <a:path w="2170" h="1135" extrusionOk="0">
                  <a:moveTo>
                    <a:pt x="735" y="1"/>
                  </a:moveTo>
                  <a:cubicBezTo>
                    <a:pt x="1" y="1"/>
                    <a:pt x="1" y="1135"/>
                    <a:pt x="735" y="1135"/>
                  </a:cubicBezTo>
                  <a:cubicBezTo>
                    <a:pt x="1068" y="1135"/>
                    <a:pt x="2169" y="868"/>
                    <a:pt x="2169" y="534"/>
                  </a:cubicBezTo>
                  <a:cubicBezTo>
                    <a:pt x="2169" y="234"/>
                    <a:pt x="1035" y="1"/>
                    <a:pt x="73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495;p30">
              <a:extLst>
                <a:ext uri="{FF2B5EF4-FFF2-40B4-BE49-F238E27FC236}">
                  <a16:creationId xmlns:a16="http://schemas.microsoft.com/office/drawing/2014/main" id="{FBCD38C3-A12A-28D5-F98E-3B441C5FB568}"/>
                </a:ext>
              </a:extLst>
            </p:cNvPr>
            <p:cNvSpPr/>
            <p:nvPr/>
          </p:nvSpPr>
          <p:spPr>
            <a:xfrm>
              <a:off x="3704570" y="2354897"/>
              <a:ext cx="36044" cy="29457"/>
            </a:xfrm>
            <a:custGeom>
              <a:avLst/>
              <a:gdLst/>
              <a:ahLst/>
              <a:cxnLst/>
              <a:rect l="l" t="t" r="r" b="b"/>
              <a:pathLst>
                <a:path w="2041" h="1668" extrusionOk="0">
                  <a:moveTo>
                    <a:pt x="1217" y="0"/>
                  </a:moveTo>
                  <a:cubicBezTo>
                    <a:pt x="1077" y="0"/>
                    <a:pt x="930" y="57"/>
                    <a:pt x="802" y="194"/>
                  </a:cubicBezTo>
                  <a:cubicBezTo>
                    <a:pt x="568" y="428"/>
                    <a:pt x="1" y="1429"/>
                    <a:pt x="201" y="1629"/>
                  </a:cubicBezTo>
                  <a:cubicBezTo>
                    <a:pt x="232" y="1655"/>
                    <a:pt x="277" y="1667"/>
                    <a:pt x="330" y="1667"/>
                  </a:cubicBezTo>
                  <a:cubicBezTo>
                    <a:pt x="679" y="1667"/>
                    <a:pt x="1429" y="1168"/>
                    <a:pt x="1602" y="995"/>
                  </a:cubicBezTo>
                  <a:lnTo>
                    <a:pt x="1635" y="995"/>
                  </a:lnTo>
                  <a:cubicBezTo>
                    <a:pt x="2040" y="565"/>
                    <a:pt x="1658" y="0"/>
                    <a:pt x="121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496;p30">
              <a:extLst>
                <a:ext uri="{FF2B5EF4-FFF2-40B4-BE49-F238E27FC236}">
                  <a16:creationId xmlns:a16="http://schemas.microsoft.com/office/drawing/2014/main" id="{BE3D591E-2FC8-390A-E401-FBE57A8D5DAC}"/>
                </a:ext>
              </a:extLst>
            </p:cNvPr>
            <p:cNvSpPr/>
            <p:nvPr/>
          </p:nvSpPr>
          <p:spPr>
            <a:xfrm>
              <a:off x="3667979" y="2391770"/>
              <a:ext cx="36026" cy="28909"/>
            </a:xfrm>
            <a:custGeom>
              <a:avLst/>
              <a:gdLst/>
              <a:ahLst/>
              <a:cxnLst/>
              <a:rect l="l" t="t" r="r" b="b"/>
              <a:pathLst>
                <a:path w="2040" h="1637" extrusionOk="0">
                  <a:moveTo>
                    <a:pt x="1672" y="1"/>
                  </a:moveTo>
                  <a:cubicBezTo>
                    <a:pt x="1326" y="1"/>
                    <a:pt x="606" y="474"/>
                    <a:pt x="405" y="675"/>
                  </a:cubicBezTo>
                  <a:lnTo>
                    <a:pt x="405" y="642"/>
                  </a:lnTo>
                  <a:lnTo>
                    <a:pt x="405" y="642"/>
                  </a:lnTo>
                  <a:cubicBezTo>
                    <a:pt x="0" y="1072"/>
                    <a:pt x="382" y="1636"/>
                    <a:pt x="823" y="1636"/>
                  </a:cubicBezTo>
                  <a:cubicBezTo>
                    <a:pt x="964" y="1636"/>
                    <a:pt x="1110" y="1579"/>
                    <a:pt x="1239" y="1442"/>
                  </a:cubicBezTo>
                  <a:cubicBezTo>
                    <a:pt x="1439" y="1209"/>
                    <a:pt x="2040" y="208"/>
                    <a:pt x="1806" y="41"/>
                  </a:cubicBezTo>
                  <a:cubicBezTo>
                    <a:pt x="1774" y="13"/>
                    <a:pt x="1728" y="1"/>
                    <a:pt x="167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497;p30">
              <a:extLst>
                <a:ext uri="{FF2B5EF4-FFF2-40B4-BE49-F238E27FC236}">
                  <a16:creationId xmlns:a16="http://schemas.microsoft.com/office/drawing/2014/main" id="{35EB8284-4CD5-2B92-D87F-01A910D9D49E}"/>
                </a:ext>
              </a:extLst>
            </p:cNvPr>
            <p:cNvSpPr/>
            <p:nvPr/>
          </p:nvSpPr>
          <p:spPr>
            <a:xfrm>
              <a:off x="3705170" y="2390958"/>
              <a:ext cx="36132" cy="29015"/>
            </a:xfrm>
            <a:custGeom>
              <a:avLst/>
              <a:gdLst/>
              <a:ahLst/>
              <a:cxnLst/>
              <a:rect l="l" t="t" r="r" b="b"/>
              <a:pathLst>
                <a:path w="2046" h="1643" extrusionOk="0">
                  <a:moveTo>
                    <a:pt x="349" y="1"/>
                  </a:moveTo>
                  <a:cubicBezTo>
                    <a:pt x="284" y="1"/>
                    <a:pt x="232" y="17"/>
                    <a:pt x="200" y="54"/>
                  </a:cubicBezTo>
                  <a:cubicBezTo>
                    <a:pt x="0" y="287"/>
                    <a:pt x="601" y="1255"/>
                    <a:pt x="834" y="1455"/>
                  </a:cubicBezTo>
                  <a:lnTo>
                    <a:pt x="834" y="1488"/>
                  </a:lnTo>
                  <a:cubicBezTo>
                    <a:pt x="950" y="1597"/>
                    <a:pt x="1078" y="1642"/>
                    <a:pt x="1203" y="1642"/>
                  </a:cubicBezTo>
                  <a:cubicBezTo>
                    <a:pt x="1651" y="1642"/>
                    <a:pt x="2046" y="1046"/>
                    <a:pt x="1601" y="654"/>
                  </a:cubicBezTo>
                  <a:cubicBezTo>
                    <a:pt x="1433" y="458"/>
                    <a:pt x="697" y="1"/>
                    <a:pt x="34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498;p30">
              <a:extLst>
                <a:ext uri="{FF2B5EF4-FFF2-40B4-BE49-F238E27FC236}">
                  <a16:creationId xmlns:a16="http://schemas.microsoft.com/office/drawing/2014/main" id="{72C63AB3-1242-9E21-09AA-32F8190AF215}"/>
                </a:ext>
              </a:extLst>
            </p:cNvPr>
            <p:cNvSpPr/>
            <p:nvPr/>
          </p:nvSpPr>
          <p:spPr>
            <a:xfrm>
              <a:off x="3666690" y="2355603"/>
              <a:ext cx="36733" cy="28998"/>
            </a:xfrm>
            <a:custGeom>
              <a:avLst/>
              <a:gdLst/>
              <a:ahLst/>
              <a:cxnLst/>
              <a:rect l="l" t="t" r="r" b="b"/>
              <a:pathLst>
                <a:path w="2080" h="1642" extrusionOk="0">
                  <a:moveTo>
                    <a:pt x="860" y="0"/>
                  </a:moveTo>
                  <a:cubicBezTo>
                    <a:pt x="395" y="0"/>
                    <a:pt x="1" y="596"/>
                    <a:pt x="445" y="988"/>
                  </a:cubicBezTo>
                  <a:cubicBezTo>
                    <a:pt x="641" y="1185"/>
                    <a:pt x="1382" y="1642"/>
                    <a:pt x="1730" y="1642"/>
                  </a:cubicBezTo>
                  <a:cubicBezTo>
                    <a:pt x="1796" y="1642"/>
                    <a:pt x="1847" y="1626"/>
                    <a:pt x="1879" y="1589"/>
                  </a:cubicBezTo>
                  <a:cubicBezTo>
                    <a:pt x="2079" y="1355"/>
                    <a:pt x="1445" y="388"/>
                    <a:pt x="1245" y="188"/>
                  </a:cubicBezTo>
                  <a:lnTo>
                    <a:pt x="1245" y="154"/>
                  </a:lnTo>
                  <a:cubicBezTo>
                    <a:pt x="1122" y="46"/>
                    <a:pt x="988" y="0"/>
                    <a:pt x="86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499;p30">
              <a:extLst>
                <a:ext uri="{FF2B5EF4-FFF2-40B4-BE49-F238E27FC236}">
                  <a16:creationId xmlns:a16="http://schemas.microsoft.com/office/drawing/2014/main" id="{EF5E4D5D-CDC0-E20C-7221-C9B5557798FD}"/>
                </a:ext>
              </a:extLst>
            </p:cNvPr>
            <p:cNvSpPr/>
            <p:nvPr/>
          </p:nvSpPr>
          <p:spPr>
            <a:xfrm>
              <a:off x="3688075" y="2376000"/>
              <a:ext cx="28309" cy="23841"/>
            </a:xfrm>
            <a:custGeom>
              <a:avLst/>
              <a:gdLst/>
              <a:ahLst/>
              <a:cxnLst/>
              <a:rect l="l" t="t" r="r" b="b"/>
              <a:pathLst>
                <a:path w="1603" h="1350" extrusionOk="0">
                  <a:moveTo>
                    <a:pt x="902" y="0"/>
                  </a:moveTo>
                  <a:cubicBezTo>
                    <a:pt x="301" y="0"/>
                    <a:pt x="1" y="734"/>
                    <a:pt x="435" y="1168"/>
                  </a:cubicBezTo>
                  <a:cubicBezTo>
                    <a:pt x="571" y="1293"/>
                    <a:pt x="736" y="1350"/>
                    <a:pt x="900" y="1350"/>
                  </a:cubicBezTo>
                  <a:cubicBezTo>
                    <a:pt x="1257" y="1350"/>
                    <a:pt x="1602" y="1079"/>
                    <a:pt x="1602" y="667"/>
                  </a:cubicBezTo>
                  <a:cubicBezTo>
                    <a:pt x="1569" y="267"/>
                    <a:pt x="1269" y="0"/>
                    <a:pt x="902" y="0"/>
                  </a:cubicBezTo>
                  <a:close/>
                </a:path>
              </a:pathLst>
            </a:custGeom>
            <a:solidFill>
              <a:schemeClr val="accent5"/>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500;p30">
              <a:extLst>
                <a:ext uri="{FF2B5EF4-FFF2-40B4-BE49-F238E27FC236}">
                  <a16:creationId xmlns:a16="http://schemas.microsoft.com/office/drawing/2014/main" id="{A12C66E2-900D-B35A-AED3-B7F0D2186BE3}"/>
                </a:ext>
              </a:extLst>
            </p:cNvPr>
            <p:cNvSpPr/>
            <p:nvPr/>
          </p:nvSpPr>
          <p:spPr>
            <a:xfrm>
              <a:off x="4082169" y="2158027"/>
              <a:ext cx="70711" cy="57748"/>
            </a:xfrm>
            <a:custGeom>
              <a:avLst/>
              <a:gdLst/>
              <a:ahLst/>
              <a:cxnLst/>
              <a:rect l="l" t="t" r="r" b="b"/>
              <a:pathLst>
                <a:path w="4004" h="3270" extrusionOk="0">
                  <a:moveTo>
                    <a:pt x="1" y="1"/>
                  </a:moveTo>
                  <a:cubicBezTo>
                    <a:pt x="1" y="1"/>
                    <a:pt x="468" y="3036"/>
                    <a:pt x="4004" y="3270"/>
                  </a:cubicBezTo>
                  <a:cubicBezTo>
                    <a:pt x="4004" y="3270"/>
                    <a:pt x="3603" y="1335"/>
                    <a:pt x="2102" y="902"/>
                  </a:cubicBezTo>
                  <a:cubicBezTo>
                    <a:pt x="1335" y="735"/>
                    <a:pt x="635" y="435"/>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501;p30">
              <a:extLst>
                <a:ext uri="{FF2B5EF4-FFF2-40B4-BE49-F238E27FC236}">
                  <a16:creationId xmlns:a16="http://schemas.microsoft.com/office/drawing/2014/main" id="{7D73525F-3643-8CD3-08D6-CBAFB07D2A76}"/>
                </a:ext>
              </a:extLst>
            </p:cNvPr>
            <p:cNvSpPr/>
            <p:nvPr/>
          </p:nvSpPr>
          <p:spPr>
            <a:xfrm>
              <a:off x="4148746" y="2135652"/>
              <a:ext cx="95435" cy="113112"/>
            </a:xfrm>
            <a:custGeom>
              <a:avLst/>
              <a:gdLst/>
              <a:ahLst/>
              <a:cxnLst/>
              <a:rect l="l" t="t" r="r" b="b"/>
              <a:pathLst>
                <a:path w="5404" h="6405" extrusionOk="0">
                  <a:moveTo>
                    <a:pt x="5037" y="0"/>
                  </a:moveTo>
                  <a:cubicBezTo>
                    <a:pt x="5037" y="0"/>
                    <a:pt x="4303" y="901"/>
                    <a:pt x="2135" y="2102"/>
                  </a:cubicBezTo>
                  <a:cubicBezTo>
                    <a:pt x="0" y="3303"/>
                    <a:pt x="100" y="6405"/>
                    <a:pt x="100" y="6405"/>
                  </a:cubicBezTo>
                  <a:cubicBezTo>
                    <a:pt x="5404" y="4770"/>
                    <a:pt x="5037" y="1"/>
                    <a:pt x="50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502;p30">
              <a:extLst>
                <a:ext uri="{FF2B5EF4-FFF2-40B4-BE49-F238E27FC236}">
                  <a16:creationId xmlns:a16="http://schemas.microsoft.com/office/drawing/2014/main" id="{887D0A9F-32B6-BE8B-D457-961AD49BE76E}"/>
                </a:ext>
              </a:extLst>
            </p:cNvPr>
            <p:cNvSpPr/>
            <p:nvPr/>
          </p:nvSpPr>
          <p:spPr>
            <a:xfrm>
              <a:off x="4149912" y="2136835"/>
              <a:ext cx="2967" cy="143752"/>
            </a:xfrm>
            <a:custGeom>
              <a:avLst/>
              <a:gdLst/>
              <a:ahLst/>
              <a:cxnLst/>
              <a:rect l="l" t="t" r="r" b="b"/>
              <a:pathLst>
                <a:path w="168" h="8140" fill="none" extrusionOk="0">
                  <a:moveTo>
                    <a:pt x="1" y="0"/>
                  </a:moveTo>
                  <a:cubicBezTo>
                    <a:pt x="168" y="2702"/>
                    <a:pt x="168" y="5437"/>
                    <a:pt x="34" y="8139"/>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503;p30">
              <a:extLst>
                <a:ext uri="{FF2B5EF4-FFF2-40B4-BE49-F238E27FC236}">
                  <a16:creationId xmlns:a16="http://schemas.microsoft.com/office/drawing/2014/main" id="{F0324EE4-F0CC-878D-492E-AD18544A5B15}"/>
                </a:ext>
              </a:extLst>
            </p:cNvPr>
            <p:cNvSpPr/>
            <p:nvPr/>
          </p:nvSpPr>
          <p:spPr>
            <a:xfrm>
              <a:off x="4146980" y="2064360"/>
              <a:ext cx="27267" cy="43073"/>
            </a:xfrm>
            <a:custGeom>
              <a:avLst/>
              <a:gdLst/>
              <a:ahLst/>
              <a:cxnLst/>
              <a:rect l="l" t="t" r="r" b="b"/>
              <a:pathLst>
                <a:path w="1544" h="2439" extrusionOk="0">
                  <a:moveTo>
                    <a:pt x="739" y="1"/>
                  </a:moveTo>
                  <a:cubicBezTo>
                    <a:pt x="436" y="1"/>
                    <a:pt x="139" y="178"/>
                    <a:pt x="67" y="568"/>
                  </a:cubicBezTo>
                  <a:cubicBezTo>
                    <a:pt x="0" y="968"/>
                    <a:pt x="67" y="2369"/>
                    <a:pt x="467" y="2436"/>
                  </a:cubicBezTo>
                  <a:cubicBezTo>
                    <a:pt x="476" y="2438"/>
                    <a:pt x="486" y="2439"/>
                    <a:pt x="495" y="2439"/>
                  </a:cubicBezTo>
                  <a:cubicBezTo>
                    <a:pt x="862" y="2439"/>
                    <a:pt x="1403" y="1193"/>
                    <a:pt x="1468" y="835"/>
                  </a:cubicBezTo>
                  <a:cubicBezTo>
                    <a:pt x="1544" y="305"/>
                    <a:pt x="1136" y="1"/>
                    <a:pt x="73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504;p30">
              <a:extLst>
                <a:ext uri="{FF2B5EF4-FFF2-40B4-BE49-F238E27FC236}">
                  <a16:creationId xmlns:a16="http://schemas.microsoft.com/office/drawing/2014/main" id="{94FF5699-EB43-E6E7-2CC8-53795721AB24}"/>
                </a:ext>
              </a:extLst>
            </p:cNvPr>
            <p:cNvSpPr/>
            <p:nvPr/>
          </p:nvSpPr>
          <p:spPr>
            <a:xfrm>
              <a:off x="4133276" y="2122089"/>
              <a:ext cx="27267" cy="43090"/>
            </a:xfrm>
            <a:custGeom>
              <a:avLst/>
              <a:gdLst/>
              <a:ahLst/>
              <a:cxnLst/>
              <a:rect l="l" t="t" r="r" b="b"/>
              <a:pathLst>
                <a:path w="1544" h="2440" extrusionOk="0">
                  <a:moveTo>
                    <a:pt x="1062" y="0"/>
                  </a:moveTo>
                  <a:cubicBezTo>
                    <a:pt x="695" y="0"/>
                    <a:pt x="142" y="1241"/>
                    <a:pt x="76" y="1636"/>
                  </a:cubicBezTo>
                  <a:cubicBezTo>
                    <a:pt x="0" y="2143"/>
                    <a:pt x="402" y="2439"/>
                    <a:pt x="797" y="2439"/>
                  </a:cubicBezTo>
                  <a:cubicBezTo>
                    <a:pt x="1103" y="2439"/>
                    <a:pt x="1404" y="2262"/>
                    <a:pt x="1477" y="1869"/>
                  </a:cubicBezTo>
                  <a:cubicBezTo>
                    <a:pt x="1543" y="1469"/>
                    <a:pt x="1477" y="68"/>
                    <a:pt x="1076" y="1"/>
                  </a:cubicBezTo>
                  <a:cubicBezTo>
                    <a:pt x="1072" y="1"/>
                    <a:pt x="1067" y="0"/>
                    <a:pt x="106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505;p30">
              <a:extLst>
                <a:ext uri="{FF2B5EF4-FFF2-40B4-BE49-F238E27FC236}">
                  <a16:creationId xmlns:a16="http://schemas.microsoft.com/office/drawing/2014/main" id="{2D0E88F3-6FB5-0A78-AD50-90A47576F407}"/>
                </a:ext>
              </a:extLst>
            </p:cNvPr>
            <p:cNvSpPr/>
            <p:nvPr/>
          </p:nvSpPr>
          <p:spPr>
            <a:xfrm>
              <a:off x="4159942" y="2108738"/>
              <a:ext cx="48512" cy="25201"/>
            </a:xfrm>
            <a:custGeom>
              <a:avLst/>
              <a:gdLst/>
              <a:ahLst/>
              <a:cxnLst/>
              <a:rect l="l" t="t" r="r" b="b"/>
              <a:pathLst>
                <a:path w="2747" h="1427" extrusionOk="0">
                  <a:moveTo>
                    <a:pt x="1560" y="1"/>
                  </a:moveTo>
                  <a:cubicBezTo>
                    <a:pt x="993" y="1"/>
                    <a:pt x="119" y="109"/>
                    <a:pt x="67" y="424"/>
                  </a:cubicBezTo>
                  <a:cubicBezTo>
                    <a:pt x="0" y="790"/>
                    <a:pt x="1301" y="1358"/>
                    <a:pt x="1668" y="1424"/>
                  </a:cubicBezTo>
                  <a:cubicBezTo>
                    <a:pt x="1691" y="1426"/>
                    <a:pt x="1713" y="1427"/>
                    <a:pt x="1735" y="1427"/>
                  </a:cubicBezTo>
                  <a:cubicBezTo>
                    <a:pt x="2547" y="1427"/>
                    <a:pt x="2747" y="251"/>
                    <a:pt x="1935" y="23"/>
                  </a:cubicBezTo>
                  <a:cubicBezTo>
                    <a:pt x="1849" y="9"/>
                    <a:pt x="1716" y="1"/>
                    <a:pt x="156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506;p30">
              <a:extLst>
                <a:ext uri="{FF2B5EF4-FFF2-40B4-BE49-F238E27FC236}">
                  <a16:creationId xmlns:a16="http://schemas.microsoft.com/office/drawing/2014/main" id="{49A0E7E2-D748-3F70-A4B7-0FD2EFA8AAB7}"/>
                </a:ext>
              </a:extLst>
            </p:cNvPr>
            <p:cNvSpPr/>
            <p:nvPr/>
          </p:nvSpPr>
          <p:spPr>
            <a:xfrm>
              <a:off x="4097127" y="2095635"/>
              <a:ext cx="49872" cy="25113"/>
            </a:xfrm>
            <a:custGeom>
              <a:avLst/>
              <a:gdLst/>
              <a:ahLst/>
              <a:cxnLst/>
              <a:rect l="l" t="t" r="r" b="b"/>
              <a:pathLst>
                <a:path w="2824" h="1422" extrusionOk="0">
                  <a:moveTo>
                    <a:pt x="937" y="0"/>
                  </a:moveTo>
                  <a:cubicBezTo>
                    <a:pt x="153" y="0"/>
                    <a:pt x="1" y="1307"/>
                    <a:pt x="922" y="1399"/>
                  </a:cubicBezTo>
                  <a:cubicBezTo>
                    <a:pt x="1010" y="1414"/>
                    <a:pt x="1146" y="1422"/>
                    <a:pt x="1306" y="1422"/>
                  </a:cubicBezTo>
                  <a:cubicBezTo>
                    <a:pt x="1874" y="1422"/>
                    <a:pt x="2738" y="1318"/>
                    <a:pt x="2790" y="1032"/>
                  </a:cubicBezTo>
                  <a:cubicBezTo>
                    <a:pt x="2823" y="632"/>
                    <a:pt x="1556" y="98"/>
                    <a:pt x="1155" y="31"/>
                  </a:cubicBezTo>
                  <a:cubicBezTo>
                    <a:pt x="1078" y="10"/>
                    <a:pt x="1005" y="0"/>
                    <a:pt x="93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507;p30">
              <a:extLst>
                <a:ext uri="{FF2B5EF4-FFF2-40B4-BE49-F238E27FC236}">
                  <a16:creationId xmlns:a16="http://schemas.microsoft.com/office/drawing/2014/main" id="{6BB22F17-9938-E957-F6B8-8A5EAC0A3AE2}"/>
                </a:ext>
              </a:extLst>
            </p:cNvPr>
            <p:cNvSpPr/>
            <p:nvPr/>
          </p:nvSpPr>
          <p:spPr>
            <a:xfrm>
              <a:off x="4155810" y="2079423"/>
              <a:ext cx="48088" cy="32795"/>
            </a:xfrm>
            <a:custGeom>
              <a:avLst/>
              <a:gdLst/>
              <a:ahLst/>
              <a:cxnLst/>
              <a:rect l="l" t="t" r="r" b="b"/>
              <a:pathLst>
                <a:path w="2723" h="1857" extrusionOk="0">
                  <a:moveTo>
                    <a:pt x="1687" y="0"/>
                  </a:moveTo>
                  <a:cubicBezTo>
                    <a:pt x="1552" y="0"/>
                    <a:pt x="1409" y="45"/>
                    <a:pt x="1268" y="149"/>
                  </a:cubicBezTo>
                  <a:cubicBezTo>
                    <a:pt x="968" y="382"/>
                    <a:pt x="1" y="1416"/>
                    <a:pt x="234" y="1750"/>
                  </a:cubicBezTo>
                  <a:cubicBezTo>
                    <a:pt x="287" y="1826"/>
                    <a:pt x="395" y="1857"/>
                    <a:pt x="534" y="1857"/>
                  </a:cubicBezTo>
                  <a:cubicBezTo>
                    <a:pt x="1007" y="1857"/>
                    <a:pt x="1837" y="1497"/>
                    <a:pt x="2069" y="1316"/>
                  </a:cubicBezTo>
                  <a:cubicBezTo>
                    <a:pt x="2722" y="881"/>
                    <a:pt x="2286" y="0"/>
                    <a:pt x="168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508;p30">
              <a:extLst>
                <a:ext uri="{FF2B5EF4-FFF2-40B4-BE49-F238E27FC236}">
                  <a16:creationId xmlns:a16="http://schemas.microsoft.com/office/drawing/2014/main" id="{E0663E8E-E4CA-4FF6-20BA-56696BB95D73}"/>
                </a:ext>
              </a:extLst>
            </p:cNvPr>
            <p:cNvSpPr/>
            <p:nvPr/>
          </p:nvSpPr>
          <p:spPr>
            <a:xfrm>
              <a:off x="4104085" y="2117568"/>
              <a:ext cx="47629" cy="31753"/>
            </a:xfrm>
            <a:custGeom>
              <a:avLst/>
              <a:gdLst/>
              <a:ahLst/>
              <a:cxnLst/>
              <a:rect l="l" t="t" r="r" b="b"/>
              <a:pathLst>
                <a:path w="2697" h="1798" extrusionOk="0">
                  <a:moveTo>
                    <a:pt x="2191" y="1"/>
                  </a:moveTo>
                  <a:cubicBezTo>
                    <a:pt x="1724" y="1"/>
                    <a:pt x="865" y="366"/>
                    <a:pt x="628" y="524"/>
                  </a:cubicBezTo>
                  <a:cubicBezTo>
                    <a:pt x="1" y="960"/>
                    <a:pt x="421" y="1797"/>
                    <a:pt x="1014" y="1797"/>
                  </a:cubicBezTo>
                  <a:cubicBezTo>
                    <a:pt x="1147" y="1797"/>
                    <a:pt x="1288" y="1756"/>
                    <a:pt x="1428" y="1658"/>
                  </a:cubicBezTo>
                  <a:cubicBezTo>
                    <a:pt x="1729" y="1458"/>
                    <a:pt x="2696" y="424"/>
                    <a:pt x="2463" y="90"/>
                  </a:cubicBezTo>
                  <a:cubicBezTo>
                    <a:pt x="2413" y="27"/>
                    <a:pt x="2316" y="1"/>
                    <a:pt x="219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509;p30">
              <a:extLst>
                <a:ext uri="{FF2B5EF4-FFF2-40B4-BE49-F238E27FC236}">
                  <a16:creationId xmlns:a16="http://schemas.microsoft.com/office/drawing/2014/main" id="{BDE90D66-4B93-0EC8-515D-2C3FD23ED897}"/>
                </a:ext>
              </a:extLst>
            </p:cNvPr>
            <p:cNvSpPr/>
            <p:nvPr/>
          </p:nvSpPr>
          <p:spPr>
            <a:xfrm>
              <a:off x="4152278" y="2120429"/>
              <a:ext cx="40547" cy="38622"/>
            </a:xfrm>
            <a:custGeom>
              <a:avLst/>
              <a:gdLst/>
              <a:ahLst/>
              <a:cxnLst/>
              <a:rect l="l" t="t" r="r" b="b"/>
              <a:pathLst>
                <a:path w="2296" h="2187" extrusionOk="0">
                  <a:moveTo>
                    <a:pt x="455" y="1"/>
                  </a:moveTo>
                  <a:cubicBezTo>
                    <a:pt x="410" y="1"/>
                    <a:pt x="369" y="9"/>
                    <a:pt x="334" y="28"/>
                  </a:cubicBezTo>
                  <a:cubicBezTo>
                    <a:pt x="0" y="262"/>
                    <a:pt x="534" y="1563"/>
                    <a:pt x="768" y="1896"/>
                  </a:cubicBezTo>
                  <a:lnTo>
                    <a:pt x="801" y="1896"/>
                  </a:lnTo>
                  <a:cubicBezTo>
                    <a:pt x="950" y="2101"/>
                    <a:pt x="1143" y="2186"/>
                    <a:pt x="1333" y="2186"/>
                  </a:cubicBezTo>
                  <a:cubicBezTo>
                    <a:pt x="1824" y="2186"/>
                    <a:pt x="2296" y="1616"/>
                    <a:pt x="1935" y="1062"/>
                  </a:cubicBezTo>
                  <a:cubicBezTo>
                    <a:pt x="1724" y="791"/>
                    <a:pt x="885" y="1"/>
                    <a:pt x="45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510;p30">
              <a:extLst>
                <a:ext uri="{FF2B5EF4-FFF2-40B4-BE49-F238E27FC236}">
                  <a16:creationId xmlns:a16="http://schemas.microsoft.com/office/drawing/2014/main" id="{F6C84013-2DF6-5998-0F26-C97A9B83A9F3}"/>
                </a:ext>
              </a:extLst>
            </p:cNvPr>
            <p:cNvSpPr/>
            <p:nvPr/>
          </p:nvSpPr>
          <p:spPr>
            <a:xfrm>
              <a:off x="4113286" y="2069887"/>
              <a:ext cx="41360" cy="39329"/>
            </a:xfrm>
            <a:custGeom>
              <a:avLst/>
              <a:gdLst/>
              <a:ahLst/>
              <a:cxnLst/>
              <a:rect l="l" t="t" r="r" b="b"/>
              <a:pathLst>
                <a:path w="2342" h="2227" extrusionOk="0">
                  <a:moveTo>
                    <a:pt x="1022" y="0"/>
                  </a:moveTo>
                  <a:cubicBezTo>
                    <a:pt x="501" y="0"/>
                    <a:pt x="1" y="612"/>
                    <a:pt x="474" y="1156"/>
                  </a:cubicBezTo>
                  <a:cubicBezTo>
                    <a:pt x="652" y="1453"/>
                    <a:pt x="1519" y="2227"/>
                    <a:pt x="1918" y="2227"/>
                  </a:cubicBezTo>
                  <a:cubicBezTo>
                    <a:pt x="1967" y="2227"/>
                    <a:pt x="2009" y="2215"/>
                    <a:pt x="2042" y="2190"/>
                  </a:cubicBezTo>
                  <a:cubicBezTo>
                    <a:pt x="2342" y="1990"/>
                    <a:pt x="1841" y="655"/>
                    <a:pt x="1608" y="355"/>
                  </a:cubicBezTo>
                  <a:cubicBezTo>
                    <a:pt x="1453" y="103"/>
                    <a:pt x="1236" y="0"/>
                    <a:pt x="102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511;p30">
              <a:extLst>
                <a:ext uri="{FF2B5EF4-FFF2-40B4-BE49-F238E27FC236}">
                  <a16:creationId xmlns:a16="http://schemas.microsoft.com/office/drawing/2014/main" id="{465C1ACE-532C-02D0-93E6-05869F0178E6}"/>
                </a:ext>
              </a:extLst>
            </p:cNvPr>
            <p:cNvSpPr/>
            <p:nvPr/>
          </p:nvSpPr>
          <p:spPr>
            <a:xfrm>
              <a:off x="4134565" y="2100050"/>
              <a:ext cx="34808" cy="29492"/>
            </a:xfrm>
            <a:custGeom>
              <a:avLst/>
              <a:gdLst/>
              <a:ahLst/>
              <a:cxnLst/>
              <a:rect l="l" t="t" r="r" b="b"/>
              <a:pathLst>
                <a:path w="1971" h="1670" extrusionOk="0">
                  <a:moveTo>
                    <a:pt x="1081" y="1"/>
                  </a:moveTo>
                  <a:cubicBezTo>
                    <a:pt x="431" y="1"/>
                    <a:pt x="1" y="759"/>
                    <a:pt x="403" y="1316"/>
                  </a:cubicBezTo>
                  <a:cubicBezTo>
                    <a:pt x="564" y="1557"/>
                    <a:pt x="816" y="1669"/>
                    <a:pt x="1069" y="1669"/>
                  </a:cubicBezTo>
                  <a:cubicBezTo>
                    <a:pt x="1446" y="1669"/>
                    <a:pt x="1824" y="1421"/>
                    <a:pt x="1904" y="982"/>
                  </a:cubicBezTo>
                  <a:cubicBezTo>
                    <a:pt x="1971" y="549"/>
                    <a:pt x="1671" y="115"/>
                    <a:pt x="1237" y="15"/>
                  </a:cubicBezTo>
                  <a:cubicBezTo>
                    <a:pt x="1184" y="5"/>
                    <a:pt x="1132" y="1"/>
                    <a:pt x="1081" y="1"/>
                  </a:cubicBezTo>
                  <a:close/>
                </a:path>
              </a:pathLst>
            </a:custGeom>
            <a:solidFill>
              <a:schemeClr val="accent5"/>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512;p30">
              <a:extLst>
                <a:ext uri="{FF2B5EF4-FFF2-40B4-BE49-F238E27FC236}">
                  <a16:creationId xmlns:a16="http://schemas.microsoft.com/office/drawing/2014/main" id="{CB398AFF-DD9C-8CD5-5982-EEEBA08DF586}"/>
                </a:ext>
              </a:extLst>
            </p:cNvPr>
            <p:cNvSpPr/>
            <p:nvPr/>
          </p:nvSpPr>
          <p:spPr>
            <a:xfrm>
              <a:off x="4222369" y="2049049"/>
              <a:ext cx="56583" cy="45969"/>
            </a:xfrm>
            <a:custGeom>
              <a:avLst/>
              <a:gdLst/>
              <a:ahLst/>
              <a:cxnLst/>
              <a:rect l="l" t="t" r="r" b="b"/>
              <a:pathLst>
                <a:path w="3204" h="2603" extrusionOk="0">
                  <a:moveTo>
                    <a:pt x="1" y="1"/>
                  </a:moveTo>
                  <a:cubicBezTo>
                    <a:pt x="1" y="1"/>
                    <a:pt x="368" y="2436"/>
                    <a:pt x="3203" y="2603"/>
                  </a:cubicBezTo>
                  <a:cubicBezTo>
                    <a:pt x="3203" y="2603"/>
                    <a:pt x="2903" y="1068"/>
                    <a:pt x="1669" y="701"/>
                  </a:cubicBezTo>
                  <a:cubicBezTo>
                    <a:pt x="1068" y="568"/>
                    <a:pt x="501" y="334"/>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513;p30">
              <a:extLst>
                <a:ext uri="{FF2B5EF4-FFF2-40B4-BE49-F238E27FC236}">
                  <a16:creationId xmlns:a16="http://schemas.microsoft.com/office/drawing/2014/main" id="{4367D0F5-FD85-8BE9-D80C-A2CDA7BACB0E}"/>
                </a:ext>
              </a:extLst>
            </p:cNvPr>
            <p:cNvSpPr/>
            <p:nvPr/>
          </p:nvSpPr>
          <p:spPr>
            <a:xfrm>
              <a:off x="4275401" y="2031389"/>
              <a:ext cx="76591" cy="90137"/>
            </a:xfrm>
            <a:custGeom>
              <a:avLst/>
              <a:gdLst/>
              <a:ahLst/>
              <a:cxnLst/>
              <a:rect l="l" t="t" r="r" b="b"/>
              <a:pathLst>
                <a:path w="4337" h="5104" extrusionOk="0">
                  <a:moveTo>
                    <a:pt x="4036" y="0"/>
                  </a:moveTo>
                  <a:lnTo>
                    <a:pt x="4036" y="0"/>
                  </a:lnTo>
                  <a:cubicBezTo>
                    <a:pt x="4036" y="0"/>
                    <a:pt x="3436" y="701"/>
                    <a:pt x="1735" y="1668"/>
                  </a:cubicBezTo>
                  <a:cubicBezTo>
                    <a:pt x="0" y="2602"/>
                    <a:pt x="100" y="5104"/>
                    <a:pt x="100" y="5104"/>
                  </a:cubicBezTo>
                  <a:cubicBezTo>
                    <a:pt x="4336" y="3803"/>
                    <a:pt x="4036" y="0"/>
                    <a:pt x="40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514;p30">
              <a:extLst>
                <a:ext uri="{FF2B5EF4-FFF2-40B4-BE49-F238E27FC236}">
                  <a16:creationId xmlns:a16="http://schemas.microsoft.com/office/drawing/2014/main" id="{0F045F3C-8F59-87EE-EA95-26F98463D57B}"/>
                </a:ext>
              </a:extLst>
            </p:cNvPr>
            <p:cNvSpPr/>
            <p:nvPr/>
          </p:nvSpPr>
          <p:spPr>
            <a:xfrm>
              <a:off x="4276567" y="2031972"/>
              <a:ext cx="2384" cy="114896"/>
            </a:xfrm>
            <a:custGeom>
              <a:avLst/>
              <a:gdLst/>
              <a:ahLst/>
              <a:cxnLst/>
              <a:rect l="l" t="t" r="r" b="b"/>
              <a:pathLst>
                <a:path w="135" h="6506" fill="none" extrusionOk="0">
                  <a:moveTo>
                    <a:pt x="1" y="0"/>
                  </a:moveTo>
                  <a:cubicBezTo>
                    <a:pt x="134" y="2169"/>
                    <a:pt x="134" y="4337"/>
                    <a:pt x="34" y="6505"/>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515;p30">
              <a:extLst>
                <a:ext uri="{FF2B5EF4-FFF2-40B4-BE49-F238E27FC236}">
                  <a16:creationId xmlns:a16="http://schemas.microsoft.com/office/drawing/2014/main" id="{F7F71EE2-B593-DD9E-0E85-8E1189A2FB37}"/>
                </a:ext>
              </a:extLst>
            </p:cNvPr>
            <p:cNvSpPr/>
            <p:nvPr/>
          </p:nvSpPr>
          <p:spPr>
            <a:xfrm>
              <a:off x="4274218" y="1974013"/>
              <a:ext cx="21227" cy="34472"/>
            </a:xfrm>
            <a:custGeom>
              <a:avLst/>
              <a:gdLst/>
              <a:ahLst/>
              <a:cxnLst/>
              <a:rect l="l" t="t" r="r" b="b"/>
              <a:pathLst>
                <a:path w="1202" h="1952" extrusionOk="0">
                  <a:moveTo>
                    <a:pt x="584" y="1"/>
                  </a:moveTo>
                  <a:cubicBezTo>
                    <a:pt x="326" y="1"/>
                    <a:pt x="92" y="186"/>
                    <a:pt x="34" y="447"/>
                  </a:cubicBezTo>
                  <a:cubicBezTo>
                    <a:pt x="0" y="781"/>
                    <a:pt x="67" y="1881"/>
                    <a:pt x="367" y="1948"/>
                  </a:cubicBezTo>
                  <a:cubicBezTo>
                    <a:pt x="376" y="1950"/>
                    <a:pt x="385" y="1951"/>
                    <a:pt x="395" y="1951"/>
                  </a:cubicBezTo>
                  <a:cubicBezTo>
                    <a:pt x="693" y="1951"/>
                    <a:pt x="1103" y="938"/>
                    <a:pt x="1168" y="647"/>
                  </a:cubicBezTo>
                  <a:cubicBezTo>
                    <a:pt x="1201" y="347"/>
                    <a:pt x="1001" y="47"/>
                    <a:pt x="701" y="13"/>
                  </a:cubicBezTo>
                  <a:cubicBezTo>
                    <a:pt x="662" y="5"/>
                    <a:pt x="623" y="1"/>
                    <a:pt x="58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516;p30">
              <a:extLst>
                <a:ext uri="{FF2B5EF4-FFF2-40B4-BE49-F238E27FC236}">
                  <a16:creationId xmlns:a16="http://schemas.microsoft.com/office/drawing/2014/main" id="{A39E3D6C-E4EB-48B1-AA9A-00FF0974C207}"/>
                </a:ext>
              </a:extLst>
            </p:cNvPr>
            <p:cNvSpPr/>
            <p:nvPr/>
          </p:nvSpPr>
          <p:spPr>
            <a:xfrm>
              <a:off x="4262863" y="2020175"/>
              <a:ext cx="21969" cy="34667"/>
            </a:xfrm>
            <a:custGeom>
              <a:avLst/>
              <a:gdLst/>
              <a:ahLst/>
              <a:cxnLst/>
              <a:rect l="l" t="t" r="r" b="b"/>
              <a:pathLst>
                <a:path w="1244" h="1963" extrusionOk="0">
                  <a:moveTo>
                    <a:pt x="862" y="1"/>
                  </a:moveTo>
                  <a:cubicBezTo>
                    <a:pt x="563" y="1"/>
                    <a:pt x="142" y="1007"/>
                    <a:pt x="76" y="1302"/>
                  </a:cubicBezTo>
                  <a:cubicBezTo>
                    <a:pt x="1" y="1718"/>
                    <a:pt x="332" y="1963"/>
                    <a:pt x="652" y="1963"/>
                  </a:cubicBezTo>
                  <a:cubicBezTo>
                    <a:pt x="896" y="1963"/>
                    <a:pt x="1134" y="1820"/>
                    <a:pt x="1177" y="1502"/>
                  </a:cubicBezTo>
                  <a:cubicBezTo>
                    <a:pt x="1244" y="1202"/>
                    <a:pt x="1177" y="68"/>
                    <a:pt x="877" y="1"/>
                  </a:cubicBezTo>
                  <a:cubicBezTo>
                    <a:pt x="872" y="1"/>
                    <a:pt x="867" y="1"/>
                    <a:pt x="86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517;p30">
              <a:extLst>
                <a:ext uri="{FF2B5EF4-FFF2-40B4-BE49-F238E27FC236}">
                  <a16:creationId xmlns:a16="http://schemas.microsoft.com/office/drawing/2014/main" id="{27118412-341E-6DB2-6F48-D76A35B18B84}"/>
                </a:ext>
              </a:extLst>
            </p:cNvPr>
            <p:cNvSpPr/>
            <p:nvPr/>
          </p:nvSpPr>
          <p:spPr>
            <a:xfrm>
              <a:off x="4284231" y="2009756"/>
              <a:ext cx="39947" cy="20062"/>
            </a:xfrm>
            <a:custGeom>
              <a:avLst/>
              <a:gdLst/>
              <a:ahLst/>
              <a:cxnLst/>
              <a:rect l="l" t="t" r="r" b="b"/>
              <a:pathLst>
                <a:path w="2262" h="1136" extrusionOk="0">
                  <a:moveTo>
                    <a:pt x="1238" y="1"/>
                  </a:moveTo>
                  <a:cubicBezTo>
                    <a:pt x="783" y="1"/>
                    <a:pt x="118" y="93"/>
                    <a:pt x="67" y="324"/>
                  </a:cubicBezTo>
                  <a:cubicBezTo>
                    <a:pt x="0" y="625"/>
                    <a:pt x="1068" y="1058"/>
                    <a:pt x="1368" y="1125"/>
                  </a:cubicBezTo>
                  <a:cubicBezTo>
                    <a:pt x="1409" y="1132"/>
                    <a:pt x="1448" y="1136"/>
                    <a:pt x="1485" y="1136"/>
                  </a:cubicBezTo>
                  <a:cubicBezTo>
                    <a:pt x="2121" y="1136"/>
                    <a:pt x="2261" y="119"/>
                    <a:pt x="1568" y="24"/>
                  </a:cubicBezTo>
                  <a:cubicBezTo>
                    <a:pt x="1491" y="9"/>
                    <a:pt x="1374" y="1"/>
                    <a:pt x="123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518;p30">
              <a:extLst>
                <a:ext uri="{FF2B5EF4-FFF2-40B4-BE49-F238E27FC236}">
                  <a16:creationId xmlns:a16="http://schemas.microsoft.com/office/drawing/2014/main" id="{4FB20C45-88F8-07F3-4705-5D4A839F7424}"/>
                </a:ext>
              </a:extLst>
            </p:cNvPr>
            <p:cNvSpPr/>
            <p:nvPr/>
          </p:nvSpPr>
          <p:spPr>
            <a:xfrm>
              <a:off x="4234890" y="1999372"/>
              <a:ext cx="39346" cy="19797"/>
            </a:xfrm>
            <a:custGeom>
              <a:avLst/>
              <a:gdLst/>
              <a:ahLst/>
              <a:cxnLst/>
              <a:rect l="l" t="t" r="r" b="b"/>
              <a:pathLst>
                <a:path w="2228" h="1121" extrusionOk="0">
                  <a:moveTo>
                    <a:pt x="773" y="1"/>
                  </a:moveTo>
                  <a:cubicBezTo>
                    <a:pt x="139" y="1"/>
                    <a:pt x="1" y="987"/>
                    <a:pt x="693" y="1113"/>
                  </a:cubicBezTo>
                  <a:cubicBezTo>
                    <a:pt x="738" y="1118"/>
                    <a:pt x="803" y="1120"/>
                    <a:pt x="880" y="1120"/>
                  </a:cubicBezTo>
                  <a:cubicBezTo>
                    <a:pt x="1312" y="1120"/>
                    <a:pt x="2137" y="1034"/>
                    <a:pt x="2194" y="779"/>
                  </a:cubicBezTo>
                  <a:cubicBezTo>
                    <a:pt x="2227" y="479"/>
                    <a:pt x="1193" y="45"/>
                    <a:pt x="893" y="12"/>
                  </a:cubicBezTo>
                  <a:cubicBezTo>
                    <a:pt x="851" y="4"/>
                    <a:pt x="811" y="1"/>
                    <a:pt x="77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519;p30">
              <a:extLst>
                <a:ext uri="{FF2B5EF4-FFF2-40B4-BE49-F238E27FC236}">
                  <a16:creationId xmlns:a16="http://schemas.microsoft.com/office/drawing/2014/main" id="{77BEB24E-3B1E-475D-0973-9F9D2D1F7914}"/>
                </a:ext>
              </a:extLst>
            </p:cNvPr>
            <p:cNvSpPr/>
            <p:nvPr/>
          </p:nvSpPr>
          <p:spPr>
            <a:xfrm>
              <a:off x="4281282" y="1986940"/>
              <a:ext cx="38110" cy="25342"/>
            </a:xfrm>
            <a:custGeom>
              <a:avLst/>
              <a:gdLst/>
              <a:ahLst/>
              <a:cxnLst/>
              <a:rect l="l" t="t" r="r" b="b"/>
              <a:pathLst>
                <a:path w="2158" h="1435" extrusionOk="0">
                  <a:moveTo>
                    <a:pt x="1347" y="0"/>
                  </a:moveTo>
                  <a:cubicBezTo>
                    <a:pt x="1237" y="0"/>
                    <a:pt x="1119" y="35"/>
                    <a:pt x="1001" y="115"/>
                  </a:cubicBezTo>
                  <a:cubicBezTo>
                    <a:pt x="768" y="282"/>
                    <a:pt x="1" y="1116"/>
                    <a:pt x="167" y="1350"/>
                  </a:cubicBezTo>
                  <a:cubicBezTo>
                    <a:pt x="213" y="1410"/>
                    <a:pt x="300" y="1434"/>
                    <a:pt x="412" y="1434"/>
                  </a:cubicBezTo>
                  <a:cubicBezTo>
                    <a:pt x="795" y="1434"/>
                    <a:pt x="1462" y="1145"/>
                    <a:pt x="1668" y="1016"/>
                  </a:cubicBezTo>
                  <a:cubicBezTo>
                    <a:pt x="2157" y="663"/>
                    <a:pt x="1828" y="0"/>
                    <a:pt x="134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520;p30">
              <a:extLst>
                <a:ext uri="{FF2B5EF4-FFF2-40B4-BE49-F238E27FC236}">
                  <a16:creationId xmlns:a16="http://schemas.microsoft.com/office/drawing/2014/main" id="{B5A526E4-36FE-6CAE-7ED5-A0DBAE3968F4}"/>
                </a:ext>
              </a:extLst>
            </p:cNvPr>
            <p:cNvSpPr/>
            <p:nvPr/>
          </p:nvSpPr>
          <p:spPr>
            <a:xfrm>
              <a:off x="4239535" y="2016573"/>
              <a:ext cx="38234" cy="25430"/>
            </a:xfrm>
            <a:custGeom>
              <a:avLst/>
              <a:gdLst/>
              <a:ahLst/>
              <a:cxnLst/>
              <a:rect l="l" t="t" r="r" b="b"/>
              <a:pathLst>
                <a:path w="2165" h="1440" extrusionOk="0">
                  <a:moveTo>
                    <a:pt x="1770" y="1"/>
                  </a:moveTo>
                  <a:cubicBezTo>
                    <a:pt x="1389" y="1"/>
                    <a:pt x="706" y="282"/>
                    <a:pt x="497" y="439"/>
                  </a:cubicBezTo>
                  <a:lnTo>
                    <a:pt x="497" y="405"/>
                  </a:lnTo>
                  <a:lnTo>
                    <a:pt x="497" y="405"/>
                  </a:lnTo>
                  <a:cubicBezTo>
                    <a:pt x="1" y="763"/>
                    <a:pt x="346" y="1440"/>
                    <a:pt x="838" y="1440"/>
                  </a:cubicBezTo>
                  <a:cubicBezTo>
                    <a:pt x="942" y="1440"/>
                    <a:pt x="1053" y="1409"/>
                    <a:pt x="1164" y="1339"/>
                  </a:cubicBezTo>
                  <a:cubicBezTo>
                    <a:pt x="1397" y="1173"/>
                    <a:pt x="2164" y="339"/>
                    <a:pt x="1998" y="72"/>
                  </a:cubicBezTo>
                  <a:cubicBezTo>
                    <a:pt x="1955" y="22"/>
                    <a:pt x="1873" y="1"/>
                    <a:pt x="177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521;p30">
              <a:extLst>
                <a:ext uri="{FF2B5EF4-FFF2-40B4-BE49-F238E27FC236}">
                  <a16:creationId xmlns:a16="http://schemas.microsoft.com/office/drawing/2014/main" id="{676EAC4A-8B65-6F06-46E4-974221D5235E}"/>
                </a:ext>
              </a:extLst>
            </p:cNvPr>
            <p:cNvSpPr/>
            <p:nvPr/>
          </p:nvSpPr>
          <p:spPr>
            <a:xfrm>
              <a:off x="4278333" y="2018603"/>
              <a:ext cx="32600" cy="31188"/>
            </a:xfrm>
            <a:custGeom>
              <a:avLst/>
              <a:gdLst/>
              <a:ahLst/>
              <a:cxnLst/>
              <a:rect l="l" t="t" r="r" b="b"/>
              <a:pathLst>
                <a:path w="1846" h="1766" extrusionOk="0">
                  <a:moveTo>
                    <a:pt x="352" y="0"/>
                  </a:moveTo>
                  <a:cubicBezTo>
                    <a:pt x="319" y="0"/>
                    <a:pt x="290" y="7"/>
                    <a:pt x="268" y="24"/>
                  </a:cubicBezTo>
                  <a:cubicBezTo>
                    <a:pt x="1" y="224"/>
                    <a:pt x="434" y="1258"/>
                    <a:pt x="601" y="1525"/>
                  </a:cubicBezTo>
                  <a:cubicBezTo>
                    <a:pt x="724" y="1695"/>
                    <a:pt x="887" y="1766"/>
                    <a:pt x="1048" y="1766"/>
                  </a:cubicBezTo>
                  <a:cubicBezTo>
                    <a:pt x="1454" y="1766"/>
                    <a:pt x="1846" y="1312"/>
                    <a:pt x="1535" y="858"/>
                  </a:cubicBezTo>
                  <a:cubicBezTo>
                    <a:pt x="1385" y="647"/>
                    <a:pt x="662" y="0"/>
                    <a:pt x="35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522;p30">
              <a:extLst>
                <a:ext uri="{FF2B5EF4-FFF2-40B4-BE49-F238E27FC236}">
                  <a16:creationId xmlns:a16="http://schemas.microsoft.com/office/drawing/2014/main" id="{5BC10A59-10CA-5DAE-5066-9FB5411960AA}"/>
                </a:ext>
              </a:extLst>
            </p:cNvPr>
            <p:cNvSpPr/>
            <p:nvPr/>
          </p:nvSpPr>
          <p:spPr>
            <a:xfrm>
              <a:off x="4248771" y="1979028"/>
              <a:ext cx="31947" cy="30993"/>
            </a:xfrm>
            <a:custGeom>
              <a:avLst/>
              <a:gdLst/>
              <a:ahLst/>
              <a:cxnLst/>
              <a:rect l="l" t="t" r="r" b="b"/>
              <a:pathLst>
                <a:path w="1809" h="1755" extrusionOk="0">
                  <a:moveTo>
                    <a:pt x="752" y="1"/>
                  </a:moveTo>
                  <a:cubicBezTo>
                    <a:pt x="361" y="1"/>
                    <a:pt x="1" y="449"/>
                    <a:pt x="307" y="897"/>
                  </a:cubicBezTo>
                  <a:cubicBezTo>
                    <a:pt x="428" y="1108"/>
                    <a:pt x="1120" y="1754"/>
                    <a:pt x="1449" y="1754"/>
                  </a:cubicBezTo>
                  <a:cubicBezTo>
                    <a:pt x="1485" y="1754"/>
                    <a:pt x="1516" y="1747"/>
                    <a:pt x="1541" y="1731"/>
                  </a:cubicBezTo>
                  <a:cubicBezTo>
                    <a:pt x="1808" y="1531"/>
                    <a:pt x="1375" y="497"/>
                    <a:pt x="1174" y="263"/>
                  </a:cubicBezTo>
                  <a:lnTo>
                    <a:pt x="1208" y="263"/>
                  </a:lnTo>
                  <a:cubicBezTo>
                    <a:pt x="1081" y="78"/>
                    <a:pt x="914" y="1"/>
                    <a:pt x="75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523;p30">
              <a:extLst>
                <a:ext uri="{FF2B5EF4-FFF2-40B4-BE49-F238E27FC236}">
                  <a16:creationId xmlns:a16="http://schemas.microsoft.com/office/drawing/2014/main" id="{205379A5-56F1-CDAD-9176-F4F415EC1638}"/>
                </a:ext>
              </a:extLst>
            </p:cNvPr>
            <p:cNvSpPr/>
            <p:nvPr/>
          </p:nvSpPr>
          <p:spPr>
            <a:xfrm>
              <a:off x="4264188" y="2002798"/>
              <a:ext cx="27726" cy="23258"/>
            </a:xfrm>
            <a:custGeom>
              <a:avLst/>
              <a:gdLst/>
              <a:ahLst/>
              <a:cxnLst/>
              <a:rect l="l" t="t" r="r" b="b"/>
              <a:pathLst>
                <a:path w="1570" h="1317" extrusionOk="0">
                  <a:moveTo>
                    <a:pt x="822" y="1"/>
                  </a:moveTo>
                  <a:cubicBezTo>
                    <a:pt x="331" y="1"/>
                    <a:pt x="0" y="593"/>
                    <a:pt x="335" y="1019"/>
                  </a:cubicBezTo>
                  <a:cubicBezTo>
                    <a:pt x="471" y="1223"/>
                    <a:pt x="674" y="1316"/>
                    <a:pt x="876" y="1316"/>
                  </a:cubicBezTo>
                  <a:cubicBezTo>
                    <a:pt x="1168" y="1316"/>
                    <a:pt x="1457" y="1121"/>
                    <a:pt x="1536" y="785"/>
                  </a:cubicBezTo>
                  <a:cubicBezTo>
                    <a:pt x="1569" y="418"/>
                    <a:pt x="1336" y="51"/>
                    <a:pt x="969" y="18"/>
                  </a:cubicBezTo>
                  <a:cubicBezTo>
                    <a:pt x="919" y="6"/>
                    <a:pt x="870" y="1"/>
                    <a:pt x="822" y="1"/>
                  </a:cubicBezTo>
                  <a:close/>
                </a:path>
              </a:pathLst>
            </a:custGeom>
            <a:solidFill>
              <a:schemeClr val="accent5"/>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524;p30">
              <a:extLst>
                <a:ext uri="{FF2B5EF4-FFF2-40B4-BE49-F238E27FC236}">
                  <a16:creationId xmlns:a16="http://schemas.microsoft.com/office/drawing/2014/main" id="{803C453E-BA91-303F-0B08-687FD5CC7B78}"/>
                </a:ext>
              </a:extLst>
            </p:cNvPr>
            <p:cNvSpPr/>
            <p:nvPr/>
          </p:nvSpPr>
          <p:spPr>
            <a:xfrm>
              <a:off x="5318648" y="2010763"/>
              <a:ext cx="156715" cy="167911"/>
            </a:xfrm>
            <a:custGeom>
              <a:avLst/>
              <a:gdLst/>
              <a:ahLst/>
              <a:cxnLst/>
              <a:rect l="l" t="t" r="r" b="b"/>
              <a:pathLst>
                <a:path w="8874" h="9508" extrusionOk="0">
                  <a:moveTo>
                    <a:pt x="6038" y="1"/>
                  </a:moveTo>
                  <a:cubicBezTo>
                    <a:pt x="5871" y="201"/>
                    <a:pt x="5771" y="434"/>
                    <a:pt x="5771" y="668"/>
                  </a:cubicBezTo>
                  <a:cubicBezTo>
                    <a:pt x="5771" y="668"/>
                    <a:pt x="5571" y="201"/>
                    <a:pt x="5238" y="201"/>
                  </a:cubicBezTo>
                  <a:cubicBezTo>
                    <a:pt x="5104" y="368"/>
                    <a:pt x="5071" y="601"/>
                    <a:pt x="5171" y="801"/>
                  </a:cubicBezTo>
                  <a:cubicBezTo>
                    <a:pt x="5037" y="534"/>
                    <a:pt x="4771" y="368"/>
                    <a:pt x="4504" y="334"/>
                  </a:cubicBezTo>
                  <a:lnTo>
                    <a:pt x="4504" y="334"/>
                  </a:lnTo>
                  <a:cubicBezTo>
                    <a:pt x="4404" y="568"/>
                    <a:pt x="4437" y="801"/>
                    <a:pt x="4570" y="1001"/>
                  </a:cubicBezTo>
                  <a:cubicBezTo>
                    <a:pt x="4570" y="1001"/>
                    <a:pt x="4342" y="887"/>
                    <a:pt x="4124" y="887"/>
                  </a:cubicBezTo>
                  <a:cubicBezTo>
                    <a:pt x="4031" y="887"/>
                    <a:pt x="3940" y="908"/>
                    <a:pt x="3870" y="968"/>
                  </a:cubicBezTo>
                  <a:cubicBezTo>
                    <a:pt x="3870" y="1201"/>
                    <a:pt x="3970" y="1368"/>
                    <a:pt x="4137" y="1468"/>
                  </a:cubicBezTo>
                  <a:cubicBezTo>
                    <a:pt x="4070" y="1452"/>
                    <a:pt x="4003" y="1443"/>
                    <a:pt x="3937" y="1443"/>
                  </a:cubicBezTo>
                  <a:cubicBezTo>
                    <a:pt x="3870" y="1443"/>
                    <a:pt x="3803" y="1452"/>
                    <a:pt x="3737" y="1468"/>
                  </a:cubicBezTo>
                  <a:cubicBezTo>
                    <a:pt x="3703" y="1402"/>
                    <a:pt x="3703" y="1302"/>
                    <a:pt x="3670" y="1235"/>
                  </a:cubicBezTo>
                  <a:cubicBezTo>
                    <a:pt x="3670" y="1235"/>
                    <a:pt x="3336" y="1302"/>
                    <a:pt x="3103" y="1869"/>
                  </a:cubicBezTo>
                  <a:cubicBezTo>
                    <a:pt x="3103" y="1869"/>
                    <a:pt x="3103" y="1302"/>
                    <a:pt x="2869" y="1168"/>
                  </a:cubicBezTo>
                  <a:cubicBezTo>
                    <a:pt x="2869" y="1168"/>
                    <a:pt x="2636" y="1302"/>
                    <a:pt x="2602" y="1869"/>
                  </a:cubicBezTo>
                  <a:cubicBezTo>
                    <a:pt x="2536" y="1602"/>
                    <a:pt x="2369" y="1368"/>
                    <a:pt x="2102" y="1235"/>
                  </a:cubicBezTo>
                  <a:cubicBezTo>
                    <a:pt x="1969" y="1468"/>
                    <a:pt x="1969" y="1769"/>
                    <a:pt x="2102" y="2002"/>
                  </a:cubicBezTo>
                  <a:cubicBezTo>
                    <a:pt x="1969" y="1802"/>
                    <a:pt x="1735" y="1668"/>
                    <a:pt x="1502" y="1602"/>
                  </a:cubicBezTo>
                  <a:lnTo>
                    <a:pt x="1502" y="1602"/>
                  </a:lnTo>
                  <a:cubicBezTo>
                    <a:pt x="1468" y="1835"/>
                    <a:pt x="1535" y="2035"/>
                    <a:pt x="1702" y="2202"/>
                  </a:cubicBezTo>
                  <a:cubicBezTo>
                    <a:pt x="1535" y="2069"/>
                    <a:pt x="1368" y="1969"/>
                    <a:pt x="1168" y="1935"/>
                  </a:cubicBezTo>
                  <a:lnTo>
                    <a:pt x="1168" y="1935"/>
                  </a:lnTo>
                  <a:cubicBezTo>
                    <a:pt x="1168" y="2113"/>
                    <a:pt x="1221" y="2317"/>
                    <a:pt x="1350" y="2454"/>
                  </a:cubicBezTo>
                  <a:lnTo>
                    <a:pt x="1350" y="2454"/>
                  </a:lnTo>
                  <a:cubicBezTo>
                    <a:pt x="1188" y="2316"/>
                    <a:pt x="978" y="2232"/>
                    <a:pt x="768" y="2202"/>
                  </a:cubicBezTo>
                  <a:lnTo>
                    <a:pt x="768" y="2202"/>
                  </a:lnTo>
                  <a:cubicBezTo>
                    <a:pt x="768" y="2502"/>
                    <a:pt x="868" y="2769"/>
                    <a:pt x="1068" y="2969"/>
                  </a:cubicBezTo>
                  <a:cubicBezTo>
                    <a:pt x="821" y="2810"/>
                    <a:pt x="639" y="2773"/>
                    <a:pt x="523" y="2773"/>
                  </a:cubicBezTo>
                  <a:cubicBezTo>
                    <a:pt x="419" y="2773"/>
                    <a:pt x="367" y="2803"/>
                    <a:pt x="367" y="2803"/>
                  </a:cubicBezTo>
                  <a:cubicBezTo>
                    <a:pt x="401" y="3069"/>
                    <a:pt x="501" y="3270"/>
                    <a:pt x="701" y="3436"/>
                  </a:cubicBezTo>
                  <a:cubicBezTo>
                    <a:pt x="592" y="3409"/>
                    <a:pt x="503" y="3399"/>
                    <a:pt x="430" y="3399"/>
                  </a:cubicBezTo>
                  <a:cubicBezTo>
                    <a:pt x="238" y="3399"/>
                    <a:pt x="167" y="3470"/>
                    <a:pt x="167" y="3470"/>
                  </a:cubicBezTo>
                  <a:lnTo>
                    <a:pt x="1" y="4137"/>
                  </a:lnTo>
                  <a:cubicBezTo>
                    <a:pt x="34" y="4571"/>
                    <a:pt x="568" y="4671"/>
                    <a:pt x="568" y="4671"/>
                  </a:cubicBezTo>
                  <a:cubicBezTo>
                    <a:pt x="367" y="4704"/>
                    <a:pt x="201" y="4804"/>
                    <a:pt x="67" y="4937"/>
                  </a:cubicBezTo>
                  <a:cubicBezTo>
                    <a:pt x="201" y="5271"/>
                    <a:pt x="701" y="5304"/>
                    <a:pt x="701" y="5304"/>
                  </a:cubicBezTo>
                  <a:cubicBezTo>
                    <a:pt x="501" y="5404"/>
                    <a:pt x="334" y="5605"/>
                    <a:pt x="267" y="5838"/>
                  </a:cubicBezTo>
                  <a:cubicBezTo>
                    <a:pt x="363" y="5899"/>
                    <a:pt x="464" y="5921"/>
                    <a:pt x="563" y="5921"/>
                  </a:cubicBezTo>
                  <a:cubicBezTo>
                    <a:pt x="845" y="5921"/>
                    <a:pt x="1101" y="5738"/>
                    <a:pt x="1101" y="5738"/>
                  </a:cubicBezTo>
                  <a:lnTo>
                    <a:pt x="1101" y="5738"/>
                  </a:lnTo>
                  <a:cubicBezTo>
                    <a:pt x="935" y="5871"/>
                    <a:pt x="834" y="6105"/>
                    <a:pt x="868" y="6338"/>
                  </a:cubicBezTo>
                  <a:cubicBezTo>
                    <a:pt x="926" y="6375"/>
                    <a:pt x="992" y="6389"/>
                    <a:pt x="1059" y="6389"/>
                  </a:cubicBezTo>
                  <a:cubicBezTo>
                    <a:pt x="1303" y="6389"/>
                    <a:pt x="1568" y="6205"/>
                    <a:pt x="1568" y="6205"/>
                  </a:cubicBezTo>
                  <a:lnTo>
                    <a:pt x="1568" y="6205"/>
                  </a:lnTo>
                  <a:cubicBezTo>
                    <a:pt x="1435" y="6405"/>
                    <a:pt x="1402" y="6639"/>
                    <a:pt x="1435" y="6906"/>
                  </a:cubicBezTo>
                  <a:cubicBezTo>
                    <a:pt x="1768" y="6906"/>
                    <a:pt x="2035" y="6739"/>
                    <a:pt x="2235" y="6472"/>
                  </a:cubicBezTo>
                  <a:lnTo>
                    <a:pt x="2235" y="6472"/>
                  </a:lnTo>
                  <a:cubicBezTo>
                    <a:pt x="2102" y="6672"/>
                    <a:pt x="2069" y="6939"/>
                    <a:pt x="2169" y="7172"/>
                  </a:cubicBezTo>
                  <a:cubicBezTo>
                    <a:pt x="2336" y="7139"/>
                    <a:pt x="2502" y="7039"/>
                    <a:pt x="2636" y="6906"/>
                  </a:cubicBezTo>
                  <a:cubicBezTo>
                    <a:pt x="2702" y="7006"/>
                    <a:pt x="2803" y="7106"/>
                    <a:pt x="2936" y="7139"/>
                  </a:cubicBezTo>
                  <a:cubicBezTo>
                    <a:pt x="2969" y="7172"/>
                    <a:pt x="3003" y="7206"/>
                    <a:pt x="3036" y="7272"/>
                  </a:cubicBezTo>
                  <a:cubicBezTo>
                    <a:pt x="2836" y="7339"/>
                    <a:pt x="2702" y="7439"/>
                    <a:pt x="2602" y="7606"/>
                  </a:cubicBezTo>
                  <a:cubicBezTo>
                    <a:pt x="2788" y="7792"/>
                    <a:pt x="3016" y="7893"/>
                    <a:pt x="3253" y="7893"/>
                  </a:cubicBezTo>
                  <a:cubicBezTo>
                    <a:pt x="3314" y="7893"/>
                    <a:pt x="3375" y="7887"/>
                    <a:pt x="3436" y="7873"/>
                  </a:cubicBezTo>
                  <a:lnTo>
                    <a:pt x="3436" y="7873"/>
                  </a:lnTo>
                  <a:cubicBezTo>
                    <a:pt x="3203" y="7940"/>
                    <a:pt x="3003" y="8106"/>
                    <a:pt x="2903" y="8340"/>
                  </a:cubicBezTo>
                  <a:cubicBezTo>
                    <a:pt x="3052" y="8415"/>
                    <a:pt x="3223" y="8458"/>
                    <a:pt x="3398" y="8458"/>
                  </a:cubicBezTo>
                  <a:cubicBezTo>
                    <a:pt x="3534" y="8458"/>
                    <a:pt x="3672" y="8432"/>
                    <a:pt x="3803" y="8373"/>
                  </a:cubicBezTo>
                  <a:lnTo>
                    <a:pt x="3803" y="8373"/>
                  </a:lnTo>
                  <a:cubicBezTo>
                    <a:pt x="3570" y="8507"/>
                    <a:pt x="3436" y="8774"/>
                    <a:pt x="3436" y="9074"/>
                  </a:cubicBezTo>
                  <a:cubicBezTo>
                    <a:pt x="3473" y="9077"/>
                    <a:pt x="3510" y="9079"/>
                    <a:pt x="3546" y="9079"/>
                  </a:cubicBezTo>
                  <a:cubicBezTo>
                    <a:pt x="3870" y="9079"/>
                    <a:pt x="4164" y="8947"/>
                    <a:pt x="4404" y="8707"/>
                  </a:cubicBezTo>
                  <a:lnTo>
                    <a:pt x="4404" y="8707"/>
                  </a:lnTo>
                  <a:cubicBezTo>
                    <a:pt x="4270" y="8907"/>
                    <a:pt x="4270" y="9140"/>
                    <a:pt x="4370" y="9341"/>
                  </a:cubicBezTo>
                  <a:cubicBezTo>
                    <a:pt x="4604" y="9307"/>
                    <a:pt x="4804" y="9140"/>
                    <a:pt x="4937" y="8940"/>
                  </a:cubicBezTo>
                  <a:lnTo>
                    <a:pt x="4937" y="8940"/>
                  </a:lnTo>
                  <a:cubicBezTo>
                    <a:pt x="4904" y="9140"/>
                    <a:pt x="4904" y="9341"/>
                    <a:pt x="5004" y="9507"/>
                  </a:cubicBezTo>
                  <a:cubicBezTo>
                    <a:pt x="5304" y="9474"/>
                    <a:pt x="5571" y="9007"/>
                    <a:pt x="5571" y="9007"/>
                  </a:cubicBezTo>
                  <a:lnTo>
                    <a:pt x="5571" y="9007"/>
                  </a:lnTo>
                  <a:cubicBezTo>
                    <a:pt x="5504" y="9174"/>
                    <a:pt x="5538" y="9374"/>
                    <a:pt x="5671" y="9507"/>
                  </a:cubicBezTo>
                  <a:cubicBezTo>
                    <a:pt x="5938" y="9441"/>
                    <a:pt x="6138" y="9207"/>
                    <a:pt x="6205" y="8907"/>
                  </a:cubicBezTo>
                  <a:cubicBezTo>
                    <a:pt x="6238" y="9107"/>
                    <a:pt x="6338" y="9274"/>
                    <a:pt x="6539" y="9374"/>
                  </a:cubicBezTo>
                  <a:cubicBezTo>
                    <a:pt x="6839" y="9241"/>
                    <a:pt x="6805" y="8707"/>
                    <a:pt x="6805" y="8707"/>
                  </a:cubicBezTo>
                  <a:lnTo>
                    <a:pt x="6805" y="8707"/>
                  </a:lnTo>
                  <a:cubicBezTo>
                    <a:pt x="6939" y="8874"/>
                    <a:pt x="7139" y="9007"/>
                    <a:pt x="7372" y="9040"/>
                  </a:cubicBezTo>
                  <a:lnTo>
                    <a:pt x="7806" y="8407"/>
                  </a:lnTo>
                  <a:cubicBezTo>
                    <a:pt x="7906" y="8106"/>
                    <a:pt x="7573" y="7706"/>
                    <a:pt x="7573" y="7706"/>
                  </a:cubicBezTo>
                  <a:lnTo>
                    <a:pt x="7573" y="7706"/>
                  </a:lnTo>
                  <a:cubicBezTo>
                    <a:pt x="7680" y="7778"/>
                    <a:pt x="7806" y="7811"/>
                    <a:pt x="7936" y="7811"/>
                  </a:cubicBezTo>
                  <a:cubicBezTo>
                    <a:pt x="8049" y="7811"/>
                    <a:pt x="8165" y="7786"/>
                    <a:pt x="8273" y="7739"/>
                  </a:cubicBezTo>
                  <a:cubicBezTo>
                    <a:pt x="8273" y="7339"/>
                    <a:pt x="7773" y="7006"/>
                    <a:pt x="7773" y="7006"/>
                  </a:cubicBezTo>
                  <a:lnTo>
                    <a:pt x="7773" y="7006"/>
                  </a:lnTo>
                  <a:cubicBezTo>
                    <a:pt x="7857" y="7048"/>
                    <a:pt x="7952" y="7066"/>
                    <a:pt x="8050" y="7066"/>
                  </a:cubicBezTo>
                  <a:cubicBezTo>
                    <a:pt x="8185" y="7066"/>
                    <a:pt x="8324" y="7030"/>
                    <a:pt x="8440" y="6972"/>
                  </a:cubicBezTo>
                  <a:cubicBezTo>
                    <a:pt x="8307" y="6472"/>
                    <a:pt x="7606" y="6372"/>
                    <a:pt x="7606" y="6372"/>
                  </a:cubicBezTo>
                  <a:lnTo>
                    <a:pt x="7606" y="6372"/>
                  </a:lnTo>
                  <a:cubicBezTo>
                    <a:pt x="7640" y="6375"/>
                    <a:pt x="7674" y="6377"/>
                    <a:pt x="7708" y="6377"/>
                  </a:cubicBezTo>
                  <a:cubicBezTo>
                    <a:pt x="8000" y="6377"/>
                    <a:pt x="8260" y="6251"/>
                    <a:pt x="8440" y="6072"/>
                  </a:cubicBezTo>
                  <a:cubicBezTo>
                    <a:pt x="8284" y="5805"/>
                    <a:pt x="7906" y="5760"/>
                    <a:pt x="7671" y="5760"/>
                  </a:cubicBezTo>
                  <a:cubicBezTo>
                    <a:pt x="7554" y="5760"/>
                    <a:pt x="7473" y="5771"/>
                    <a:pt x="7473" y="5771"/>
                  </a:cubicBezTo>
                  <a:cubicBezTo>
                    <a:pt x="7473" y="5771"/>
                    <a:pt x="8040" y="5538"/>
                    <a:pt x="8106" y="5238"/>
                  </a:cubicBezTo>
                  <a:cubicBezTo>
                    <a:pt x="8022" y="5174"/>
                    <a:pt x="7910" y="5151"/>
                    <a:pt x="7798" y="5151"/>
                  </a:cubicBezTo>
                  <a:cubicBezTo>
                    <a:pt x="7733" y="5151"/>
                    <a:pt x="7667" y="5159"/>
                    <a:pt x="7606" y="5171"/>
                  </a:cubicBezTo>
                  <a:cubicBezTo>
                    <a:pt x="7606" y="5104"/>
                    <a:pt x="7573" y="5004"/>
                    <a:pt x="7539" y="4937"/>
                  </a:cubicBezTo>
                  <a:cubicBezTo>
                    <a:pt x="7573" y="4904"/>
                    <a:pt x="7606" y="4837"/>
                    <a:pt x="7606" y="4804"/>
                  </a:cubicBezTo>
                  <a:cubicBezTo>
                    <a:pt x="7689" y="4837"/>
                    <a:pt x="7781" y="4854"/>
                    <a:pt x="7873" y="4854"/>
                  </a:cubicBezTo>
                  <a:cubicBezTo>
                    <a:pt x="7965" y="4854"/>
                    <a:pt x="8056" y="4837"/>
                    <a:pt x="8140" y="4804"/>
                  </a:cubicBezTo>
                  <a:cubicBezTo>
                    <a:pt x="8140" y="4804"/>
                    <a:pt x="8173" y="4537"/>
                    <a:pt x="7706" y="4204"/>
                  </a:cubicBezTo>
                  <a:lnTo>
                    <a:pt x="7706" y="4204"/>
                  </a:lnTo>
                  <a:cubicBezTo>
                    <a:pt x="7839" y="4270"/>
                    <a:pt x="7981" y="4304"/>
                    <a:pt x="8123" y="4304"/>
                  </a:cubicBezTo>
                  <a:cubicBezTo>
                    <a:pt x="8265" y="4304"/>
                    <a:pt x="8407" y="4270"/>
                    <a:pt x="8540" y="4204"/>
                  </a:cubicBezTo>
                  <a:cubicBezTo>
                    <a:pt x="8473" y="3937"/>
                    <a:pt x="8040" y="3737"/>
                    <a:pt x="8040" y="3737"/>
                  </a:cubicBezTo>
                  <a:lnTo>
                    <a:pt x="8040" y="3737"/>
                  </a:lnTo>
                  <a:cubicBezTo>
                    <a:pt x="8140" y="3770"/>
                    <a:pt x="8231" y="3787"/>
                    <a:pt x="8323" y="3787"/>
                  </a:cubicBezTo>
                  <a:cubicBezTo>
                    <a:pt x="8415" y="3787"/>
                    <a:pt x="8507" y="3770"/>
                    <a:pt x="8607" y="3737"/>
                  </a:cubicBezTo>
                  <a:cubicBezTo>
                    <a:pt x="8473" y="3570"/>
                    <a:pt x="8340" y="3403"/>
                    <a:pt x="8140" y="3303"/>
                  </a:cubicBezTo>
                  <a:lnTo>
                    <a:pt x="8140" y="3303"/>
                  </a:lnTo>
                  <a:cubicBezTo>
                    <a:pt x="8238" y="3345"/>
                    <a:pt x="8335" y="3363"/>
                    <a:pt x="8431" y="3363"/>
                  </a:cubicBezTo>
                  <a:cubicBezTo>
                    <a:pt x="8563" y="3363"/>
                    <a:pt x="8691" y="3328"/>
                    <a:pt x="8807" y="3270"/>
                  </a:cubicBezTo>
                  <a:cubicBezTo>
                    <a:pt x="8640" y="3069"/>
                    <a:pt x="8407" y="2903"/>
                    <a:pt x="8173" y="2836"/>
                  </a:cubicBezTo>
                  <a:lnTo>
                    <a:pt x="8173" y="2836"/>
                  </a:lnTo>
                  <a:cubicBezTo>
                    <a:pt x="8206" y="2840"/>
                    <a:pt x="8240" y="2842"/>
                    <a:pt x="8273" y="2842"/>
                  </a:cubicBezTo>
                  <a:cubicBezTo>
                    <a:pt x="8505" y="2842"/>
                    <a:pt x="8728" y="2740"/>
                    <a:pt x="8874" y="2536"/>
                  </a:cubicBezTo>
                  <a:cubicBezTo>
                    <a:pt x="8699" y="2391"/>
                    <a:pt x="8449" y="2296"/>
                    <a:pt x="8211" y="2296"/>
                  </a:cubicBezTo>
                  <a:cubicBezTo>
                    <a:pt x="8176" y="2296"/>
                    <a:pt x="8141" y="2298"/>
                    <a:pt x="8106" y="2302"/>
                  </a:cubicBezTo>
                  <a:cubicBezTo>
                    <a:pt x="8607" y="2069"/>
                    <a:pt x="8673" y="1802"/>
                    <a:pt x="8673" y="1802"/>
                  </a:cubicBezTo>
                  <a:cubicBezTo>
                    <a:pt x="8612" y="1758"/>
                    <a:pt x="8530" y="1742"/>
                    <a:pt x="8442" y="1742"/>
                  </a:cubicBezTo>
                  <a:cubicBezTo>
                    <a:pt x="8196" y="1742"/>
                    <a:pt x="7906" y="1869"/>
                    <a:pt x="7906" y="1869"/>
                  </a:cubicBezTo>
                  <a:cubicBezTo>
                    <a:pt x="8373" y="1435"/>
                    <a:pt x="8306" y="1101"/>
                    <a:pt x="8306" y="1101"/>
                  </a:cubicBezTo>
                  <a:cubicBezTo>
                    <a:pt x="8293" y="1100"/>
                    <a:pt x="8280" y="1099"/>
                    <a:pt x="8266" y="1099"/>
                  </a:cubicBezTo>
                  <a:cubicBezTo>
                    <a:pt x="7942" y="1099"/>
                    <a:pt x="7573" y="1468"/>
                    <a:pt x="7573" y="1468"/>
                  </a:cubicBezTo>
                  <a:cubicBezTo>
                    <a:pt x="7573" y="1468"/>
                    <a:pt x="7906" y="868"/>
                    <a:pt x="7639" y="468"/>
                  </a:cubicBezTo>
                  <a:lnTo>
                    <a:pt x="7639" y="468"/>
                  </a:lnTo>
                  <a:cubicBezTo>
                    <a:pt x="7372" y="601"/>
                    <a:pt x="7139" y="835"/>
                    <a:pt x="7039" y="1135"/>
                  </a:cubicBezTo>
                  <a:cubicBezTo>
                    <a:pt x="7139" y="768"/>
                    <a:pt x="7039" y="401"/>
                    <a:pt x="6805" y="134"/>
                  </a:cubicBezTo>
                  <a:cubicBezTo>
                    <a:pt x="6639" y="301"/>
                    <a:pt x="6505" y="534"/>
                    <a:pt x="6505" y="768"/>
                  </a:cubicBezTo>
                  <a:cubicBezTo>
                    <a:pt x="6505" y="768"/>
                    <a:pt x="6405" y="167"/>
                    <a:pt x="603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525;p30">
              <a:extLst>
                <a:ext uri="{FF2B5EF4-FFF2-40B4-BE49-F238E27FC236}">
                  <a16:creationId xmlns:a16="http://schemas.microsoft.com/office/drawing/2014/main" id="{517AC2C4-4B5E-C49A-C180-2FD5DF92D3D6}"/>
                </a:ext>
              </a:extLst>
            </p:cNvPr>
            <p:cNvSpPr/>
            <p:nvPr/>
          </p:nvSpPr>
          <p:spPr>
            <a:xfrm>
              <a:off x="5329844" y="2093816"/>
              <a:ext cx="96035" cy="121960"/>
            </a:xfrm>
            <a:custGeom>
              <a:avLst/>
              <a:gdLst/>
              <a:ahLst/>
              <a:cxnLst/>
              <a:rect l="l" t="t" r="r" b="b"/>
              <a:pathLst>
                <a:path w="5438" h="6906" extrusionOk="0">
                  <a:moveTo>
                    <a:pt x="1435" y="1"/>
                  </a:moveTo>
                  <a:cubicBezTo>
                    <a:pt x="1601" y="468"/>
                    <a:pt x="1702" y="935"/>
                    <a:pt x="1735" y="1402"/>
                  </a:cubicBezTo>
                  <a:cubicBezTo>
                    <a:pt x="1768" y="2670"/>
                    <a:pt x="1101" y="4738"/>
                    <a:pt x="0" y="6339"/>
                  </a:cubicBezTo>
                  <a:lnTo>
                    <a:pt x="834" y="6906"/>
                  </a:lnTo>
                  <a:cubicBezTo>
                    <a:pt x="1401" y="5939"/>
                    <a:pt x="1635" y="4804"/>
                    <a:pt x="2068" y="4337"/>
                  </a:cubicBezTo>
                  <a:cubicBezTo>
                    <a:pt x="2502" y="3970"/>
                    <a:pt x="3002" y="3637"/>
                    <a:pt x="3536" y="3303"/>
                  </a:cubicBezTo>
                  <a:lnTo>
                    <a:pt x="5438" y="2569"/>
                  </a:lnTo>
                  <a:lnTo>
                    <a:pt x="5337" y="2469"/>
                  </a:lnTo>
                  <a:lnTo>
                    <a:pt x="3736" y="2936"/>
                  </a:lnTo>
                  <a:lnTo>
                    <a:pt x="4704" y="1669"/>
                  </a:lnTo>
                  <a:lnTo>
                    <a:pt x="4604" y="1602"/>
                  </a:lnTo>
                  <a:cubicBezTo>
                    <a:pt x="4237" y="2069"/>
                    <a:pt x="3803" y="2536"/>
                    <a:pt x="3369" y="2936"/>
                  </a:cubicBezTo>
                  <a:cubicBezTo>
                    <a:pt x="2902" y="3270"/>
                    <a:pt x="2402" y="3537"/>
                    <a:pt x="1868" y="3804"/>
                  </a:cubicBezTo>
                  <a:cubicBezTo>
                    <a:pt x="1868" y="3804"/>
                    <a:pt x="2102" y="1836"/>
                    <a:pt x="2169" y="1602"/>
                  </a:cubicBezTo>
                  <a:cubicBezTo>
                    <a:pt x="2402" y="1235"/>
                    <a:pt x="2702" y="902"/>
                    <a:pt x="3002" y="635"/>
                  </a:cubicBezTo>
                  <a:lnTo>
                    <a:pt x="2902" y="568"/>
                  </a:lnTo>
                  <a:lnTo>
                    <a:pt x="2002" y="1335"/>
                  </a:lnTo>
                  <a:lnTo>
                    <a:pt x="1635" y="68"/>
                  </a:lnTo>
                  <a:lnTo>
                    <a:pt x="143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526;p30">
              <a:extLst>
                <a:ext uri="{FF2B5EF4-FFF2-40B4-BE49-F238E27FC236}">
                  <a16:creationId xmlns:a16="http://schemas.microsoft.com/office/drawing/2014/main" id="{2A4D7552-2D36-AAB3-CE80-A60E6C580695}"/>
                </a:ext>
              </a:extLst>
            </p:cNvPr>
            <p:cNvSpPr/>
            <p:nvPr/>
          </p:nvSpPr>
          <p:spPr>
            <a:xfrm>
              <a:off x="5329844" y="2093816"/>
              <a:ext cx="96035" cy="121960"/>
            </a:xfrm>
            <a:custGeom>
              <a:avLst/>
              <a:gdLst/>
              <a:ahLst/>
              <a:cxnLst/>
              <a:rect l="l" t="t" r="r" b="b"/>
              <a:pathLst>
                <a:path w="5438" h="6906" fill="none" extrusionOk="0">
                  <a:moveTo>
                    <a:pt x="834" y="6906"/>
                  </a:moveTo>
                  <a:cubicBezTo>
                    <a:pt x="1401" y="5939"/>
                    <a:pt x="1601" y="4804"/>
                    <a:pt x="2035" y="4337"/>
                  </a:cubicBezTo>
                  <a:cubicBezTo>
                    <a:pt x="2502" y="3970"/>
                    <a:pt x="3002" y="3637"/>
                    <a:pt x="3503" y="3337"/>
                  </a:cubicBezTo>
                  <a:lnTo>
                    <a:pt x="5438" y="2569"/>
                  </a:lnTo>
                  <a:lnTo>
                    <a:pt x="5304" y="2469"/>
                  </a:lnTo>
                  <a:lnTo>
                    <a:pt x="3736" y="2936"/>
                  </a:lnTo>
                  <a:lnTo>
                    <a:pt x="4704" y="1669"/>
                  </a:lnTo>
                  <a:lnTo>
                    <a:pt x="4604" y="1602"/>
                  </a:lnTo>
                  <a:cubicBezTo>
                    <a:pt x="4203" y="2069"/>
                    <a:pt x="3803" y="2536"/>
                    <a:pt x="3336" y="2936"/>
                  </a:cubicBezTo>
                  <a:cubicBezTo>
                    <a:pt x="2869" y="3270"/>
                    <a:pt x="2369" y="3537"/>
                    <a:pt x="1868" y="3804"/>
                  </a:cubicBezTo>
                  <a:cubicBezTo>
                    <a:pt x="1868" y="3804"/>
                    <a:pt x="2068" y="1836"/>
                    <a:pt x="2169" y="1602"/>
                  </a:cubicBezTo>
                  <a:cubicBezTo>
                    <a:pt x="2402" y="1235"/>
                    <a:pt x="2669" y="902"/>
                    <a:pt x="3002" y="635"/>
                  </a:cubicBezTo>
                  <a:lnTo>
                    <a:pt x="2902" y="568"/>
                  </a:lnTo>
                  <a:lnTo>
                    <a:pt x="2002" y="1369"/>
                  </a:lnTo>
                  <a:lnTo>
                    <a:pt x="1601" y="68"/>
                  </a:lnTo>
                  <a:lnTo>
                    <a:pt x="1401" y="1"/>
                  </a:lnTo>
                  <a:cubicBezTo>
                    <a:pt x="1601" y="468"/>
                    <a:pt x="1702" y="935"/>
                    <a:pt x="1735" y="1435"/>
                  </a:cubicBezTo>
                  <a:cubicBezTo>
                    <a:pt x="1802" y="2670"/>
                    <a:pt x="1134" y="4771"/>
                    <a:pt x="0" y="6372"/>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527;p30">
              <a:extLst>
                <a:ext uri="{FF2B5EF4-FFF2-40B4-BE49-F238E27FC236}">
                  <a16:creationId xmlns:a16="http://schemas.microsoft.com/office/drawing/2014/main" id="{7E93EDEE-8E06-75AC-D3F4-ED8093F95E1D}"/>
                </a:ext>
              </a:extLst>
            </p:cNvPr>
            <p:cNvSpPr/>
            <p:nvPr/>
          </p:nvSpPr>
          <p:spPr>
            <a:xfrm>
              <a:off x="4836203" y="1987205"/>
              <a:ext cx="187337" cy="179690"/>
            </a:xfrm>
            <a:custGeom>
              <a:avLst/>
              <a:gdLst/>
              <a:ahLst/>
              <a:cxnLst/>
              <a:rect l="l" t="t" r="r" b="b"/>
              <a:pathLst>
                <a:path w="10608" h="10175" extrusionOk="0">
                  <a:moveTo>
                    <a:pt x="4770" y="0"/>
                  </a:moveTo>
                  <a:cubicBezTo>
                    <a:pt x="4503" y="234"/>
                    <a:pt x="4537" y="868"/>
                    <a:pt x="4537" y="868"/>
                  </a:cubicBezTo>
                  <a:cubicBezTo>
                    <a:pt x="4537" y="868"/>
                    <a:pt x="4303" y="100"/>
                    <a:pt x="3769" y="34"/>
                  </a:cubicBezTo>
                  <a:lnTo>
                    <a:pt x="3769" y="34"/>
                  </a:lnTo>
                  <a:cubicBezTo>
                    <a:pt x="3669" y="367"/>
                    <a:pt x="3703" y="734"/>
                    <a:pt x="3869" y="1034"/>
                  </a:cubicBezTo>
                  <a:cubicBezTo>
                    <a:pt x="3869" y="1034"/>
                    <a:pt x="3480" y="496"/>
                    <a:pt x="2957" y="496"/>
                  </a:cubicBezTo>
                  <a:cubicBezTo>
                    <a:pt x="2928" y="496"/>
                    <a:pt x="2899" y="497"/>
                    <a:pt x="2869" y="501"/>
                  </a:cubicBezTo>
                  <a:cubicBezTo>
                    <a:pt x="2869" y="768"/>
                    <a:pt x="2969" y="1034"/>
                    <a:pt x="3169" y="1235"/>
                  </a:cubicBezTo>
                  <a:cubicBezTo>
                    <a:pt x="2944" y="1084"/>
                    <a:pt x="2681" y="1009"/>
                    <a:pt x="2423" y="1009"/>
                  </a:cubicBezTo>
                  <a:cubicBezTo>
                    <a:pt x="2337" y="1009"/>
                    <a:pt x="2252" y="1018"/>
                    <a:pt x="2168" y="1034"/>
                  </a:cubicBezTo>
                  <a:cubicBezTo>
                    <a:pt x="2202" y="1301"/>
                    <a:pt x="2335" y="1568"/>
                    <a:pt x="2535" y="1735"/>
                  </a:cubicBezTo>
                  <a:cubicBezTo>
                    <a:pt x="2535" y="1735"/>
                    <a:pt x="2370" y="1683"/>
                    <a:pt x="2178" y="1683"/>
                  </a:cubicBezTo>
                  <a:cubicBezTo>
                    <a:pt x="2025" y="1683"/>
                    <a:pt x="1853" y="1716"/>
                    <a:pt x="1735" y="1835"/>
                  </a:cubicBezTo>
                  <a:cubicBezTo>
                    <a:pt x="1801" y="2068"/>
                    <a:pt x="1935" y="2269"/>
                    <a:pt x="2168" y="2335"/>
                  </a:cubicBezTo>
                  <a:cubicBezTo>
                    <a:pt x="2095" y="2319"/>
                    <a:pt x="2021" y="2311"/>
                    <a:pt x="1945" y="2311"/>
                  </a:cubicBezTo>
                  <a:cubicBezTo>
                    <a:pt x="1710" y="2311"/>
                    <a:pt x="1470" y="2392"/>
                    <a:pt x="1268" y="2569"/>
                  </a:cubicBezTo>
                  <a:cubicBezTo>
                    <a:pt x="1434" y="2769"/>
                    <a:pt x="1635" y="2936"/>
                    <a:pt x="1901" y="2969"/>
                  </a:cubicBezTo>
                  <a:cubicBezTo>
                    <a:pt x="1901" y="2969"/>
                    <a:pt x="1334" y="3203"/>
                    <a:pt x="1334" y="3570"/>
                  </a:cubicBezTo>
                  <a:cubicBezTo>
                    <a:pt x="1456" y="3667"/>
                    <a:pt x="1614" y="3729"/>
                    <a:pt x="1782" y="3729"/>
                  </a:cubicBezTo>
                  <a:cubicBezTo>
                    <a:pt x="1843" y="3729"/>
                    <a:pt x="1906" y="3721"/>
                    <a:pt x="1968" y="3703"/>
                  </a:cubicBezTo>
                  <a:lnTo>
                    <a:pt x="1968" y="3703"/>
                  </a:lnTo>
                  <a:cubicBezTo>
                    <a:pt x="1835" y="3770"/>
                    <a:pt x="1735" y="3903"/>
                    <a:pt x="1668" y="4037"/>
                  </a:cubicBezTo>
                  <a:cubicBezTo>
                    <a:pt x="1601" y="3970"/>
                    <a:pt x="1534" y="3936"/>
                    <a:pt x="1434" y="3903"/>
                  </a:cubicBezTo>
                  <a:lnTo>
                    <a:pt x="1434" y="3903"/>
                  </a:lnTo>
                  <a:cubicBezTo>
                    <a:pt x="1434" y="3903"/>
                    <a:pt x="1234" y="4203"/>
                    <a:pt x="1534" y="4837"/>
                  </a:cubicBezTo>
                  <a:cubicBezTo>
                    <a:pt x="1534" y="4837"/>
                    <a:pt x="1186" y="4489"/>
                    <a:pt x="873" y="4489"/>
                  </a:cubicBezTo>
                  <a:cubicBezTo>
                    <a:pt x="837" y="4489"/>
                    <a:pt x="802" y="4493"/>
                    <a:pt x="767" y="4504"/>
                  </a:cubicBezTo>
                  <a:cubicBezTo>
                    <a:pt x="767" y="4504"/>
                    <a:pt x="734" y="4804"/>
                    <a:pt x="1168" y="5237"/>
                  </a:cubicBezTo>
                  <a:cubicBezTo>
                    <a:pt x="1006" y="5157"/>
                    <a:pt x="820" y="5113"/>
                    <a:pt x="632" y="5113"/>
                  </a:cubicBezTo>
                  <a:cubicBezTo>
                    <a:pt x="509" y="5113"/>
                    <a:pt x="385" y="5131"/>
                    <a:pt x="267" y="5171"/>
                  </a:cubicBezTo>
                  <a:cubicBezTo>
                    <a:pt x="367" y="5471"/>
                    <a:pt x="600" y="5704"/>
                    <a:pt x="901" y="5771"/>
                  </a:cubicBezTo>
                  <a:cubicBezTo>
                    <a:pt x="856" y="5766"/>
                    <a:pt x="811" y="5763"/>
                    <a:pt x="765" y="5763"/>
                  </a:cubicBezTo>
                  <a:cubicBezTo>
                    <a:pt x="536" y="5763"/>
                    <a:pt x="295" y="5832"/>
                    <a:pt x="100" y="5971"/>
                  </a:cubicBezTo>
                  <a:cubicBezTo>
                    <a:pt x="267" y="6171"/>
                    <a:pt x="500" y="6271"/>
                    <a:pt x="734" y="6271"/>
                  </a:cubicBezTo>
                  <a:cubicBezTo>
                    <a:pt x="534" y="6305"/>
                    <a:pt x="300" y="6372"/>
                    <a:pt x="133" y="6505"/>
                  </a:cubicBezTo>
                  <a:cubicBezTo>
                    <a:pt x="267" y="6638"/>
                    <a:pt x="500" y="6738"/>
                    <a:pt x="701" y="6738"/>
                  </a:cubicBezTo>
                  <a:cubicBezTo>
                    <a:pt x="434" y="6772"/>
                    <a:pt x="200" y="6872"/>
                    <a:pt x="0" y="7039"/>
                  </a:cubicBezTo>
                  <a:cubicBezTo>
                    <a:pt x="200" y="7272"/>
                    <a:pt x="500" y="7372"/>
                    <a:pt x="834" y="7372"/>
                  </a:cubicBezTo>
                  <a:cubicBezTo>
                    <a:pt x="200" y="7506"/>
                    <a:pt x="167" y="7806"/>
                    <a:pt x="167" y="7806"/>
                  </a:cubicBezTo>
                  <a:cubicBezTo>
                    <a:pt x="324" y="7937"/>
                    <a:pt x="543" y="8027"/>
                    <a:pt x="760" y="8027"/>
                  </a:cubicBezTo>
                  <a:cubicBezTo>
                    <a:pt x="818" y="8027"/>
                    <a:pt x="877" y="8020"/>
                    <a:pt x="934" y="8006"/>
                  </a:cubicBezTo>
                  <a:lnTo>
                    <a:pt x="934" y="8006"/>
                  </a:lnTo>
                  <a:cubicBezTo>
                    <a:pt x="567" y="8273"/>
                    <a:pt x="534" y="8506"/>
                    <a:pt x="534" y="8506"/>
                  </a:cubicBezTo>
                  <a:lnTo>
                    <a:pt x="1034" y="9174"/>
                  </a:lnTo>
                  <a:cubicBezTo>
                    <a:pt x="1129" y="9234"/>
                    <a:pt x="1231" y="9257"/>
                    <a:pt x="1330" y="9257"/>
                  </a:cubicBezTo>
                  <a:cubicBezTo>
                    <a:pt x="1612" y="9257"/>
                    <a:pt x="1868" y="9074"/>
                    <a:pt x="1868" y="9073"/>
                  </a:cubicBezTo>
                  <a:lnTo>
                    <a:pt x="1868" y="9073"/>
                  </a:lnTo>
                  <a:cubicBezTo>
                    <a:pt x="1768" y="9274"/>
                    <a:pt x="1701" y="9474"/>
                    <a:pt x="1735" y="9707"/>
                  </a:cubicBezTo>
                  <a:cubicBezTo>
                    <a:pt x="1779" y="9719"/>
                    <a:pt x="1823" y="9725"/>
                    <a:pt x="1867" y="9725"/>
                  </a:cubicBezTo>
                  <a:cubicBezTo>
                    <a:pt x="2192" y="9725"/>
                    <a:pt x="2502" y="9441"/>
                    <a:pt x="2502" y="9440"/>
                  </a:cubicBezTo>
                  <a:lnTo>
                    <a:pt x="2502" y="9440"/>
                  </a:lnTo>
                  <a:cubicBezTo>
                    <a:pt x="2435" y="9674"/>
                    <a:pt x="2502" y="9941"/>
                    <a:pt x="2635" y="10174"/>
                  </a:cubicBezTo>
                  <a:cubicBezTo>
                    <a:pt x="3069" y="10041"/>
                    <a:pt x="3169" y="9408"/>
                    <a:pt x="3169" y="9407"/>
                  </a:cubicBezTo>
                  <a:lnTo>
                    <a:pt x="3169" y="9407"/>
                  </a:lnTo>
                  <a:cubicBezTo>
                    <a:pt x="3136" y="9674"/>
                    <a:pt x="3269" y="9941"/>
                    <a:pt x="3503" y="10074"/>
                  </a:cubicBezTo>
                  <a:cubicBezTo>
                    <a:pt x="3836" y="9974"/>
                    <a:pt x="3903" y="9374"/>
                    <a:pt x="3903" y="9374"/>
                  </a:cubicBezTo>
                  <a:cubicBezTo>
                    <a:pt x="3970" y="9641"/>
                    <a:pt x="4170" y="9874"/>
                    <a:pt x="4403" y="10007"/>
                  </a:cubicBezTo>
                  <a:cubicBezTo>
                    <a:pt x="4628" y="9751"/>
                    <a:pt x="4729" y="9401"/>
                    <a:pt x="4647" y="9078"/>
                  </a:cubicBezTo>
                  <a:lnTo>
                    <a:pt x="4647" y="9078"/>
                  </a:lnTo>
                  <a:cubicBezTo>
                    <a:pt x="4722" y="9326"/>
                    <a:pt x="4916" y="9512"/>
                    <a:pt x="5170" y="9607"/>
                  </a:cubicBezTo>
                  <a:cubicBezTo>
                    <a:pt x="5270" y="9440"/>
                    <a:pt x="5304" y="9240"/>
                    <a:pt x="5304" y="9040"/>
                  </a:cubicBezTo>
                  <a:cubicBezTo>
                    <a:pt x="5337" y="9048"/>
                    <a:pt x="5371" y="9053"/>
                    <a:pt x="5404" y="9053"/>
                  </a:cubicBezTo>
                  <a:cubicBezTo>
                    <a:pt x="5504" y="9053"/>
                    <a:pt x="5604" y="9015"/>
                    <a:pt x="5704" y="8940"/>
                  </a:cubicBezTo>
                  <a:cubicBezTo>
                    <a:pt x="5737" y="8957"/>
                    <a:pt x="5771" y="8965"/>
                    <a:pt x="5800" y="8965"/>
                  </a:cubicBezTo>
                  <a:cubicBezTo>
                    <a:pt x="5829" y="8965"/>
                    <a:pt x="5854" y="8957"/>
                    <a:pt x="5871" y="8940"/>
                  </a:cubicBezTo>
                  <a:lnTo>
                    <a:pt x="5871" y="8940"/>
                  </a:lnTo>
                  <a:cubicBezTo>
                    <a:pt x="5804" y="9140"/>
                    <a:pt x="5804" y="9374"/>
                    <a:pt x="5838" y="9574"/>
                  </a:cubicBezTo>
                  <a:cubicBezTo>
                    <a:pt x="6204" y="9540"/>
                    <a:pt x="6505" y="9340"/>
                    <a:pt x="6671" y="9073"/>
                  </a:cubicBezTo>
                  <a:lnTo>
                    <a:pt x="6671" y="9073"/>
                  </a:lnTo>
                  <a:cubicBezTo>
                    <a:pt x="6538" y="9307"/>
                    <a:pt x="6538" y="9574"/>
                    <a:pt x="6671" y="9841"/>
                  </a:cubicBezTo>
                  <a:cubicBezTo>
                    <a:pt x="7005" y="9741"/>
                    <a:pt x="7272" y="9474"/>
                    <a:pt x="7372" y="9140"/>
                  </a:cubicBezTo>
                  <a:lnTo>
                    <a:pt x="7372" y="9140"/>
                  </a:lnTo>
                  <a:cubicBezTo>
                    <a:pt x="7305" y="9440"/>
                    <a:pt x="7439" y="9741"/>
                    <a:pt x="7672" y="9974"/>
                  </a:cubicBezTo>
                  <a:cubicBezTo>
                    <a:pt x="7972" y="9674"/>
                    <a:pt x="8139" y="9307"/>
                    <a:pt x="8106" y="8907"/>
                  </a:cubicBezTo>
                  <a:lnTo>
                    <a:pt x="8106" y="8907"/>
                  </a:lnTo>
                  <a:cubicBezTo>
                    <a:pt x="8173" y="9140"/>
                    <a:pt x="8339" y="9340"/>
                    <a:pt x="8606" y="9407"/>
                  </a:cubicBezTo>
                  <a:cubicBezTo>
                    <a:pt x="8740" y="9174"/>
                    <a:pt x="8773" y="8907"/>
                    <a:pt x="8706" y="8640"/>
                  </a:cubicBezTo>
                  <a:lnTo>
                    <a:pt x="8706" y="8640"/>
                  </a:lnTo>
                  <a:cubicBezTo>
                    <a:pt x="9006" y="9007"/>
                    <a:pt x="9240" y="9007"/>
                    <a:pt x="9240" y="9007"/>
                  </a:cubicBezTo>
                  <a:cubicBezTo>
                    <a:pt x="9407" y="8740"/>
                    <a:pt x="9240" y="8173"/>
                    <a:pt x="9240" y="8173"/>
                  </a:cubicBezTo>
                  <a:lnTo>
                    <a:pt x="9240" y="8173"/>
                  </a:lnTo>
                  <a:cubicBezTo>
                    <a:pt x="9340" y="8340"/>
                    <a:pt x="9540" y="8473"/>
                    <a:pt x="9740" y="8473"/>
                  </a:cubicBezTo>
                  <a:cubicBezTo>
                    <a:pt x="9874" y="8173"/>
                    <a:pt x="9840" y="7839"/>
                    <a:pt x="9640" y="7572"/>
                  </a:cubicBezTo>
                  <a:lnTo>
                    <a:pt x="9640" y="7572"/>
                  </a:lnTo>
                  <a:cubicBezTo>
                    <a:pt x="9761" y="7653"/>
                    <a:pt x="9895" y="7697"/>
                    <a:pt x="10026" y="7697"/>
                  </a:cubicBezTo>
                  <a:cubicBezTo>
                    <a:pt x="10111" y="7697"/>
                    <a:pt x="10195" y="7679"/>
                    <a:pt x="10274" y="7639"/>
                  </a:cubicBezTo>
                  <a:cubicBezTo>
                    <a:pt x="10374" y="7272"/>
                    <a:pt x="9907" y="6905"/>
                    <a:pt x="9907" y="6905"/>
                  </a:cubicBezTo>
                  <a:lnTo>
                    <a:pt x="9907" y="6905"/>
                  </a:lnTo>
                  <a:cubicBezTo>
                    <a:pt x="9952" y="6911"/>
                    <a:pt x="9996" y="6914"/>
                    <a:pt x="10040" y="6914"/>
                  </a:cubicBezTo>
                  <a:cubicBezTo>
                    <a:pt x="10260" y="6914"/>
                    <a:pt x="10469" y="6844"/>
                    <a:pt x="10608" y="6705"/>
                  </a:cubicBezTo>
                  <a:lnTo>
                    <a:pt x="10407" y="5871"/>
                  </a:lnTo>
                  <a:cubicBezTo>
                    <a:pt x="10241" y="5538"/>
                    <a:pt x="9674" y="5538"/>
                    <a:pt x="9674" y="5538"/>
                  </a:cubicBezTo>
                  <a:cubicBezTo>
                    <a:pt x="9940" y="5438"/>
                    <a:pt x="10141" y="5237"/>
                    <a:pt x="10241" y="4971"/>
                  </a:cubicBezTo>
                  <a:cubicBezTo>
                    <a:pt x="10053" y="4866"/>
                    <a:pt x="9839" y="4814"/>
                    <a:pt x="9624" y="4814"/>
                  </a:cubicBezTo>
                  <a:cubicBezTo>
                    <a:pt x="9495" y="4814"/>
                    <a:pt x="9365" y="4833"/>
                    <a:pt x="9240" y="4870"/>
                  </a:cubicBezTo>
                  <a:cubicBezTo>
                    <a:pt x="9473" y="4737"/>
                    <a:pt x="9674" y="4504"/>
                    <a:pt x="9740" y="4270"/>
                  </a:cubicBezTo>
                  <a:cubicBezTo>
                    <a:pt x="9628" y="4229"/>
                    <a:pt x="9510" y="4210"/>
                    <a:pt x="9391" y="4210"/>
                  </a:cubicBezTo>
                  <a:cubicBezTo>
                    <a:pt x="9121" y="4210"/>
                    <a:pt x="8848" y="4308"/>
                    <a:pt x="8640" y="4470"/>
                  </a:cubicBezTo>
                  <a:cubicBezTo>
                    <a:pt x="8873" y="4237"/>
                    <a:pt x="9006" y="3903"/>
                    <a:pt x="9006" y="3570"/>
                  </a:cubicBezTo>
                  <a:cubicBezTo>
                    <a:pt x="8969" y="3563"/>
                    <a:pt x="8932" y="3559"/>
                    <a:pt x="8896" y="3559"/>
                  </a:cubicBezTo>
                  <a:cubicBezTo>
                    <a:pt x="8414" y="3559"/>
                    <a:pt x="8039" y="4137"/>
                    <a:pt x="8039" y="4137"/>
                  </a:cubicBezTo>
                  <a:cubicBezTo>
                    <a:pt x="8039" y="4137"/>
                    <a:pt x="8273" y="3503"/>
                    <a:pt x="8072" y="3203"/>
                  </a:cubicBezTo>
                  <a:lnTo>
                    <a:pt x="8072" y="3203"/>
                  </a:lnTo>
                  <a:cubicBezTo>
                    <a:pt x="7872" y="3269"/>
                    <a:pt x="7739" y="3403"/>
                    <a:pt x="7639" y="3603"/>
                  </a:cubicBezTo>
                  <a:cubicBezTo>
                    <a:pt x="7572" y="3536"/>
                    <a:pt x="7472" y="3469"/>
                    <a:pt x="7405" y="3436"/>
                  </a:cubicBezTo>
                  <a:cubicBezTo>
                    <a:pt x="7372" y="3403"/>
                    <a:pt x="7339" y="3336"/>
                    <a:pt x="7305" y="3303"/>
                  </a:cubicBezTo>
                  <a:cubicBezTo>
                    <a:pt x="7505" y="3203"/>
                    <a:pt x="7639" y="3036"/>
                    <a:pt x="7706" y="2869"/>
                  </a:cubicBezTo>
                  <a:cubicBezTo>
                    <a:pt x="7706" y="2869"/>
                    <a:pt x="7609" y="2714"/>
                    <a:pt x="7282" y="2714"/>
                  </a:cubicBezTo>
                  <a:cubicBezTo>
                    <a:pt x="7180" y="2714"/>
                    <a:pt x="7056" y="2729"/>
                    <a:pt x="6905" y="2769"/>
                  </a:cubicBezTo>
                  <a:cubicBezTo>
                    <a:pt x="7205" y="2636"/>
                    <a:pt x="7439" y="2402"/>
                    <a:pt x="7505" y="2068"/>
                  </a:cubicBezTo>
                  <a:cubicBezTo>
                    <a:pt x="7420" y="2056"/>
                    <a:pt x="7330" y="2049"/>
                    <a:pt x="7237" y="2049"/>
                  </a:cubicBezTo>
                  <a:cubicBezTo>
                    <a:pt x="7077" y="2049"/>
                    <a:pt x="6907" y="2072"/>
                    <a:pt x="6738" y="2135"/>
                  </a:cubicBezTo>
                  <a:cubicBezTo>
                    <a:pt x="6938" y="2035"/>
                    <a:pt x="7105" y="1868"/>
                    <a:pt x="7172" y="1668"/>
                  </a:cubicBezTo>
                  <a:cubicBezTo>
                    <a:pt x="7113" y="1660"/>
                    <a:pt x="7055" y="1656"/>
                    <a:pt x="6997" y="1656"/>
                  </a:cubicBezTo>
                  <a:cubicBezTo>
                    <a:pt x="6824" y="1656"/>
                    <a:pt x="6655" y="1693"/>
                    <a:pt x="6505" y="1768"/>
                  </a:cubicBezTo>
                  <a:cubicBezTo>
                    <a:pt x="6705" y="1635"/>
                    <a:pt x="6872" y="1435"/>
                    <a:pt x="6938" y="1201"/>
                  </a:cubicBezTo>
                  <a:cubicBezTo>
                    <a:pt x="6888" y="1196"/>
                    <a:pt x="6839" y="1193"/>
                    <a:pt x="6791" y="1193"/>
                  </a:cubicBezTo>
                  <a:cubicBezTo>
                    <a:pt x="6550" y="1193"/>
                    <a:pt x="6332" y="1262"/>
                    <a:pt x="6138" y="1401"/>
                  </a:cubicBezTo>
                  <a:cubicBezTo>
                    <a:pt x="6371" y="1201"/>
                    <a:pt x="6471" y="868"/>
                    <a:pt x="6405" y="567"/>
                  </a:cubicBezTo>
                  <a:lnTo>
                    <a:pt x="6405" y="567"/>
                  </a:lnTo>
                  <a:cubicBezTo>
                    <a:pt x="6104" y="601"/>
                    <a:pt x="5838" y="801"/>
                    <a:pt x="5637" y="1034"/>
                  </a:cubicBezTo>
                  <a:cubicBezTo>
                    <a:pt x="5771" y="768"/>
                    <a:pt x="5771" y="467"/>
                    <a:pt x="5637" y="200"/>
                  </a:cubicBezTo>
                  <a:cubicBezTo>
                    <a:pt x="5304" y="267"/>
                    <a:pt x="5104" y="868"/>
                    <a:pt x="5104" y="868"/>
                  </a:cubicBezTo>
                  <a:cubicBezTo>
                    <a:pt x="5104" y="167"/>
                    <a:pt x="4770" y="0"/>
                    <a:pt x="47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528;p30">
              <a:extLst>
                <a:ext uri="{FF2B5EF4-FFF2-40B4-BE49-F238E27FC236}">
                  <a16:creationId xmlns:a16="http://schemas.microsoft.com/office/drawing/2014/main" id="{2DE4172D-7878-5B77-15AB-E31E21FD460E}"/>
                </a:ext>
              </a:extLst>
            </p:cNvPr>
            <p:cNvSpPr/>
            <p:nvPr/>
          </p:nvSpPr>
          <p:spPr>
            <a:xfrm>
              <a:off x="4889217" y="2100297"/>
              <a:ext cx="93086" cy="130207"/>
            </a:xfrm>
            <a:custGeom>
              <a:avLst/>
              <a:gdLst/>
              <a:ahLst/>
              <a:cxnLst/>
              <a:rect l="l" t="t" r="r" b="b"/>
              <a:pathLst>
                <a:path w="5271" h="7373" extrusionOk="0">
                  <a:moveTo>
                    <a:pt x="3870" y="1"/>
                  </a:moveTo>
                  <a:lnTo>
                    <a:pt x="3736" y="34"/>
                  </a:lnTo>
                  <a:cubicBezTo>
                    <a:pt x="3836" y="701"/>
                    <a:pt x="3870" y="1402"/>
                    <a:pt x="3903" y="2069"/>
                  </a:cubicBezTo>
                  <a:cubicBezTo>
                    <a:pt x="3770" y="2703"/>
                    <a:pt x="3636" y="3337"/>
                    <a:pt x="3469" y="3937"/>
                  </a:cubicBezTo>
                  <a:cubicBezTo>
                    <a:pt x="3469" y="3937"/>
                    <a:pt x="2002" y="2303"/>
                    <a:pt x="1868" y="2036"/>
                  </a:cubicBezTo>
                  <a:cubicBezTo>
                    <a:pt x="1768" y="1569"/>
                    <a:pt x="1701" y="1102"/>
                    <a:pt x="1701" y="635"/>
                  </a:cubicBezTo>
                  <a:lnTo>
                    <a:pt x="1568" y="668"/>
                  </a:lnTo>
                  <a:lnTo>
                    <a:pt x="1568" y="2002"/>
                  </a:lnTo>
                  <a:lnTo>
                    <a:pt x="200" y="1369"/>
                  </a:lnTo>
                  <a:lnTo>
                    <a:pt x="0" y="1469"/>
                  </a:lnTo>
                  <a:cubicBezTo>
                    <a:pt x="534" y="1669"/>
                    <a:pt x="1001" y="1936"/>
                    <a:pt x="1435" y="2269"/>
                  </a:cubicBezTo>
                  <a:cubicBezTo>
                    <a:pt x="2502" y="3170"/>
                    <a:pt x="3703" y="5271"/>
                    <a:pt x="4203" y="7373"/>
                  </a:cubicBezTo>
                  <a:lnTo>
                    <a:pt x="5271" y="7106"/>
                  </a:lnTo>
                  <a:cubicBezTo>
                    <a:pt x="4904" y="5938"/>
                    <a:pt x="4136" y="4904"/>
                    <a:pt x="4070" y="4204"/>
                  </a:cubicBezTo>
                  <a:cubicBezTo>
                    <a:pt x="4103" y="3537"/>
                    <a:pt x="4170" y="2870"/>
                    <a:pt x="4337" y="2236"/>
                  </a:cubicBezTo>
                  <a:lnTo>
                    <a:pt x="5171" y="68"/>
                  </a:lnTo>
                  <a:lnTo>
                    <a:pt x="5004" y="101"/>
                  </a:lnTo>
                  <a:lnTo>
                    <a:pt x="4170" y="1769"/>
                  </a:lnTo>
                  <a:lnTo>
                    <a:pt x="387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529;p30">
              <a:extLst>
                <a:ext uri="{FF2B5EF4-FFF2-40B4-BE49-F238E27FC236}">
                  <a16:creationId xmlns:a16="http://schemas.microsoft.com/office/drawing/2014/main" id="{C105A2A7-9D50-C7CD-6012-33180BECE957}"/>
                </a:ext>
              </a:extLst>
            </p:cNvPr>
            <p:cNvSpPr/>
            <p:nvPr/>
          </p:nvSpPr>
          <p:spPr>
            <a:xfrm>
              <a:off x="4889217" y="2100297"/>
              <a:ext cx="93086" cy="130207"/>
            </a:xfrm>
            <a:custGeom>
              <a:avLst/>
              <a:gdLst/>
              <a:ahLst/>
              <a:cxnLst/>
              <a:rect l="l" t="t" r="r" b="b"/>
              <a:pathLst>
                <a:path w="5271" h="7373" fill="none" extrusionOk="0">
                  <a:moveTo>
                    <a:pt x="5271" y="7106"/>
                  </a:moveTo>
                  <a:cubicBezTo>
                    <a:pt x="4904" y="5938"/>
                    <a:pt x="4136" y="4904"/>
                    <a:pt x="4070" y="4204"/>
                  </a:cubicBezTo>
                  <a:cubicBezTo>
                    <a:pt x="4103" y="3537"/>
                    <a:pt x="4170" y="2870"/>
                    <a:pt x="4303" y="2236"/>
                  </a:cubicBezTo>
                  <a:lnTo>
                    <a:pt x="5137" y="68"/>
                  </a:lnTo>
                  <a:lnTo>
                    <a:pt x="4970" y="101"/>
                  </a:lnTo>
                  <a:lnTo>
                    <a:pt x="4170" y="1769"/>
                  </a:lnTo>
                  <a:lnTo>
                    <a:pt x="3870" y="1"/>
                  </a:lnTo>
                  <a:lnTo>
                    <a:pt x="3736" y="34"/>
                  </a:lnTo>
                  <a:cubicBezTo>
                    <a:pt x="3836" y="701"/>
                    <a:pt x="3870" y="1402"/>
                    <a:pt x="3903" y="2069"/>
                  </a:cubicBezTo>
                  <a:cubicBezTo>
                    <a:pt x="3770" y="2703"/>
                    <a:pt x="3636" y="3337"/>
                    <a:pt x="3469" y="3937"/>
                  </a:cubicBezTo>
                  <a:cubicBezTo>
                    <a:pt x="3469" y="3937"/>
                    <a:pt x="2002" y="2303"/>
                    <a:pt x="1868" y="2036"/>
                  </a:cubicBezTo>
                  <a:cubicBezTo>
                    <a:pt x="1768" y="1569"/>
                    <a:pt x="1701" y="1102"/>
                    <a:pt x="1701" y="635"/>
                  </a:cubicBezTo>
                  <a:lnTo>
                    <a:pt x="1568" y="668"/>
                  </a:lnTo>
                  <a:lnTo>
                    <a:pt x="1568" y="2002"/>
                  </a:lnTo>
                  <a:lnTo>
                    <a:pt x="200" y="1369"/>
                  </a:lnTo>
                  <a:lnTo>
                    <a:pt x="0" y="1469"/>
                  </a:lnTo>
                  <a:cubicBezTo>
                    <a:pt x="534" y="1669"/>
                    <a:pt x="1001" y="1936"/>
                    <a:pt x="1435" y="2269"/>
                  </a:cubicBezTo>
                  <a:cubicBezTo>
                    <a:pt x="2502" y="3170"/>
                    <a:pt x="3736" y="5271"/>
                    <a:pt x="4203" y="7373"/>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530;p30">
              <a:extLst>
                <a:ext uri="{FF2B5EF4-FFF2-40B4-BE49-F238E27FC236}">
                  <a16:creationId xmlns:a16="http://schemas.microsoft.com/office/drawing/2014/main" id="{F93AC147-0BA8-71EE-BF0F-772D5E1F2169}"/>
                </a:ext>
              </a:extLst>
            </p:cNvPr>
            <p:cNvSpPr/>
            <p:nvPr/>
          </p:nvSpPr>
          <p:spPr>
            <a:xfrm>
              <a:off x="4707181" y="2822808"/>
              <a:ext cx="162295" cy="145766"/>
            </a:xfrm>
            <a:custGeom>
              <a:avLst/>
              <a:gdLst/>
              <a:ahLst/>
              <a:cxnLst/>
              <a:rect l="l" t="t" r="r" b="b"/>
              <a:pathLst>
                <a:path w="9190" h="8254" extrusionOk="0">
                  <a:moveTo>
                    <a:pt x="5635" y="0"/>
                  </a:moveTo>
                  <a:cubicBezTo>
                    <a:pt x="5376" y="0"/>
                    <a:pt x="5108" y="47"/>
                    <a:pt x="4838" y="151"/>
                  </a:cubicBezTo>
                  <a:cubicBezTo>
                    <a:pt x="2169" y="1185"/>
                    <a:pt x="1" y="4454"/>
                    <a:pt x="201" y="7990"/>
                  </a:cubicBezTo>
                  <a:cubicBezTo>
                    <a:pt x="221" y="8153"/>
                    <a:pt x="354" y="8254"/>
                    <a:pt x="485" y="8254"/>
                  </a:cubicBezTo>
                  <a:cubicBezTo>
                    <a:pt x="568" y="8254"/>
                    <a:pt x="650" y="8214"/>
                    <a:pt x="701" y="8123"/>
                  </a:cubicBezTo>
                  <a:cubicBezTo>
                    <a:pt x="1402" y="7122"/>
                    <a:pt x="3036" y="5221"/>
                    <a:pt x="6372" y="4020"/>
                  </a:cubicBezTo>
                  <a:cubicBezTo>
                    <a:pt x="9189" y="3012"/>
                    <a:pt x="7709" y="0"/>
                    <a:pt x="563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531;p30">
              <a:extLst>
                <a:ext uri="{FF2B5EF4-FFF2-40B4-BE49-F238E27FC236}">
                  <a16:creationId xmlns:a16="http://schemas.microsoft.com/office/drawing/2014/main" id="{3AB43035-DF16-A171-F278-7212378F09BB}"/>
                </a:ext>
              </a:extLst>
            </p:cNvPr>
            <p:cNvSpPr/>
            <p:nvPr/>
          </p:nvSpPr>
          <p:spPr>
            <a:xfrm>
              <a:off x="4714845" y="2837801"/>
              <a:ext cx="111947" cy="116097"/>
            </a:xfrm>
            <a:custGeom>
              <a:avLst/>
              <a:gdLst/>
              <a:ahLst/>
              <a:cxnLst/>
              <a:rect l="l" t="t" r="r" b="b"/>
              <a:pathLst>
                <a:path w="6339" h="6574" extrusionOk="0">
                  <a:moveTo>
                    <a:pt x="3991" y="1"/>
                  </a:moveTo>
                  <a:cubicBezTo>
                    <a:pt x="3699" y="1"/>
                    <a:pt x="2469" y="2170"/>
                    <a:pt x="2469" y="2170"/>
                  </a:cubicBezTo>
                  <a:cubicBezTo>
                    <a:pt x="2469" y="2170"/>
                    <a:pt x="2660" y="1502"/>
                    <a:pt x="2327" y="1502"/>
                  </a:cubicBezTo>
                  <a:cubicBezTo>
                    <a:pt x="2319" y="1502"/>
                    <a:pt x="2311" y="1502"/>
                    <a:pt x="2302" y="1503"/>
                  </a:cubicBezTo>
                  <a:cubicBezTo>
                    <a:pt x="1935" y="1537"/>
                    <a:pt x="0" y="4872"/>
                    <a:pt x="234" y="6574"/>
                  </a:cubicBezTo>
                  <a:cubicBezTo>
                    <a:pt x="434" y="6140"/>
                    <a:pt x="734" y="5773"/>
                    <a:pt x="1068" y="5439"/>
                  </a:cubicBezTo>
                  <a:cubicBezTo>
                    <a:pt x="1780" y="4755"/>
                    <a:pt x="2738" y="4026"/>
                    <a:pt x="2433" y="4026"/>
                  </a:cubicBezTo>
                  <a:cubicBezTo>
                    <a:pt x="2366" y="4026"/>
                    <a:pt x="2239" y="4061"/>
                    <a:pt x="2035" y="4138"/>
                  </a:cubicBezTo>
                  <a:cubicBezTo>
                    <a:pt x="2802" y="3671"/>
                    <a:pt x="3636" y="3304"/>
                    <a:pt x="4504" y="3004"/>
                  </a:cubicBezTo>
                  <a:cubicBezTo>
                    <a:pt x="5771" y="2637"/>
                    <a:pt x="3436" y="2437"/>
                    <a:pt x="3436" y="2437"/>
                  </a:cubicBezTo>
                  <a:cubicBezTo>
                    <a:pt x="3436" y="2437"/>
                    <a:pt x="6338" y="1070"/>
                    <a:pt x="5971" y="502"/>
                  </a:cubicBezTo>
                  <a:cubicBezTo>
                    <a:pt x="5923" y="433"/>
                    <a:pt x="5837" y="404"/>
                    <a:pt x="5727" y="404"/>
                  </a:cubicBezTo>
                  <a:cubicBezTo>
                    <a:pt x="5149" y="404"/>
                    <a:pt x="3903" y="1203"/>
                    <a:pt x="3903" y="1203"/>
                  </a:cubicBezTo>
                  <a:cubicBezTo>
                    <a:pt x="3903" y="1203"/>
                    <a:pt x="4304" y="69"/>
                    <a:pt x="4003" y="2"/>
                  </a:cubicBezTo>
                  <a:cubicBezTo>
                    <a:pt x="3999" y="1"/>
                    <a:pt x="3995" y="1"/>
                    <a:pt x="39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532;p30">
              <a:extLst>
                <a:ext uri="{FF2B5EF4-FFF2-40B4-BE49-F238E27FC236}">
                  <a16:creationId xmlns:a16="http://schemas.microsoft.com/office/drawing/2014/main" id="{DFE04380-6C8E-127D-BFCE-292340413EDD}"/>
                </a:ext>
              </a:extLst>
            </p:cNvPr>
            <p:cNvSpPr/>
            <p:nvPr/>
          </p:nvSpPr>
          <p:spPr>
            <a:xfrm>
              <a:off x="4706598" y="2864926"/>
              <a:ext cx="84839" cy="130790"/>
            </a:xfrm>
            <a:custGeom>
              <a:avLst/>
              <a:gdLst/>
              <a:ahLst/>
              <a:cxnLst/>
              <a:rect l="l" t="t" r="r" b="b"/>
              <a:pathLst>
                <a:path w="4804" h="7406" fill="none" extrusionOk="0">
                  <a:moveTo>
                    <a:pt x="4804" y="1"/>
                  </a:moveTo>
                  <a:cubicBezTo>
                    <a:pt x="4804" y="1"/>
                    <a:pt x="1235" y="1902"/>
                    <a:pt x="0" y="7406"/>
                  </a:cubicBezTo>
                </a:path>
              </a:pathLst>
            </a:custGeom>
            <a:solidFill>
              <a:schemeClr val="accent2"/>
            </a:solidFill>
            <a:ln w="108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533;p30">
              <a:extLst>
                <a:ext uri="{FF2B5EF4-FFF2-40B4-BE49-F238E27FC236}">
                  <a16:creationId xmlns:a16="http://schemas.microsoft.com/office/drawing/2014/main" id="{2ECEE294-7BE2-047C-0C0F-3008630999A0}"/>
                </a:ext>
              </a:extLst>
            </p:cNvPr>
            <p:cNvSpPr/>
            <p:nvPr/>
          </p:nvSpPr>
          <p:spPr>
            <a:xfrm>
              <a:off x="4647685" y="2727975"/>
              <a:ext cx="187443" cy="242119"/>
            </a:xfrm>
            <a:custGeom>
              <a:avLst/>
              <a:gdLst/>
              <a:ahLst/>
              <a:cxnLst/>
              <a:rect l="l" t="t" r="r" b="b"/>
              <a:pathLst>
                <a:path w="10614" h="13710" extrusionOk="0">
                  <a:moveTo>
                    <a:pt x="6072" y="0"/>
                  </a:moveTo>
                  <a:cubicBezTo>
                    <a:pt x="5319" y="0"/>
                    <a:pt x="4547" y="264"/>
                    <a:pt x="3904" y="884"/>
                  </a:cubicBezTo>
                  <a:cubicBezTo>
                    <a:pt x="1035" y="3619"/>
                    <a:pt x="1" y="9023"/>
                    <a:pt x="2202" y="13493"/>
                  </a:cubicBezTo>
                  <a:cubicBezTo>
                    <a:pt x="2276" y="13640"/>
                    <a:pt x="2408" y="13709"/>
                    <a:pt x="2541" y="13709"/>
                  </a:cubicBezTo>
                  <a:cubicBezTo>
                    <a:pt x="2710" y="13709"/>
                    <a:pt x="2880" y="13598"/>
                    <a:pt x="2936" y="13393"/>
                  </a:cubicBezTo>
                  <a:cubicBezTo>
                    <a:pt x="3236" y="11692"/>
                    <a:pt x="4337" y="8389"/>
                    <a:pt x="8006" y="5020"/>
                  </a:cubicBezTo>
                  <a:cubicBezTo>
                    <a:pt x="10613" y="2616"/>
                    <a:pt x="8438" y="0"/>
                    <a:pt x="60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534;p30">
              <a:extLst>
                <a:ext uri="{FF2B5EF4-FFF2-40B4-BE49-F238E27FC236}">
                  <a16:creationId xmlns:a16="http://schemas.microsoft.com/office/drawing/2014/main" id="{BD1A9684-CEFB-D883-C2B5-C6D54FA62DB5}"/>
                </a:ext>
              </a:extLst>
            </p:cNvPr>
            <p:cNvSpPr/>
            <p:nvPr/>
          </p:nvSpPr>
          <p:spPr>
            <a:xfrm>
              <a:off x="4671261" y="2752116"/>
              <a:ext cx="116062" cy="202366"/>
            </a:xfrm>
            <a:custGeom>
              <a:avLst/>
              <a:gdLst/>
              <a:ahLst/>
              <a:cxnLst/>
              <a:rect l="l" t="t" r="r" b="b"/>
              <a:pathLst>
                <a:path w="6572" h="11459" extrusionOk="0">
                  <a:moveTo>
                    <a:pt x="5591" y="0"/>
                  </a:moveTo>
                  <a:cubicBezTo>
                    <a:pt x="4828" y="0"/>
                    <a:pt x="3302" y="2119"/>
                    <a:pt x="3302" y="2119"/>
                  </a:cubicBezTo>
                  <a:cubicBezTo>
                    <a:pt x="3302" y="2119"/>
                    <a:pt x="3270" y="449"/>
                    <a:pt x="2860" y="449"/>
                  </a:cubicBezTo>
                  <a:cubicBezTo>
                    <a:pt x="2852" y="449"/>
                    <a:pt x="2844" y="450"/>
                    <a:pt x="2835" y="451"/>
                  </a:cubicBezTo>
                  <a:cubicBezTo>
                    <a:pt x="2402" y="551"/>
                    <a:pt x="1935" y="4254"/>
                    <a:pt x="1935" y="4254"/>
                  </a:cubicBezTo>
                  <a:cubicBezTo>
                    <a:pt x="1935" y="4254"/>
                    <a:pt x="1829" y="3378"/>
                    <a:pt x="1451" y="3378"/>
                  </a:cubicBezTo>
                  <a:cubicBezTo>
                    <a:pt x="1405" y="3378"/>
                    <a:pt x="1355" y="3391"/>
                    <a:pt x="1301" y="3420"/>
                  </a:cubicBezTo>
                  <a:cubicBezTo>
                    <a:pt x="834" y="3687"/>
                    <a:pt x="0" y="9257"/>
                    <a:pt x="1234" y="11459"/>
                  </a:cubicBezTo>
                  <a:cubicBezTo>
                    <a:pt x="1268" y="10758"/>
                    <a:pt x="1468" y="10058"/>
                    <a:pt x="1768" y="9424"/>
                  </a:cubicBezTo>
                  <a:cubicBezTo>
                    <a:pt x="2338" y="8179"/>
                    <a:pt x="3171" y="6773"/>
                    <a:pt x="2902" y="6773"/>
                  </a:cubicBezTo>
                  <a:cubicBezTo>
                    <a:pt x="2825" y="6773"/>
                    <a:pt x="2658" y="6889"/>
                    <a:pt x="2368" y="7156"/>
                  </a:cubicBezTo>
                  <a:cubicBezTo>
                    <a:pt x="3169" y="6088"/>
                    <a:pt x="4103" y="5121"/>
                    <a:pt x="5137" y="4254"/>
                  </a:cubicBezTo>
                  <a:cubicBezTo>
                    <a:pt x="5700" y="3803"/>
                    <a:pt x="5592" y="3663"/>
                    <a:pt x="5237" y="3663"/>
                  </a:cubicBezTo>
                  <a:cubicBezTo>
                    <a:pt x="4646" y="3663"/>
                    <a:pt x="3369" y="4054"/>
                    <a:pt x="3369" y="4054"/>
                  </a:cubicBezTo>
                  <a:cubicBezTo>
                    <a:pt x="3369" y="4054"/>
                    <a:pt x="6571" y="618"/>
                    <a:pt x="5771" y="51"/>
                  </a:cubicBezTo>
                  <a:cubicBezTo>
                    <a:pt x="5718" y="16"/>
                    <a:pt x="5657" y="0"/>
                    <a:pt x="55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535;p30">
              <a:extLst>
                <a:ext uri="{FF2B5EF4-FFF2-40B4-BE49-F238E27FC236}">
                  <a16:creationId xmlns:a16="http://schemas.microsoft.com/office/drawing/2014/main" id="{8661CF76-4355-7387-87FA-B14C50FD1E2A}"/>
                </a:ext>
              </a:extLst>
            </p:cNvPr>
            <p:cNvSpPr/>
            <p:nvPr/>
          </p:nvSpPr>
          <p:spPr>
            <a:xfrm>
              <a:off x="4673027" y="2795417"/>
              <a:ext cx="63046" cy="213863"/>
            </a:xfrm>
            <a:custGeom>
              <a:avLst/>
              <a:gdLst/>
              <a:ahLst/>
              <a:cxnLst/>
              <a:rect l="l" t="t" r="r" b="b"/>
              <a:pathLst>
                <a:path w="3570" h="12110" fill="none" extrusionOk="0">
                  <a:moveTo>
                    <a:pt x="3569" y="0"/>
                  </a:moveTo>
                  <a:cubicBezTo>
                    <a:pt x="3569" y="0"/>
                    <a:pt x="0" y="4370"/>
                    <a:pt x="1401" y="12109"/>
                  </a:cubicBezTo>
                </a:path>
              </a:pathLst>
            </a:custGeom>
            <a:solidFill>
              <a:schemeClr val="accent2"/>
            </a:solidFill>
            <a:ln w="108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536;p30">
              <a:extLst>
                <a:ext uri="{FF2B5EF4-FFF2-40B4-BE49-F238E27FC236}">
                  <a16:creationId xmlns:a16="http://schemas.microsoft.com/office/drawing/2014/main" id="{D9B67E71-0733-28BC-7FBF-9F3FEE38C4F7}"/>
                </a:ext>
              </a:extLst>
            </p:cNvPr>
            <p:cNvSpPr/>
            <p:nvPr/>
          </p:nvSpPr>
          <p:spPr>
            <a:xfrm>
              <a:off x="4505649" y="2799355"/>
              <a:ext cx="179178" cy="172008"/>
            </a:xfrm>
            <a:custGeom>
              <a:avLst/>
              <a:gdLst/>
              <a:ahLst/>
              <a:cxnLst/>
              <a:rect l="l" t="t" r="r" b="b"/>
              <a:pathLst>
                <a:path w="10146" h="9740" extrusionOk="0">
                  <a:moveTo>
                    <a:pt x="3970" y="0"/>
                  </a:moveTo>
                  <a:cubicBezTo>
                    <a:pt x="1704" y="0"/>
                    <a:pt x="0" y="3180"/>
                    <a:pt x="3007" y="4481"/>
                  </a:cubicBezTo>
                  <a:cubicBezTo>
                    <a:pt x="6676" y="6115"/>
                    <a:pt x="8377" y="8350"/>
                    <a:pt x="9044" y="9584"/>
                  </a:cubicBezTo>
                  <a:cubicBezTo>
                    <a:pt x="9111" y="9691"/>
                    <a:pt x="9215" y="9739"/>
                    <a:pt x="9318" y="9739"/>
                  </a:cubicBezTo>
                  <a:cubicBezTo>
                    <a:pt x="9473" y="9739"/>
                    <a:pt x="9625" y="9631"/>
                    <a:pt x="9645" y="9451"/>
                  </a:cubicBezTo>
                  <a:cubicBezTo>
                    <a:pt x="10145" y="5448"/>
                    <a:pt x="7944" y="1645"/>
                    <a:pt x="5042" y="244"/>
                  </a:cubicBezTo>
                  <a:cubicBezTo>
                    <a:pt x="4681" y="75"/>
                    <a:pt x="4319" y="0"/>
                    <a:pt x="39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537;p30">
              <a:extLst>
                <a:ext uri="{FF2B5EF4-FFF2-40B4-BE49-F238E27FC236}">
                  <a16:creationId xmlns:a16="http://schemas.microsoft.com/office/drawing/2014/main" id="{0BEDDBBE-3F21-6D53-4B3B-06FEF11BC8EE}"/>
                </a:ext>
              </a:extLst>
            </p:cNvPr>
            <p:cNvSpPr/>
            <p:nvPr/>
          </p:nvSpPr>
          <p:spPr>
            <a:xfrm>
              <a:off x="4552853" y="2817209"/>
              <a:ext cx="123126" cy="141986"/>
            </a:xfrm>
            <a:custGeom>
              <a:avLst/>
              <a:gdLst/>
              <a:ahLst/>
              <a:cxnLst/>
              <a:rect l="l" t="t" r="r" b="b"/>
              <a:pathLst>
                <a:path w="6972" h="8040" extrusionOk="0">
                  <a:moveTo>
                    <a:pt x="2809" y="0"/>
                  </a:moveTo>
                  <a:cubicBezTo>
                    <a:pt x="2807" y="0"/>
                    <a:pt x="2804" y="0"/>
                    <a:pt x="2802" y="1"/>
                  </a:cubicBezTo>
                  <a:cubicBezTo>
                    <a:pt x="2469" y="34"/>
                    <a:pt x="2836" y="1402"/>
                    <a:pt x="2836" y="1402"/>
                  </a:cubicBezTo>
                  <a:cubicBezTo>
                    <a:pt x="2836" y="1402"/>
                    <a:pt x="1405" y="267"/>
                    <a:pt x="750" y="267"/>
                  </a:cubicBezTo>
                  <a:cubicBezTo>
                    <a:pt x="643" y="267"/>
                    <a:pt x="557" y="297"/>
                    <a:pt x="501" y="368"/>
                  </a:cubicBezTo>
                  <a:cubicBezTo>
                    <a:pt x="0" y="1001"/>
                    <a:pt x="3236" y="2869"/>
                    <a:pt x="3236" y="2869"/>
                  </a:cubicBezTo>
                  <a:cubicBezTo>
                    <a:pt x="3236" y="2869"/>
                    <a:pt x="501" y="2869"/>
                    <a:pt x="1935" y="3436"/>
                  </a:cubicBezTo>
                  <a:cubicBezTo>
                    <a:pt x="2936" y="3870"/>
                    <a:pt x="3836" y="4404"/>
                    <a:pt x="4704" y="5004"/>
                  </a:cubicBezTo>
                  <a:cubicBezTo>
                    <a:pt x="4464" y="4891"/>
                    <a:pt x="4317" y="4840"/>
                    <a:pt x="4243" y="4840"/>
                  </a:cubicBezTo>
                  <a:cubicBezTo>
                    <a:pt x="3925" y="4840"/>
                    <a:pt x="4941" y="5767"/>
                    <a:pt x="5671" y="6605"/>
                  </a:cubicBezTo>
                  <a:cubicBezTo>
                    <a:pt x="6038" y="7039"/>
                    <a:pt x="6338" y="7506"/>
                    <a:pt x="6505" y="8040"/>
                  </a:cubicBezTo>
                  <a:cubicBezTo>
                    <a:pt x="6972" y="6072"/>
                    <a:pt x="5071" y="2002"/>
                    <a:pt x="4637" y="1935"/>
                  </a:cubicBezTo>
                  <a:cubicBezTo>
                    <a:pt x="4613" y="1930"/>
                    <a:pt x="4591" y="1927"/>
                    <a:pt x="4571" y="1927"/>
                  </a:cubicBezTo>
                  <a:cubicBezTo>
                    <a:pt x="4221" y="1927"/>
                    <a:pt x="4370" y="2703"/>
                    <a:pt x="4370" y="2703"/>
                  </a:cubicBezTo>
                  <a:cubicBezTo>
                    <a:pt x="4370" y="2703"/>
                    <a:pt x="3184" y="0"/>
                    <a:pt x="28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538;p30">
              <a:extLst>
                <a:ext uri="{FF2B5EF4-FFF2-40B4-BE49-F238E27FC236}">
                  <a16:creationId xmlns:a16="http://schemas.microsoft.com/office/drawing/2014/main" id="{A51F5BD9-3A0F-1199-164B-B6351A05D91B}"/>
                </a:ext>
              </a:extLst>
            </p:cNvPr>
            <p:cNvSpPr/>
            <p:nvPr/>
          </p:nvSpPr>
          <p:spPr>
            <a:xfrm>
              <a:off x="4611165" y="2860211"/>
              <a:ext cx="73059" cy="150234"/>
            </a:xfrm>
            <a:custGeom>
              <a:avLst/>
              <a:gdLst/>
              <a:ahLst/>
              <a:cxnLst/>
              <a:rect l="l" t="t" r="r" b="b"/>
              <a:pathLst>
                <a:path w="4137" h="8507" fill="none" extrusionOk="0">
                  <a:moveTo>
                    <a:pt x="1" y="1"/>
                  </a:moveTo>
                  <a:cubicBezTo>
                    <a:pt x="1" y="1"/>
                    <a:pt x="3203" y="2202"/>
                    <a:pt x="4137" y="8507"/>
                  </a:cubicBezTo>
                </a:path>
              </a:pathLst>
            </a:custGeom>
            <a:solidFill>
              <a:schemeClr val="accent2"/>
            </a:solidFill>
            <a:ln w="108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539;p30">
              <a:extLst>
                <a:ext uri="{FF2B5EF4-FFF2-40B4-BE49-F238E27FC236}">
                  <a16:creationId xmlns:a16="http://schemas.microsoft.com/office/drawing/2014/main" id="{C7C941F0-2DF6-A5DB-D98C-43A03F573CDD}"/>
                </a:ext>
              </a:extLst>
            </p:cNvPr>
            <p:cNvSpPr/>
            <p:nvPr/>
          </p:nvSpPr>
          <p:spPr>
            <a:xfrm>
              <a:off x="5003493" y="2810357"/>
              <a:ext cx="120794" cy="109280"/>
            </a:xfrm>
            <a:custGeom>
              <a:avLst/>
              <a:gdLst/>
              <a:ahLst/>
              <a:cxnLst/>
              <a:rect l="l" t="t" r="r" b="b"/>
              <a:pathLst>
                <a:path w="6840" h="6188" extrusionOk="0">
                  <a:moveTo>
                    <a:pt x="4218" y="0"/>
                  </a:moveTo>
                  <a:cubicBezTo>
                    <a:pt x="4019" y="0"/>
                    <a:pt x="3812" y="38"/>
                    <a:pt x="3603" y="122"/>
                  </a:cubicBezTo>
                  <a:cubicBezTo>
                    <a:pt x="1635" y="889"/>
                    <a:pt x="0" y="3324"/>
                    <a:pt x="134" y="5993"/>
                  </a:cubicBezTo>
                  <a:cubicBezTo>
                    <a:pt x="134" y="6115"/>
                    <a:pt x="233" y="6187"/>
                    <a:pt x="341" y="6187"/>
                  </a:cubicBezTo>
                  <a:cubicBezTo>
                    <a:pt x="410" y="6187"/>
                    <a:pt x="482" y="6158"/>
                    <a:pt x="534" y="6093"/>
                  </a:cubicBezTo>
                  <a:cubicBezTo>
                    <a:pt x="1035" y="5326"/>
                    <a:pt x="2269" y="3891"/>
                    <a:pt x="4771" y="3024"/>
                  </a:cubicBezTo>
                  <a:cubicBezTo>
                    <a:pt x="6840" y="2285"/>
                    <a:pt x="5766" y="0"/>
                    <a:pt x="42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540;p30">
              <a:extLst>
                <a:ext uri="{FF2B5EF4-FFF2-40B4-BE49-F238E27FC236}">
                  <a16:creationId xmlns:a16="http://schemas.microsoft.com/office/drawing/2014/main" id="{20516999-98D3-C056-448D-070825D7144E}"/>
                </a:ext>
              </a:extLst>
            </p:cNvPr>
            <p:cNvSpPr/>
            <p:nvPr/>
          </p:nvSpPr>
          <p:spPr>
            <a:xfrm>
              <a:off x="5008791" y="2821324"/>
              <a:ext cx="84256" cy="87205"/>
            </a:xfrm>
            <a:custGeom>
              <a:avLst/>
              <a:gdLst/>
              <a:ahLst/>
              <a:cxnLst/>
              <a:rect l="l" t="t" r="r" b="b"/>
              <a:pathLst>
                <a:path w="4771" h="4938" extrusionOk="0">
                  <a:moveTo>
                    <a:pt x="3029" y="1"/>
                  </a:moveTo>
                  <a:cubicBezTo>
                    <a:pt x="2784" y="1"/>
                    <a:pt x="1869" y="1636"/>
                    <a:pt x="1869" y="1636"/>
                  </a:cubicBezTo>
                  <a:cubicBezTo>
                    <a:pt x="1869" y="1636"/>
                    <a:pt x="2026" y="1134"/>
                    <a:pt x="1761" y="1134"/>
                  </a:cubicBezTo>
                  <a:cubicBezTo>
                    <a:pt x="1753" y="1134"/>
                    <a:pt x="1744" y="1134"/>
                    <a:pt x="1735" y="1135"/>
                  </a:cubicBezTo>
                  <a:cubicBezTo>
                    <a:pt x="1468" y="1169"/>
                    <a:pt x="1" y="3637"/>
                    <a:pt x="201" y="4938"/>
                  </a:cubicBezTo>
                  <a:cubicBezTo>
                    <a:pt x="334" y="4604"/>
                    <a:pt x="534" y="4304"/>
                    <a:pt x="801" y="4071"/>
                  </a:cubicBezTo>
                  <a:cubicBezTo>
                    <a:pt x="1346" y="3554"/>
                    <a:pt x="2045" y="3014"/>
                    <a:pt x="1832" y="3014"/>
                  </a:cubicBezTo>
                  <a:cubicBezTo>
                    <a:pt x="1783" y="3014"/>
                    <a:pt x="1689" y="3042"/>
                    <a:pt x="1535" y="3103"/>
                  </a:cubicBezTo>
                  <a:cubicBezTo>
                    <a:pt x="2102" y="2770"/>
                    <a:pt x="2736" y="2470"/>
                    <a:pt x="3370" y="2269"/>
                  </a:cubicBezTo>
                  <a:cubicBezTo>
                    <a:pt x="4337" y="2003"/>
                    <a:pt x="2603" y="1869"/>
                    <a:pt x="2603" y="1869"/>
                  </a:cubicBezTo>
                  <a:cubicBezTo>
                    <a:pt x="2603" y="1869"/>
                    <a:pt x="4771" y="802"/>
                    <a:pt x="4471" y="401"/>
                  </a:cubicBezTo>
                  <a:cubicBezTo>
                    <a:pt x="4436" y="337"/>
                    <a:pt x="4366" y="311"/>
                    <a:pt x="4275" y="311"/>
                  </a:cubicBezTo>
                  <a:cubicBezTo>
                    <a:pt x="3845" y="311"/>
                    <a:pt x="2936" y="902"/>
                    <a:pt x="2936" y="902"/>
                  </a:cubicBezTo>
                  <a:cubicBezTo>
                    <a:pt x="2936" y="902"/>
                    <a:pt x="3236" y="68"/>
                    <a:pt x="3036" y="1"/>
                  </a:cubicBezTo>
                  <a:cubicBezTo>
                    <a:pt x="3034" y="1"/>
                    <a:pt x="3032" y="1"/>
                    <a:pt x="30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541;p30">
              <a:extLst>
                <a:ext uri="{FF2B5EF4-FFF2-40B4-BE49-F238E27FC236}">
                  <a16:creationId xmlns:a16="http://schemas.microsoft.com/office/drawing/2014/main" id="{C87AD787-FD56-2223-ABB3-5B17A520236F}"/>
                </a:ext>
              </a:extLst>
            </p:cNvPr>
            <p:cNvSpPr/>
            <p:nvPr/>
          </p:nvSpPr>
          <p:spPr>
            <a:xfrm>
              <a:off x="5002310" y="2841951"/>
              <a:ext cx="63647" cy="97801"/>
            </a:xfrm>
            <a:custGeom>
              <a:avLst/>
              <a:gdLst/>
              <a:ahLst/>
              <a:cxnLst/>
              <a:rect l="l" t="t" r="r" b="b"/>
              <a:pathLst>
                <a:path w="3604" h="5538" fill="none" extrusionOk="0">
                  <a:moveTo>
                    <a:pt x="3603" y="1"/>
                  </a:moveTo>
                  <a:cubicBezTo>
                    <a:pt x="3603" y="1"/>
                    <a:pt x="935" y="1402"/>
                    <a:pt x="1" y="5538"/>
                  </a:cubicBezTo>
                </a:path>
              </a:pathLst>
            </a:custGeom>
            <a:solidFill>
              <a:schemeClr val="accent2"/>
            </a:solidFill>
            <a:ln w="108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542;p30">
              <a:extLst>
                <a:ext uri="{FF2B5EF4-FFF2-40B4-BE49-F238E27FC236}">
                  <a16:creationId xmlns:a16="http://schemas.microsoft.com/office/drawing/2014/main" id="{7B44D0BE-4F00-6851-AD2D-EE4C404A6A72}"/>
                </a:ext>
              </a:extLst>
            </p:cNvPr>
            <p:cNvSpPr/>
            <p:nvPr/>
          </p:nvSpPr>
          <p:spPr>
            <a:xfrm>
              <a:off x="4958726" y="2739136"/>
              <a:ext cx="140521" cy="180997"/>
            </a:xfrm>
            <a:custGeom>
              <a:avLst/>
              <a:gdLst/>
              <a:ahLst/>
              <a:cxnLst/>
              <a:rect l="l" t="t" r="r" b="b"/>
              <a:pathLst>
                <a:path w="7957" h="10249" extrusionOk="0">
                  <a:moveTo>
                    <a:pt x="4537" y="1"/>
                  </a:moveTo>
                  <a:cubicBezTo>
                    <a:pt x="3979" y="1"/>
                    <a:pt x="3408" y="196"/>
                    <a:pt x="2936" y="652"/>
                  </a:cubicBezTo>
                  <a:cubicBezTo>
                    <a:pt x="801" y="2720"/>
                    <a:pt x="0" y="6757"/>
                    <a:pt x="1635" y="10092"/>
                  </a:cubicBezTo>
                  <a:cubicBezTo>
                    <a:pt x="1695" y="10197"/>
                    <a:pt x="1802" y="10249"/>
                    <a:pt x="1908" y="10249"/>
                  </a:cubicBezTo>
                  <a:cubicBezTo>
                    <a:pt x="2038" y="10249"/>
                    <a:pt x="2165" y="10172"/>
                    <a:pt x="2202" y="10026"/>
                  </a:cubicBezTo>
                  <a:cubicBezTo>
                    <a:pt x="2435" y="8758"/>
                    <a:pt x="3269" y="6256"/>
                    <a:pt x="6005" y="3754"/>
                  </a:cubicBezTo>
                  <a:cubicBezTo>
                    <a:pt x="7957" y="1955"/>
                    <a:pt x="6306" y="1"/>
                    <a:pt x="45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543;p30">
              <a:extLst>
                <a:ext uri="{FF2B5EF4-FFF2-40B4-BE49-F238E27FC236}">
                  <a16:creationId xmlns:a16="http://schemas.microsoft.com/office/drawing/2014/main" id="{59983BA3-DF53-FBDA-3017-94FD3D38343A}"/>
                </a:ext>
              </a:extLst>
            </p:cNvPr>
            <p:cNvSpPr/>
            <p:nvPr/>
          </p:nvSpPr>
          <p:spPr>
            <a:xfrm>
              <a:off x="4976403" y="2757608"/>
              <a:ext cx="87187" cy="150922"/>
            </a:xfrm>
            <a:custGeom>
              <a:avLst/>
              <a:gdLst/>
              <a:ahLst/>
              <a:cxnLst/>
              <a:rect l="l" t="t" r="r" b="b"/>
              <a:pathLst>
                <a:path w="4937" h="8546" extrusionOk="0">
                  <a:moveTo>
                    <a:pt x="4198" y="0"/>
                  </a:moveTo>
                  <a:cubicBezTo>
                    <a:pt x="3626" y="0"/>
                    <a:pt x="2502" y="1574"/>
                    <a:pt x="2502" y="1574"/>
                  </a:cubicBezTo>
                  <a:cubicBezTo>
                    <a:pt x="2502" y="1574"/>
                    <a:pt x="2470" y="338"/>
                    <a:pt x="2159" y="338"/>
                  </a:cubicBezTo>
                  <a:cubicBezTo>
                    <a:pt x="2151" y="338"/>
                    <a:pt x="2143" y="338"/>
                    <a:pt x="2135" y="340"/>
                  </a:cubicBezTo>
                  <a:cubicBezTo>
                    <a:pt x="1835" y="407"/>
                    <a:pt x="1468" y="3175"/>
                    <a:pt x="1468" y="3175"/>
                  </a:cubicBezTo>
                  <a:cubicBezTo>
                    <a:pt x="1468" y="3175"/>
                    <a:pt x="1388" y="2511"/>
                    <a:pt x="1110" y="2511"/>
                  </a:cubicBezTo>
                  <a:cubicBezTo>
                    <a:pt x="1076" y="2511"/>
                    <a:pt x="1040" y="2520"/>
                    <a:pt x="1001" y="2542"/>
                  </a:cubicBezTo>
                  <a:cubicBezTo>
                    <a:pt x="634" y="2742"/>
                    <a:pt x="0" y="6911"/>
                    <a:pt x="934" y="8546"/>
                  </a:cubicBezTo>
                  <a:cubicBezTo>
                    <a:pt x="967" y="8012"/>
                    <a:pt x="1101" y="7512"/>
                    <a:pt x="1334" y="7045"/>
                  </a:cubicBezTo>
                  <a:cubicBezTo>
                    <a:pt x="1749" y="6111"/>
                    <a:pt x="2366" y="5057"/>
                    <a:pt x="2165" y="5057"/>
                  </a:cubicBezTo>
                  <a:cubicBezTo>
                    <a:pt x="2108" y="5057"/>
                    <a:pt x="1983" y="5143"/>
                    <a:pt x="1768" y="5344"/>
                  </a:cubicBezTo>
                  <a:cubicBezTo>
                    <a:pt x="2368" y="4543"/>
                    <a:pt x="3069" y="3809"/>
                    <a:pt x="3836" y="3175"/>
                  </a:cubicBezTo>
                  <a:cubicBezTo>
                    <a:pt x="4280" y="2833"/>
                    <a:pt x="4198" y="2727"/>
                    <a:pt x="3926" y="2727"/>
                  </a:cubicBezTo>
                  <a:cubicBezTo>
                    <a:pt x="3483" y="2727"/>
                    <a:pt x="2535" y="3009"/>
                    <a:pt x="2535" y="3009"/>
                  </a:cubicBezTo>
                  <a:cubicBezTo>
                    <a:pt x="2535" y="3009"/>
                    <a:pt x="4937" y="440"/>
                    <a:pt x="4336" y="40"/>
                  </a:cubicBezTo>
                  <a:cubicBezTo>
                    <a:pt x="4295" y="13"/>
                    <a:pt x="4249" y="0"/>
                    <a:pt x="41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544;p30">
              <a:extLst>
                <a:ext uri="{FF2B5EF4-FFF2-40B4-BE49-F238E27FC236}">
                  <a16:creationId xmlns:a16="http://schemas.microsoft.com/office/drawing/2014/main" id="{9AF20DA7-9D85-4626-9973-40E7365869CF}"/>
                </a:ext>
              </a:extLst>
            </p:cNvPr>
            <p:cNvSpPr/>
            <p:nvPr/>
          </p:nvSpPr>
          <p:spPr>
            <a:xfrm>
              <a:off x="4977569" y="2789519"/>
              <a:ext cx="47152" cy="160247"/>
            </a:xfrm>
            <a:custGeom>
              <a:avLst/>
              <a:gdLst/>
              <a:ahLst/>
              <a:cxnLst/>
              <a:rect l="l" t="t" r="r" b="b"/>
              <a:pathLst>
                <a:path w="2670" h="9074" fill="none" extrusionOk="0">
                  <a:moveTo>
                    <a:pt x="2669" y="1"/>
                  </a:moveTo>
                  <a:cubicBezTo>
                    <a:pt x="2669" y="1"/>
                    <a:pt x="1" y="3270"/>
                    <a:pt x="1068" y="9074"/>
                  </a:cubicBezTo>
                </a:path>
              </a:pathLst>
            </a:custGeom>
            <a:solidFill>
              <a:schemeClr val="accent2"/>
            </a:solidFill>
            <a:ln w="108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545;p30">
              <a:extLst>
                <a:ext uri="{FF2B5EF4-FFF2-40B4-BE49-F238E27FC236}">
                  <a16:creationId xmlns:a16="http://schemas.microsoft.com/office/drawing/2014/main" id="{72BE08E5-6F64-9F19-B4C0-C85F10C43969}"/>
                </a:ext>
              </a:extLst>
            </p:cNvPr>
            <p:cNvSpPr/>
            <p:nvPr/>
          </p:nvSpPr>
          <p:spPr>
            <a:xfrm>
              <a:off x="4852308" y="2792839"/>
              <a:ext cx="134710" cy="128388"/>
            </a:xfrm>
            <a:custGeom>
              <a:avLst/>
              <a:gdLst/>
              <a:ahLst/>
              <a:cxnLst/>
              <a:rect l="l" t="t" r="r" b="b"/>
              <a:pathLst>
                <a:path w="7628" h="7270" extrusionOk="0">
                  <a:moveTo>
                    <a:pt x="2990" y="1"/>
                  </a:moveTo>
                  <a:cubicBezTo>
                    <a:pt x="1282" y="1"/>
                    <a:pt x="0" y="2365"/>
                    <a:pt x="2257" y="3349"/>
                  </a:cubicBezTo>
                  <a:cubicBezTo>
                    <a:pt x="4992" y="4550"/>
                    <a:pt x="6260" y="6251"/>
                    <a:pt x="6794" y="7151"/>
                  </a:cubicBezTo>
                  <a:cubicBezTo>
                    <a:pt x="6834" y="7233"/>
                    <a:pt x="6908" y="7270"/>
                    <a:pt x="6983" y="7270"/>
                  </a:cubicBezTo>
                  <a:cubicBezTo>
                    <a:pt x="7093" y="7270"/>
                    <a:pt x="7207" y="7190"/>
                    <a:pt x="7227" y="7051"/>
                  </a:cubicBezTo>
                  <a:cubicBezTo>
                    <a:pt x="7627" y="4083"/>
                    <a:pt x="5960" y="1214"/>
                    <a:pt x="3791" y="180"/>
                  </a:cubicBezTo>
                  <a:cubicBezTo>
                    <a:pt x="3522" y="56"/>
                    <a:pt x="3251" y="1"/>
                    <a:pt x="29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546;p30">
              <a:extLst>
                <a:ext uri="{FF2B5EF4-FFF2-40B4-BE49-F238E27FC236}">
                  <a16:creationId xmlns:a16="http://schemas.microsoft.com/office/drawing/2014/main" id="{C702040F-4484-3C61-622E-856EE935E933}"/>
                </a:ext>
              </a:extLst>
            </p:cNvPr>
            <p:cNvSpPr/>
            <p:nvPr/>
          </p:nvSpPr>
          <p:spPr>
            <a:xfrm>
              <a:off x="4888034" y="2806013"/>
              <a:ext cx="91920" cy="106066"/>
            </a:xfrm>
            <a:custGeom>
              <a:avLst/>
              <a:gdLst/>
              <a:ahLst/>
              <a:cxnLst/>
              <a:rect l="l" t="t" r="r" b="b"/>
              <a:pathLst>
                <a:path w="5205" h="6006" extrusionOk="0">
                  <a:moveTo>
                    <a:pt x="2109" y="0"/>
                  </a:moveTo>
                  <a:cubicBezTo>
                    <a:pt x="2106" y="0"/>
                    <a:pt x="2104" y="1"/>
                    <a:pt x="2102" y="1"/>
                  </a:cubicBezTo>
                  <a:cubicBezTo>
                    <a:pt x="1835" y="34"/>
                    <a:pt x="2102" y="1035"/>
                    <a:pt x="2102" y="1035"/>
                  </a:cubicBezTo>
                  <a:cubicBezTo>
                    <a:pt x="2102" y="1035"/>
                    <a:pt x="1048" y="226"/>
                    <a:pt x="558" y="226"/>
                  </a:cubicBezTo>
                  <a:cubicBezTo>
                    <a:pt x="476" y="226"/>
                    <a:pt x="410" y="249"/>
                    <a:pt x="367" y="301"/>
                  </a:cubicBezTo>
                  <a:cubicBezTo>
                    <a:pt x="0" y="735"/>
                    <a:pt x="2402" y="2169"/>
                    <a:pt x="2402" y="2169"/>
                  </a:cubicBezTo>
                  <a:cubicBezTo>
                    <a:pt x="2402" y="2169"/>
                    <a:pt x="367" y="2169"/>
                    <a:pt x="1435" y="2569"/>
                  </a:cubicBezTo>
                  <a:cubicBezTo>
                    <a:pt x="2169" y="2903"/>
                    <a:pt x="2869" y="3303"/>
                    <a:pt x="3503" y="3770"/>
                  </a:cubicBezTo>
                  <a:cubicBezTo>
                    <a:pt x="3316" y="3670"/>
                    <a:pt x="3205" y="3626"/>
                    <a:pt x="3153" y="3626"/>
                  </a:cubicBezTo>
                  <a:cubicBezTo>
                    <a:pt x="2946" y="3626"/>
                    <a:pt x="3677" y="4324"/>
                    <a:pt x="4237" y="4938"/>
                  </a:cubicBezTo>
                  <a:cubicBezTo>
                    <a:pt x="4504" y="5271"/>
                    <a:pt x="4737" y="5605"/>
                    <a:pt x="4871" y="6005"/>
                  </a:cubicBezTo>
                  <a:cubicBezTo>
                    <a:pt x="5204" y="4537"/>
                    <a:pt x="3803" y="1502"/>
                    <a:pt x="3470" y="1435"/>
                  </a:cubicBezTo>
                  <a:cubicBezTo>
                    <a:pt x="3455" y="1432"/>
                    <a:pt x="3441" y="1430"/>
                    <a:pt x="3428" y="1430"/>
                  </a:cubicBezTo>
                  <a:cubicBezTo>
                    <a:pt x="3179" y="1430"/>
                    <a:pt x="3269" y="2002"/>
                    <a:pt x="3269" y="2002"/>
                  </a:cubicBezTo>
                  <a:cubicBezTo>
                    <a:pt x="3269" y="2002"/>
                    <a:pt x="2383" y="0"/>
                    <a:pt x="21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547;p30">
              <a:extLst>
                <a:ext uri="{FF2B5EF4-FFF2-40B4-BE49-F238E27FC236}">
                  <a16:creationId xmlns:a16="http://schemas.microsoft.com/office/drawing/2014/main" id="{80AB70C3-438E-4D31-368B-3FEA1D55D48E}"/>
                </a:ext>
              </a:extLst>
            </p:cNvPr>
            <p:cNvSpPr/>
            <p:nvPr/>
          </p:nvSpPr>
          <p:spPr>
            <a:xfrm>
              <a:off x="4931035" y="2837836"/>
              <a:ext cx="54799" cy="112530"/>
            </a:xfrm>
            <a:custGeom>
              <a:avLst/>
              <a:gdLst/>
              <a:ahLst/>
              <a:cxnLst/>
              <a:rect l="l" t="t" r="r" b="b"/>
              <a:pathLst>
                <a:path w="3103" h="6372" fill="none" extrusionOk="0">
                  <a:moveTo>
                    <a:pt x="1" y="0"/>
                  </a:moveTo>
                  <a:cubicBezTo>
                    <a:pt x="1" y="0"/>
                    <a:pt x="2402" y="1668"/>
                    <a:pt x="3103" y="6371"/>
                  </a:cubicBezTo>
                </a:path>
              </a:pathLst>
            </a:custGeom>
            <a:solidFill>
              <a:schemeClr val="accent2"/>
            </a:solidFill>
            <a:ln w="1085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548;p30">
              <a:extLst>
                <a:ext uri="{FF2B5EF4-FFF2-40B4-BE49-F238E27FC236}">
                  <a16:creationId xmlns:a16="http://schemas.microsoft.com/office/drawing/2014/main" id="{BDAB61E1-8ED8-2563-1285-28E5092FE8C8}"/>
                </a:ext>
              </a:extLst>
            </p:cNvPr>
            <p:cNvSpPr/>
            <p:nvPr/>
          </p:nvSpPr>
          <p:spPr>
            <a:xfrm>
              <a:off x="3447745" y="3011395"/>
              <a:ext cx="152582" cy="178136"/>
            </a:xfrm>
            <a:custGeom>
              <a:avLst/>
              <a:gdLst/>
              <a:ahLst/>
              <a:cxnLst/>
              <a:rect l="l" t="t" r="r" b="b"/>
              <a:pathLst>
                <a:path w="8640" h="10087" extrusionOk="0">
                  <a:moveTo>
                    <a:pt x="4553" y="0"/>
                  </a:moveTo>
                  <a:cubicBezTo>
                    <a:pt x="3197" y="0"/>
                    <a:pt x="1855" y="436"/>
                    <a:pt x="734" y="1247"/>
                  </a:cubicBezTo>
                  <a:cubicBezTo>
                    <a:pt x="0" y="4416"/>
                    <a:pt x="934" y="7785"/>
                    <a:pt x="3236" y="10086"/>
                  </a:cubicBezTo>
                  <a:cubicBezTo>
                    <a:pt x="5404" y="8185"/>
                    <a:pt x="8340" y="6084"/>
                    <a:pt x="8573" y="3248"/>
                  </a:cubicBezTo>
                  <a:cubicBezTo>
                    <a:pt x="8640" y="2614"/>
                    <a:pt x="8573" y="1780"/>
                    <a:pt x="8640" y="1147"/>
                  </a:cubicBezTo>
                  <a:cubicBezTo>
                    <a:pt x="8406" y="913"/>
                    <a:pt x="8139" y="746"/>
                    <a:pt x="7873" y="613"/>
                  </a:cubicBezTo>
                  <a:cubicBezTo>
                    <a:pt x="7305" y="446"/>
                    <a:pt x="6738" y="313"/>
                    <a:pt x="6171" y="213"/>
                  </a:cubicBezTo>
                  <a:cubicBezTo>
                    <a:pt x="5638" y="70"/>
                    <a:pt x="5095" y="0"/>
                    <a:pt x="4553" y="0"/>
                  </a:cubicBezTo>
                  <a:close/>
                </a:path>
              </a:pathLst>
            </a:custGeom>
            <a:solidFill>
              <a:schemeClr val="dk1"/>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549;p30">
              <a:extLst>
                <a:ext uri="{FF2B5EF4-FFF2-40B4-BE49-F238E27FC236}">
                  <a16:creationId xmlns:a16="http://schemas.microsoft.com/office/drawing/2014/main" id="{D2EAC161-172C-EEDF-1C11-22FF9E6A5DD6}"/>
                </a:ext>
              </a:extLst>
            </p:cNvPr>
            <p:cNvSpPr/>
            <p:nvPr/>
          </p:nvSpPr>
          <p:spPr>
            <a:xfrm>
              <a:off x="3711651" y="2982151"/>
              <a:ext cx="600" cy="618"/>
            </a:xfrm>
            <a:custGeom>
              <a:avLst/>
              <a:gdLst/>
              <a:ahLst/>
              <a:cxnLst/>
              <a:rect l="l" t="t" r="r" b="b"/>
              <a:pathLst>
                <a:path w="34" h="35" extrusionOk="0">
                  <a:moveTo>
                    <a:pt x="34" y="1"/>
                  </a:moveTo>
                  <a:cubicBezTo>
                    <a:pt x="0" y="1"/>
                    <a:pt x="0" y="1"/>
                    <a:pt x="34" y="34"/>
                  </a:cubicBezTo>
                  <a:lnTo>
                    <a:pt x="34" y="1"/>
                  </a:lnTo>
                  <a:close/>
                </a:path>
              </a:pathLst>
            </a:custGeom>
            <a:solidFill>
              <a:srgbClr val="999999"/>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550;p30">
              <a:extLst>
                <a:ext uri="{FF2B5EF4-FFF2-40B4-BE49-F238E27FC236}">
                  <a16:creationId xmlns:a16="http://schemas.microsoft.com/office/drawing/2014/main" id="{74718562-6DC9-B781-99F2-9FEE4AC53F24}"/>
                </a:ext>
              </a:extLst>
            </p:cNvPr>
            <p:cNvSpPr/>
            <p:nvPr/>
          </p:nvSpPr>
          <p:spPr>
            <a:xfrm>
              <a:off x="3733443" y="3159472"/>
              <a:ext cx="21227" cy="7082"/>
            </a:xfrm>
            <a:custGeom>
              <a:avLst/>
              <a:gdLst/>
              <a:ahLst/>
              <a:cxnLst/>
              <a:rect l="l" t="t" r="r" b="b"/>
              <a:pathLst>
                <a:path w="1202" h="401" fill="none" extrusionOk="0">
                  <a:moveTo>
                    <a:pt x="0" y="0"/>
                  </a:moveTo>
                  <a:cubicBezTo>
                    <a:pt x="367" y="267"/>
                    <a:pt x="768" y="400"/>
                    <a:pt x="1201" y="400"/>
                  </a:cubicBezTo>
                </a:path>
              </a:pathLst>
            </a:custGeom>
            <a:no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551;p30">
              <a:extLst>
                <a:ext uri="{FF2B5EF4-FFF2-40B4-BE49-F238E27FC236}">
                  <a16:creationId xmlns:a16="http://schemas.microsoft.com/office/drawing/2014/main" id="{218B475A-B913-244A-40D6-E64C6DD458C0}"/>
                </a:ext>
              </a:extLst>
            </p:cNvPr>
            <p:cNvSpPr/>
            <p:nvPr/>
          </p:nvSpPr>
          <p:spPr>
            <a:xfrm>
              <a:off x="3609154" y="3197051"/>
              <a:ext cx="116062" cy="157792"/>
            </a:xfrm>
            <a:custGeom>
              <a:avLst/>
              <a:gdLst/>
              <a:ahLst/>
              <a:cxnLst/>
              <a:rect l="l" t="t" r="r" b="b"/>
              <a:pathLst>
                <a:path w="6572" h="8935" extrusionOk="0">
                  <a:moveTo>
                    <a:pt x="4688" y="1"/>
                  </a:moveTo>
                  <a:cubicBezTo>
                    <a:pt x="4379" y="1"/>
                    <a:pt x="4067" y="163"/>
                    <a:pt x="3903" y="507"/>
                  </a:cubicBezTo>
                  <a:lnTo>
                    <a:pt x="3903" y="541"/>
                  </a:lnTo>
                  <a:cubicBezTo>
                    <a:pt x="3845" y="686"/>
                    <a:pt x="3686" y="781"/>
                    <a:pt x="3513" y="781"/>
                  </a:cubicBezTo>
                  <a:cubicBezTo>
                    <a:pt x="3488" y="781"/>
                    <a:pt x="3462" y="779"/>
                    <a:pt x="3436" y="774"/>
                  </a:cubicBezTo>
                  <a:cubicBezTo>
                    <a:pt x="3386" y="755"/>
                    <a:pt x="3332" y="747"/>
                    <a:pt x="3276" y="747"/>
                  </a:cubicBezTo>
                  <a:cubicBezTo>
                    <a:pt x="2834" y="747"/>
                    <a:pt x="2212" y="1264"/>
                    <a:pt x="2035" y="1441"/>
                  </a:cubicBezTo>
                  <a:cubicBezTo>
                    <a:pt x="2002" y="1475"/>
                    <a:pt x="1968" y="1508"/>
                    <a:pt x="1935" y="1541"/>
                  </a:cubicBezTo>
                  <a:cubicBezTo>
                    <a:pt x="1701" y="2042"/>
                    <a:pt x="0" y="5711"/>
                    <a:pt x="3036" y="8847"/>
                  </a:cubicBezTo>
                  <a:cubicBezTo>
                    <a:pt x="3096" y="8907"/>
                    <a:pt x="3166" y="8934"/>
                    <a:pt x="3246" y="8934"/>
                  </a:cubicBezTo>
                  <a:cubicBezTo>
                    <a:pt x="4012" y="8934"/>
                    <a:pt x="5607" y="6392"/>
                    <a:pt x="6271" y="5244"/>
                  </a:cubicBezTo>
                  <a:cubicBezTo>
                    <a:pt x="6505" y="4844"/>
                    <a:pt x="6571" y="4343"/>
                    <a:pt x="6405" y="3876"/>
                  </a:cubicBezTo>
                  <a:cubicBezTo>
                    <a:pt x="6038" y="2842"/>
                    <a:pt x="5771" y="1775"/>
                    <a:pt x="5537" y="708"/>
                  </a:cubicBezTo>
                  <a:cubicBezTo>
                    <a:pt x="5445" y="247"/>
                    <a:pt x="5069" y="1"/>
                    <a:pt x="4688" y="1"/>
                  </a:cubicBezTo>
                  <a:close/>
                </a:path>
              </a:pathLst>
            </a:custGeom>
            <a:solidFill>
              <a:srgbClr val="FFFFFF"/>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552;p30">
              <a:extLst>
                <a:ext uri="{FF2B5EF4-FFF2-40B4-BE49-F238E27FC236}">
                  <a16:creationId xmlns:a16="http://schemas.microsoft.com/office/drawing/2014/main" id="{ED16A5DB-39A1-1AD8-E7A3-1280F303740A}"/>
                </a:ext>
              </a:extLst>
            </p:cNvPr>
            <p:cNvSpPr/>
            <p:nvPr/>
          </p:nvSpPr>
          <p:spPr>
            <a:xfrm>
              <a:off x="3589111" y="3799794"/>
              <a:ext cx="255099" cy="558480"/>
            </a:xfrm>
            <a:custGeom>
              <a:avLst/>
              <a:gdLst/>
              <a:ahLst/>
              <a:cxnLst/>
              <a:rect l="l" t="t" r="r" b="b"/>
              <a:pathLst>
                <a:path w="14445" h="31624" extrusionOk="0">
                  <a:moveTo>
                    <a:pt x="6772" y="0"/>
                  </a:moveTo>
                  <a:lnTo>
                    <a:pt x="1" y="2536"/>
                  </a:lnTo>
                  <a:cubicBezTo>
                    <a:pt x="1702" y="5838"/>
                    <a:pt x="4504" y="10608"/>
                    <a:pt x="4504" y="10608"/>
                  </a:cubicBezTo>
                  <a:cubicBezTo>
                    <a:pt x="5572" y="19514"/>
                    <a:pt x="11309" y="31623"/>
                    <a:pt x="11309" y="31623"/>
                  </a:cubicBezTo>
                  <a:lnTo>
                    <a:pt x="14445" y="30789"/>
                  </a:lnTo>
                  <a:cubicBezTo>
                    <a:pt x="14445" y="30789"/>
                    <a:pt x="10542" y="13844"/>
                    <a:pt x="9208" y="8540"/>
                  </a:cubicBezTo>
                  <a:cubicBezTo>
                    <a:pt x="9107" y="8173"/>
                    <a:pt x="9007" y="7839"/>
                    <a:pt x="8874" y="7539"/>
                  </a:cubicBezTo>
                  <a:lnTo>
                    <a:pt x="6772" y="0"/>
                  </a:lnTo>
                  <a:close/>
                </a:path>
              </a:pathLst>
            </a:custGeom>
            <a:solidFill>
              <a:schemeClr val="accent3"/>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553;p30">
              <a:extLst>
                <a:ext uri="{FF2B5EF4-FFF2-40B4-BE49-F238E27FC236}">
                  <a16:creationId xmlns:a16="http://schemas.microsoft.com/office/drawing/2014/main" id="{FA8969A8-A62C-D5C4-B34B-C5FF882860A6}"/>
                </a:ext>
              </a:extLst>
            </p:cNvPr>
            <p:cNvSpPr/>
            <p:nvPr/>
          </p:nvSpPr>
          <p:spPr>
            <a:xfrm>
              <a:off x="3709885" y="3971216"/>
              <a:ext cx="28291" cy="21810"/>
            </a:xfrm>
            <a:custGeom>
              <a:avLst/>
              <a:gdLst/>
              <a:ahLst/>
              <a:cxnLst/>
              <a:rect l="l" t="t" r="r" b="b"/>
              <a:pathLst>
                <a:path w="1602" h="1235" fill="none" extrusionOk="0">
                  <a:moveTo>
                    <a:pt x="0" y="0"/>
                  </a:moveTo>
                  <a:cubicBezTo>
                    <a:pt x="0" y="0"/>
                    <a:pt x="200" y="901"/>
                    <a:pt x="1601" y="1235"/>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554;p30">
              <a:extLst>
                <a:ext uri="{FF2B5EF4-FFF2-40B4-BE49-F238E27FC236}">
                  <a16:creationId xmlns:a16="http://schemas.microsoft.com/office/drawing/2014/main" id="{A61FF5A1-92E7-FECA-334B-F8AA22FF52AA}"/>
                </a:ext>
              </a:extLst>
            </p:cNvPr>
            <p:cNvSpPr/>
            <p:nvPr/>
          </p:nvSpPr>
          <p:spPr>
            <a:xfrm>
              <a:off x="3501942" y="3658411"/>
              <a:ext cx="232706" cy="255681"/>
            </a:xfrm>
            <a:custGeom>
              <a:avLst/>
              <a:gdLst/>
              <a:ahLst/>
              <a:cxnLst/>
              <a:rect l="l" t="t" r="r" b="b"/>
              <a:pathLst>
                <a:path w="13177" h="14478" extrusionOk="0">
                  <a:moveTo>
                    <a:pt x="0" y="1"/>
                  </a:moveTo>
                  <a:cubicBezTo>
                    <a:pt x="300" y="1869"/>
                    <a:pt x="867" y="3670"/>
                    <a:pt x="1701" y="5371"/>
                  </a:cubicBezTo>
                  <a:cubicBezTo>
                    <a:pt x="3069" y="7940"/>
                    <a:pt x="6972" y="14478"/>
                    <a:pt x="6972" y="14478"/>
                  </a:cubicBezTo>
                  <a:cubicBezTo>
                    <a:pt x="8627" y="12990"/>
                    <a:pt x="10652" y="12713"/>
                    <a:pt x="11928" y="12713"/>
                  </a:cubicBezTo>
                  <a:cubicBezTo>
                    <a:pt x="12683" y="12713"/>
                    <a:pt x="13176" y="12810"/>
                    <a:pt x="13176" y="12810"/>
                  </a:cubicBezTo>
                  <a:cubicBezTo>
                    <a:pt x="12242" y="8507"/>
                    <a:pt x="8673" y="368"/>
                    <a:pt x="8673" y="368"/>
                  </a:cubicBezTo>
                  <a:lnTo>
                    <a:pt x="0" y="1"/>
                  </a:lnTo>
                  <a:close/>
                </a:path>
              </a:pathLst>
            </a:custGeom>
            <a:solidFill>
              <a:schemeClr val="dk1"/>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555;p30">
              <a:extLst>
                <a:ext uri="{FF2B5EF4-FFF2-40B4-BE49-F238E27FC236}">
                  <a16:creationId xmlns:a16="http://schemas.microsoft.com/office/drawing/2014/main" id="{B19DBAE9-71BD-5DEE-AEA6-2FEE67DC5CC8}"/>
                </a:ext>
              </a:extLst>
            </p:cNvPr>
            <p:cNvSpPr/>
            <p:nvPr/>
          </p:nvSpPr>
          <p:spPr>
            <a:xfrm>
              <a:off x="3421238" y="3732051"/>
              <a:ext cx="150816" cy="638003"/>
            </a:xfrm>
            <a:custGeom>
              <a:avLst/>
              <a:gdLst/>
              <a:ahLst/>
              <a:cxnLst/>
              <a:rect l="l" t="t" r="r" b="b"/>
              <a:pathLst>
                <a:path w="8540" h="36127" extrusionOk="0">
                  <a:moveTo>
                    <a:pt x="0" y="0"/>
                  </a:moveTo>
                  <a:lnTo>
                    <a:pt x="0" y="0"/>
                  </a:lnTo>
                  <a:cubicBezTo>
                    <a:pt x="467" y="6638"/>
                    <a:pt x="3469" y="15812"/>
                    <a:pt x="3469" y="15812"/>
                  </a:cubicBezTo>
                  <a:cubicBezTo>
                    <a:pt x="2335" y="21616"/>
                    <a:pt x="3469" y="36126"/>
                    <a:pt x="3469" y="36126"/>
                  </a:cubicBezTo>
                  <a:lnTo>
                    <a:pt x="6972" y="36026"/>
                  </a:lnTo>
                  <a:cubicBezTo>
                    <a:pt x="6972" y="36026"/>
                    <a:pt x="7706" y="25852"/>
                    <a:pt x="8373" y="16379"/>
                  </a:cubicBezTo>
                  <a:cubicBezTo>
                    <a:pt x="8540" y="14211"/>
                    <a:pt x="7839" y="6305"/>
                    <a:pt x="7839" y="6305"/>
                  </a:cubicBezTo>
                  <a:lnTo>
                    <a:pt x="6605" y="1268"/>
                  </a:lnTo>
                  <a:lnTo>
                    <a:pt x="0" y="0"/>
                  </a:lnTo>
                  <a:close/>
                </a:path>
              </a:pathLst>
            </a:custGeom>
            <a:solidFill>
              <a:schemeClr val="accent3"/>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556;p30">
              <a:extLst>
                <a:ext uri="{FF2B5EF4-FFF2-40B4-BE49-F238E27FC236}">
                  <a16:creationId xmlns:a16="http://schemas.microsoft.com/office/drawing/2014/main" id="{4B47A2EE-EEAD-E907-F05B-AFB280ECAFDD}"/>
                </a:ext>
              </a:extLst>
            </p:cNvPr>
            <p:cNvSpPr/>
            <p:nvPr/>
          </p:nvSpPr>
          <p:spPr>
            <a:xfrm>
              <a:off x="3526083" y="4007737"/>
              <a:ext cx="24759" cy="34190"/>
            </a:xfrm>
            <a:custGeom>
              <a:avLst/>
              <a:gdLst/>
              <a:ahLst/>
              <a:cxnLst/>
              <a:rect l="l" t="t" r="r" b="b"/>
              <a:pathLst>
                <a:path w="1402" h="1936" fill="none" extrusionOk="0">
                  <a:moveTo>
                    <a:pt x="1" y="1"/>
                  </a:moveTo>
                  <a:cubicBezTo>
                    <a:pt x="1" y="1"/>
                    <a:pt x="334" y="1935"/>
                    <a:pt x="1402" y="1435"/>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557;p30">
              <a:extLst>
                <a:ext uri="{FF2B5EF4-FFF2-40B4-BE49-F238E27FC236}">
                  <a16:creationId xmlns:a16="http://schemas.microsoft.com/office/drawing/2014/main" id="{3BDE1FD9-522F-5B9E-E13D-A8B104AF7235}"/>
                </a:ext>
              </a:extLst>
            </p:cNvPr>
            <p:cNvSpPr/>
            <p:nvPr/>
          </p:nvSpPr>
          <p:spPr>
            <a:xfrm>
              <a:off x="3387066" y="3654296"/>
              <a:ext cx="196185" cy="278057"/>
            </a:xfrm>
            <a:custGeom>
              <a:avLst/>
              <a:gdLst/>
              <a:ahLst/>
              <a:cxnLst/>
              <a:rect l="l" t="t" r="r" b="b"/>
              <a:pathLst>
                <a:path w="11109" h="15745" extrusionOk="0">
                  <a:moveTo>
                    <a:pt x="1401" y="0"/>
                  </a:moveTo>
                  <a:cubicBezTo>
                    <a:pt x="0" y="4904"/>
                    <a:pt x="3870" y="15745"/>
                    <a:pt x="3870" y="15745"/>
                  </a:cubicBezTo>
                  <a:cubicBezTo>
                    <a:pt x="5242" y="14440"/>
                    <a:pt x="7601" y="14228"/>
                    <a:pt x="8991" y="14228"/>
                  </a:cubicBezTo>
                  <a:cubicBezTo>
                    <a:pt x="9662" y="14228"/>
                    <a:pt x="10108" y="14277"/>
                    <a:pt x="10108" y="14277"/>
                  </a:cubicBezTo>
                  <a:cubicBezTo>
                    <a:pt x="10174" y="10174"/>
                    <a:pt x="9441" y="8106"/>
                    <a:pt x="9441" y="8106"/>
                  </a:cubicBezTo>
                  <a:cubicBezTo>
                    <a:pt x="11108" y="4403"/>
                    <a:pt x="9240" y="0"/>
                    <a:pt x="9240" y="0"/>
                  </a:cubicBezTo>
                  <a:close/>
                </a:path>
              </a:pathLst>
            </a:custGeom>
            <a:solidFill>
              <a:schemeClr val="dk1"/>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558;p30">
              <a:extLst>
                <a:ext uri="{FF2B5EF4-FFF2-40B4-BE49-F238E27FC236}">
                  <a16:creationId xmlns:a16="http://schemas.microsoft.com/office/drawing/2014/main" id="{70637948-6F7D-8A03-F38A-7DA99B45399B}"/>
                </a:ext>
              </a:extLst>
            </p:cNvPr>
            <p:cNvSpPr/>
            <p:nvPr/>
          </p:nvSpPr>
          <p:spPr>
            <a:xfrm>
              <a:off x="3553773" y="3703778"/>
              <a:ext cx="24177" cy="93686"/>
            </a:xfrm>
            <a:custGeom>
              <a:avLst/>
              <a:gdLst/>
              <a:ahLst/>
              <a:cxnLst/>
              <a:rect l="l" t="t" r="r" b="b"/>
              <a:pathLst>
                <a:path w="1369" h="5305" fill="none" extrusionOk="0">
                  <a:moveTo>
                    <a:pt x="534" y="0"/>
                  </a:moveTo>
                  <a:cubicBezTo>
                    <a:pt x="534" y="0"/>
                    <a:pt x="1368" y="4704"/>
                    <a:pt x="1" y="5304"/>
                  </a:cubicBezTo>
                </a:path>
              </a:pathLst>
            </a:custGeom>
            <a:noFill/>
            <a:ln w="108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559;p30">
              <a:extLst>
                <a:ext uri="{FF2B5EF4-FFF2-40B4-BE49-F238E27FC236}">
                  <a16:creationId xmlns:a16="http://schemas.microsoft.com/office/drawing/2014/main" id="{5394C743-CE32-1994-99BB-4D4CAF5AD8BC}"/>
                </a:ext>
              </a:extLst>
            </p:cNvPr>
            <p:cNvSpPr/>
            <p:nvPr/>
          </p:nvSpPr>
          <p:spPr>
            <a:xfrm>
              <a:off x="3317557" y="3219674"/>
              <a:ext cx="365845" cy="452184"/>
            </a:xfrm>
            <a:custGeom>
              <a:avLst/>
              <a:gdLst/>
              <a:ahLst/>
              <a:cxnLst/>
              <a:rect l="l" t="t" r="r" b="b"/>
              <a:pathLst>
                <a:path w="20716" h="25605" extrusionOk="0">
                  <a:moveTo>
                    <a:pt x="15731" y="0"/>
                  </a:moveTo>
                  <a:cubicBezTo>
                    <a:pt x="14353" y="0"/>
                    <a:pt x="13304" y="151"/>
                    <a:pt x="11942" y="194"/>
                  </a:cubicBezTo>
                  <a:cubicBezTo>
                    <a:pt x="9374" y="260"/>
                    <a:pt x="6872" y="727"/>
                    <a:pt x="4504" y="1628"/>
                  </a:cubicBezTo>
                  <a:cubicBezTo>
                    <a:pt x="3803" y="1661"/>
                    <a:pt x="3136" y="1895"/>
                    <a:pt x="2602" y="2329"/>
                  </a:cubicBezTo>
                  <a:cubicBezTo>
                    <a:pt x="2035" y="2829"/>
                    <a:pt x="1568" y="3463"/>
                    <a:pt x="1335" y="4197"/>
                  </a:cubicBezTo>
                  <a:cubicBezTo>
                    <a:pt x="968" y="5231"/>
                    <a:pt x="0" y="10668"/>
                    <a:pt x="901" y="10735"/>
                  </a:cubicBezTo>
                  <a:cubicBezTo>
                    <a:pt x="1640" y="10967"/>
                    <a:pt x="2407" y="11079"/>
                    <a:pt x="3174" y="11079"/>
                  </a:cubicBezTo>
                  <a:cubicBezTo>
                    <a:pt x="3619" y="11079"/>
                    <a:pt x="4063" y="11042"/>
                    <a:pt x="4504" y="10968"/>
                  </a:cubicBezTo>
                  <a:cubicBezTo>
                    <a:pt x="4537" y="13670"/>
                    <a:pt x="4704" y="16405"/>
                    <a:pt x="5004" y="19107"/>
                  </a:cubicBezTo>
                  <a:cubicBezTo>
                    <a:pt x="5237" y="20775"/>
                    <a:pt x="4670" y="24444"/>
                    <a:pt x="4670" y="24444"/>
                  </a:cubicBezTo>
                  <a:cubicBezTo>
                    <a:pt x="6213" y="25332"/>
                    <a:pt x="8822" y="25604"/>
                    <a:pt x="11445" y="25604"/>
                  </a:cubicBezTo>
                  <a:cubicBezTo>
                    <a:pt x="15628" y="25604"/>
                    <a:pt x="19848" y="24911"/>
                    <a:pt x="19848" y="24911"/>
                  </a:cubicBezTo>
                  <a:cubicBezTo>
                    <a:pt x="19848" y="24911"/>
                    <a:pt x="19114" y="21075"/>
                    <a:pt x="19281" y="19374"/>
                  </a:cubicBezTo>
                  <a:cubicBezTo>
                    <a:pt x="20715" y="2195"/>
                    <a:pt x="18514" y="194"/>
                    <a:pt x="18514" y="194"/>
                  </a:cubicBezTo>
                  <a:cubicBezTo>
                    <a:pt x="17402" y="49"/>
                    <a:pt x="16514" y="0"/>
                    <a:pt x="15731" y="0"/>
                  </a:cubicBezTo>
                  <a:close/>
                </a:path>
              </a:pathLst>
            </a:custGeom>
            <a:solidFill>
              <a:srgbClr val="FFFFFF"/>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560;p30">
              <a:extLst>
                <a:ext uri="{FF2B5EF4-FFF2-40B4-BE49-F238E27FC236}">
                  <a16:creationId xmlns:a16="http://schemas.microsoft.com/office/drawing/2014/main" id="{5BE24A97-DD98-1DD8-B864-D7319C11979D}"/>
                </a:ext>
              </a:extLst>
            </p:cNvPr>
            <p:cNvSpPr/>
            <p:nvPr/>
          </p:nvSpPr>
          <p:spPr>
            <a:xfrm>
              <a:off x="3481899" y="3588319"/>
              <a:ext cx="28309" cy="7082"/>
            </a:xfrm>
            <a:custGeom>
              <a:avLst/>
              <a:gdLst/>
              <a:ahLst/>
              <a:cxnLst/>
              <a:rect l="l" t="t" r="r" b="b"/>
              <a:pathLst>
                <a:path w="1603" h="401" extrusionOk="0">
                  <a:moveTo>
                    <a:pt x="1" y="0"/>
                  </a:moveTo>
                  <a:lnTo>
                    <a:pt x="1" y="0"/>
                  </a:lnTo>
                  <a:cubicBezTo>
                    <a:pt x="41" y="80"/>
                    <a:pt x="188" y="97"/>
                    <a:pt x="379" y="97"/>
                  </a:cubicBezTo>
                  <a:cubicBezTo>
                    <a:pt x="382" y="97"/>
                    <a:pt x="385" y="97"/>
                    <a:pt x="389" y="97"/>
                  </a:cubicBezTo>
                  <a:lnTo>
                    <a:pt x="389" y="97"/>
                  </a:lnTo>
                  <a:lnTo>
                    <a:pt x="1602" y="401"/>
                  </a:lnTo>
                  <a:cubicBezTo>
                    <a:pt x="1539" y="131"/>
                    <a:pt x="1204" y="87"/>
                    <a:pt x="855" y="87"/>
                  </a:cubicBezTo>
                  <a:cubicBezTo>
                    <a:pt x="694" y="87"/>
                    <a:pt x="530" y="97"/>
                    <a:pt x="389" y="97"/>
                  </a:cubicBezTo>
                  <a:lnTo>
                    <a:pt x="389" y="97"/>
                  </a:lnTo>
                  <a:lnTo>
                    <a:pt x="1" y="0"/>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561;p30">
              <a:extLst>
                <a:ext uri="{FF2B5EF4-FFF2-40B4-BE49-F238E27FC236}">
                  <a16:creationId xmlns:a16="http://schemas.microsoft.com/office/drawing/2014/main" id="{8A09C486-DAFF-39CD-5C44-BF205E6F0B7E}"/>
                </a:ext>
              </a:extLst>
            </p:cNvPr>
            <p:cNvSpPr/>
            <p:nvPr/>
          </p:nvSpPr>
          <p:spPr>
            <a:xfrm>
              <a:off x="3481899" y="3585370"/>
              <a:ext cx="28309" cy="10031"/>
            </a:xfrm>
            <a:custGeom>
              <a:avLst/>
              <a:gdLst/>
              <a:ahLst/>
              <a:cxnLst/>
              <a:rect l="l" t="t" r="r" b="b"/>
              <a:pathLst>
                <a:path w="1603" h="568" fill="none" extrusionOk="0">
                  <a:moveTo>
                    <a:pt x="1602" y="568"/>
                  </a:moveTo>
                  <a:cubicBezTo>
                    <a:pt x="1469" y="0"/>
                    <a:pt x="134" y="434"/>
                    <a:pt x="1" y="167"/>
                  </a:cubicBezTo>
                </a:path>
              </a:pathLst>
            </a:custGeom>
            <a:no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562;p30">
              <a:extLst>
                <a:ext uri="{FF2B5EF4-FFF2-40B4-BE49-F238E27FC236}">
                  <a16:creationId xmlns:a16="http://schemas.microsoft.com/office/drawing/2014/main" id="{F4433981-7431-0D35-9CAC-564BF1479EB5}"/>
                </a:ext>
              </a:extLst>
            </p:cNvPr>
            <p:cNvSpPr/>
            <p:nvPr/>
          </p:nvSpPr>
          <p:spPr>
            <a:xfrm>
              <a:off x="3424769" y="3574774"/>
              <a:ext cx="10614" cy="4715"/>
            </a:xfrm>
            <a:custGeom>
              <a:avLst/>
              <a:gdLst/>
              <a:ahLst/>
              <a:cxnLst/>
              <a:rect l="l" t="t" r="r" b="b"/>
              <a:pathLst>
                <a:path w="601" h="267" fill="none" extrusionOk="0">
                  <a:moveTo>
                    <a:pt x="601" y="267"/>
                  </a:moveTo>
                  <a:lnTo>
                    <a:pt x="0" y="0"/>
                  </a:lnTo>
                </a:path>
              </a:pathLst>
            </a:custGeom>
            <a:no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563;p30">
              <a:extLst>
                <a:ext uri="{FF2B5EF4-FFF2-40B4-BE49-F238E27FC236}">
                  <a16:creationId xmlns:a16="http://schemas.microsoft.com/office/drawing/2014/main" id="{272B7A47-A096-E322-72DD-D3F38CB7533D}"/>
                </a:ext>
              </a:extLst>
            </p:cNvPr>
            <p:cNvSpPr/>
            <p:nvPr/>
          </p:nvSpPr>
          <p:spPr>
            <a:xfrm>
              <a:off x="3449511" y="3581238"/>
              <a:ext cx="183805" cy="68362"/>
            </a:xfrm>
            <a:custGeom>
              <a:avLst/>
              <a:gdLst/>
              <a:ahLst/>
              <a:cxnLst/>
              <a:rect l="l" t="t" r="r" b="b"/>
              <a:pathLst>
                <a:path w="10408" h="3871" fill="none" extrusionOk="0">
                  <a:moveTo>
                    <a:pt x="10408" y="1"/>
                  </a:moveTo>
                  <a:cubicBezTo>
                    <a:pt x="10408" y="1"/>
                    <a:pt x="8940" y="3870"/>
                    <a:pt x="0" y="201"/>
                  </a:cubicBezTo>
                </a:path>
              </a:pathLst>
            </a:custGeom>
            <a:no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564;p30">
              <a:extLst>
                <a:ext uri="{FF2B5EF4-FFF2-40B4-BE49-F238E27FC236}">
                  <a16:creationId xmlns:a16="http://schemas.microsoft.com/office/drawing/2014/main" id="{C62054C1-4A81-7696-1B6D-17C7FD6A470E}"/>
                </a:ext>
              </a:extLst>
            </p:cNvPr>
            <p:cNvSpPr/>
            <p:nvPr/>
          </p:nvSpPr>
          <p:spPr>
            <a:xfrm>
              <a:off x="3463056" y="3166536"/>
              <a:ext cx="126075" cy="102711"/>
            </a:xfrm>
            <a:custGeom>
              <a:avLst/>
              <a:gdLst/>
              <a:ahLst/>
              <a:cxnLst/>
              <a:rect l="l" t="t" r="r" b="b"/>
              <a:pathLst>
                <a:path w="7139" h="5816" extrusionOk="0">
                  <a:moveTo>
                    <a:pt x="2636" y="0"/>
                  </a:moveTo>
                  <a:cubicBezTo>
                    <a:pt x="2636" y="0"/>
                    <a:pt x="2269" y="2636"/>
                    <a:pt x="1768" y="3336"/>
                  </a:cubicBezTo>
                  <a:cubicBezTo>
                    <a:pt x="1468" y="3770"/>
                    <a:pt x="1" y="4237"/>
                    <a:pt x="1" y="4237"/>
                  </a:cubicBezTo>
                  <a:cubicBezTo>
                    <a:pt x="1" y="4237"/>
                    <a:pt x="1185" y="5816"/>
                    <a:pt x="3872" y="5816"/>
                  </a:cubicBezTo>
                  <a:cubicBezTo>
                    <a:pt x="4001" y="5816"/>
                    <a:pt x="4134" y="5812"/>
                    <a:pt x="4270" y="5805"/>
                  </a:cubicBezTo>
                  <a:cubicBezTo>
                    <a:pt x="7139" y="5638"/>
                    <a:pt x="6805" y="3903"/>
                    <a:pt x="6805" y="3903"/>
                  </a:cubicBezTo>
                  <a:lnTo>
                    <a:pt x="6805" y="3903"/>
                  </a:lnTo>
                  <a:cubicBezTo>
                    <a:pt x="6805" y="3903"/>
                    <a:pt x="6751" y="3908"/>
                    <a:pt x="6666" y="3908"/>
                  </a:cubicBezTo>
                  <a:cubicBezTo>
                    <a:pt x="6434" y="3908"/>
                    <a:pt x="5976" y="3872"/>
                    <a:pt x="5805" y="3603"/>
                  </a:cubicBezTo>
                  <a:cubicBezTo>
                    <a:pt x="5571" y="3269"/>
                    <a:pt x="5805" y="1902"/>
                    <a:pt x="5805" y="1902"/>
                  </a:cubicBezTo>
                  <a:lnTo>
                    <a:pt x="263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565;p30">
              <a:extLst>
                <a:ext uri="{FF2B5EF4-FFF2-40B4-BE49-F238E27FC236}">
                  <a16:creationId xmlns:a16="http://schemas.microsoft.com/office/drawing/2014/main" id="{C810A778-C19D-EE54-8DF8-0D5E631B4B52}"/>
                </a:ext>
              </a:extLst>
            </p:cNvPr>
            <p:cNvSpPr/>
            <p:nvPr/>
          </p:nvSpPr>
          <p:spPr>
            <a:xfrm>
              <a:off x="3463056" y="3166536"/>
              <a:ext cx="126075" cy="105466"/>
            </a:xfrm>
            <a:custGeom>
              <a:avLst/>
              <a:gdLst/>
              <a:ahLst/>
              <a:cxnLst/>
              <a:rect l="l" t="t" r="r" b="b"/>
              <a:pathLst>
                <a:path w="7139" h="5972" fill="none" extrusionOk="0">
                  <a:moveTo>
                    <a:pt x="5805" y="1902"/>
                  </a:moveTo>
                  <a:cubicBezTo>
                    <a:pt x="5805" y="1902"/>
                    <a:pt x="5571" y="3269"/>
                    <a:pt x="5805" y="3603"/>
                  </a:cubicBezTo>
                  <a:cubicBezTo>
                    <a:pt x="6038" y="3970"/>
                    <a:pt x="6805" y="3903"/>
                    <a:pt x="6805" y="3903"/>
                  </a:cubicBezTo>
                  <a:cubicBezTo>
                    <a:pt x="6805" y="3903"/>
                    <a:pt x="7139" y="5638"/>
                    <a:pt x="4270" y="5805"/>
                  </a:cubicBezTo>
                  <a:cubicBezTo>
                    <a:pt x="1301" y="5971"/>
                    <a:pt x="1" y="4237"/>
                    <a:pt x="1" y="4237"/>
                  </a:cubicBezTo>
                  <a:cubicBezTo>
                    <a:pt x="1" y="4237"/>
                    <a:pt x="1468" y="3770"/>
                    <a:pt x="1768" y="3336"/>
                  </a:cubicBezTo>
                  <a:cubicBezTo>
                    <a:pt x="2269" y="2636"/>
                    <a:pt x="2636" y="0"/>
                    <a:pt x="2636" y="0"/>
                  </a:cubicBezTo>
                  <a:close/>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566;p30">
              <a:extLst>
                <a:ext uri="{FF2B5EF4-FFF2-40B4-BE49-F238E27FC236}">
                  <a16:creationId xmlns:a16="http://schemas.microsoft.com/office/drawing/2014/main" id="{126D8324-1681-EB78-6BD0-5DB4088CB18C}"/>
                </a:ext>
              </a:extLst>
            </p:cNvPr>
            <p:cNvSpPr/>
            <p:nvPr/>
          </p:nvSpPr>
          <p:spPr>
            <a:xfrm>
              <a:off x="3468671" y="3045779"/>
              <a:ext cx="145201" cy="163726"/>
            </a:xfrm>
            <a:custGeom>
              <a:avLst/>
              <a:gdLst/>
              <a:ahLst/>
              <a:cxnLst/>
              <a:rect l="l" t="t" r="r" b="b"/>
              <a:pathLst>
                <a:path w="8222" h="9271" extrusionOk="0">
                  <a:moveTo>
                    <a:pt x="6788" y="0"/>
                  </a:moveTo>
                  <a:cubicBezTo>
                    <a:pt x="6340" y="560"/>
                    <a:pt x="5478" y="706"/>
                    <a:pt x="4702" y="706"/>
                  </a:cubicBezTo>
                  <a:cubicBezTo>
                    <a:pt x="3859" y="706"/>
                    <a:pt x="3118" y="534"/>
                    <a:pt x="3118" y="534"/>
                  </a:cubicBezTo>
                  <a:cubicBezTo>
                    <a:pt x="2985" y="1301"/>
                    <a:pt x="2585" y="2002"/>
                    <a:pt x="1951" y="2502"/>
                  </a:cubicBezTo>
                  <a:cubicBezTo>
                    <a:pt x="1984" y="4170"/>
                    <a:pt x="1417" y="4170"/>
                    <a:pt x="1417" y="4170"/>
                  </a:cubicBezTo>
                  <a:cubicBezTo>
                    <a:pt x="1056" y="3904"/>
                    <a:pt x="773" y="3791"/>
                    <a:pt x="563" y="3791"/>
                  </a:cubicBezTo>
                  <a:cubicBezTo>
                    <a:pt x="114" y="3791"/>
                    <a:pt x="1" y="4311"/>
                    <a:pt x="183" y="4970"/>
                  </a:cubicBezTo>
                  <a:cubicBezTo>
                    <a:pt x="416" y="5938"/>
                    <a:pt x="1551" y="5938"/>
                    <a:pt x="1551" y="5938"/>
                  </a:cubicBezTo>
                  <a:cubicBezTo>
                    <a:pt x="1551" y="5938"/>
                    <a:pt x="2326" y="9270"/>
                    <a:pt x="5050" y="9270"/>
                  </a:cubicBezTo>
                  <a:cubicBezTo>
                    <a:pt x="5262" y="9270"/>
                    <a:pt x="5485" y="9250"/>
                    <a:pt x="5720" y="9207"/>
                  </a:cubicBezTo>
                  <a:cubicBezTo>
                    <a:pt x="8222" y="8740"/>
                    <a:pt x="7521" y="4270"/>
                    <a:pt x="7688" y="3136"/>
                  </a:cubicBezTo>
                  <a:cubicBezTo>
                    <a:pt x="7888" y="2035"/>
                    <a:pt x="6788" y="0"/>
                    <a:pt x="6788" y="0"/>
                  </a:cubicBezTo>
                  <a:close/>
                </a:path>
              </a:pathLst>
            </a:custGeom>
            <a:solidFill>
              <a:schemeClr val="accent3"/>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567;p30">
              <a:extLst>
                <a:ext uri="{FF2B5EF4-FFF2-40B4-BE49-F238E27FC236}">
                  <a16:creationId xmlns:a16="http://schemas.microsoft.com/office/drawing/2014/main" id="{A7B126E1-B5EB-C8F5-E4E6-E8E13B418EAC}"/>
                </a:ext>
              </a:extLst>
            </p:cNvPr>
            <p:cNvSpPr/>
            <p:nvPr/>
          </p:nvSpPr>
          <p:spPr>
            <a:xfrm>
              <a:off x="3565553" y="3110572"/>
              <a:ext cx="18278" cy="44203"/>
            </a:xfrm>
            <a:custGeom>
              <a:avLst/>
              <a:gdLst/>
              <a:ahLst/>
              <a:cxnLst/>
              <a:rect l="l" t="t" r="r" b="b"/>
              <a:pathLst>
                <a:path w="1035" h="2503" fill="none" extrusionOk="0">
                  <a:moveTo>
                    <a:pt x="301" y="1"/>
                  </a:moveTo>
                  <a:lnTo>
                    <a:pt x="935" y="1335"/>
                  </a:lnTo>
                  <a:cubicBezTo>
                    <a:pt x="1035" y="1535"/>
                    <a:pt x="968" y="1802"/>
                    <a:pt x="801" y="1935"/>
                  </a:cubicBezTo>
                  <a:cubicBezTo>
                    <a:pt x="801" y="1935"/>
                    <a:pt x="1" y="2269"/>
                    <a:pt x="1" y="2502"/>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568;p30">
              <a:extLst>
                <a:ext uri="{FF2B5EF4-FFF2-40B4-BE49-F238E27FC236}">
                  <a16:creationId xmlns:a16="http://schemas.microsoft.com/office/drawing/2014/main" id="{9DF48CC6-2C70-A680-63B8-6A28DBC4048A}"/>
                </a:ext>
              </a:extLst>
            </p:cNvPr>
            <p:cNvSpPr/>
            <p:nvPr/>
          </p:nvSpPr>
          <p:spPr>
            <a:xfrm>
              <a:off x="3584996" y="3099376"/>
              <a:ext cx="7082" cy="13563"/>
            </a:xfrm>
            <a:custGeom>
              <a:avLst/>
              <a:gdLst/>
              <a:ahLst/>
              <a:cxnLst/>
              <a:rect l="l" t="t" r="r" b="b"/>
              <a:pathLst>
                <a:path w="401" h="768" extrusionOk="0">
                  <a:moveTo>
                    <a:pt x="201" y="1"/>
                  </a:moveTo>
                  <a:cubicBezTo>
                    <a:pt x="101" y="1"/>
                    <a:pt x="0" y="168"/>
                    <a:pt x="0" y="401"/>
                  </a:cubicBezTo>
                  <a:cubicBezTo>
                    <a:pt x="0" y="601"/>
                    <a:pt x="101" y="768"/>
                    <a:pt x="201" y="768"/>
                  </a:cubicBezTo>
                  <a:cubicBezTo>
                    <a:pt x="301" y="768"/>
                    <a:pt x="401" y="601"/>
                    <a:pt x="401" y="401"/>
                  </a:cubicBezTo>
                  <a:cubicBezTo>
                    <a:pt x="401" y="168"/>
                    <a:pt x="301" y="1"/>
                    <a:pt x="2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569;p30">
              <a:extLst>
                <a:ext uri="{FF2B5EF4-FFF2-40B4-BE49-F238E27FC236}">
                  <a16:creationId xmlns:a16="http://schemas.microsoft.com/office/drawing/2014/main" id="{9CC96A05-16C7-D5EC-AE7C-7CBDEB9E552A}"/>
                </a:ext>
              </a:extLst>
            </p:cNvPr>
            <p:cNvSpPr/>
            <p:nvPr/>
          </p:nvSpPr>
          <p:spPr>
            <a:xfrm>
              <a:off x="3547292" y="3101142"/>
              <a:ext cx="6499" cy="13581"/>
            </a:xfrm>
            <a:custGeom>
              <a:avLst/>
              <a:gdLst/>
              <a:ahLst/>
              <a:cxnLst/>
              <a:rect l="l" t="t" r="r" b="b"/>
              <a:pathLst>
                <a:path w="368" h="769" extrusionOk="0">
                  <a:moveTo>
                    <a:pt x="201" y="1"/>
                  </a:moveTo>
                  <a:cubicBezTo>
                    <a:pt x="67" y="1"/>
                    <a:pt x="1" y="168"/>
                    <a:pt x="1" y="401"/>
                  </a:cubicBezTo>
                  <a:cubicBezTo>
                    <a:pt x="1" y="601"/>
                    <a:pt x="67" y="768"/>
                    <a:pt x="201" y="768"/>
                  </a:cubicBezTo>
                  <a:cubicBezTo>
                    <a:pt x="301" y="768"/>
                    <a:pt x="368" y="601"/>
                    <a:pt x="368" y="401"/>
                  </a:cubicBezTo>
                  <a:cubicBezTo>
                    <a:pt x="368" y="168"/>
                    <a:pt x="301" y="1"/>
                    <a:pt x="2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570;p30">
              <a:extLst>
                <a:ext uri="{FF2B5EF4-FFF2-40B4-BE49-F238E27FC236}">
                  <a16:creationId xmlns:a16="http://schemas.microsoft.com/office/drawing/2014/main" id="{312E8355-3BDC-EAD1-68F9-EE5F80D2E9A7}"/>
                </a:ext>
              </a:extLst>
            </p:cNvPr>
            <p:cNvSpPr/>
            <p:nvPr/>
          </p:nvSpPr>
          <p:spPr>
            <a:xfrm>
              <a:off x="3540229" y="3155339"/>
              <a:ext cx="29475" cy="21898"/>
            </a:xfrm>
            <a:custGeom>
              <a:avLst/>
              <a:gdLst/>
              <a:ahLst/>
              <a:cxnLst/>
              <a:rect l="l" t="t" r="r" b="b"/>
              <a:pathLst>
                <a:path w="1669" h="1240" extrusionOk="0">
                  <a:moveTo>
                    <a:pt x="0" y="1"/>
                  </a:moveTo>
                  <a:lnTo>
                    <a:pt x="0" y="1"/>
                  </a:lnTo>
                  <a:cubicBezTo>
                    <a:pt x="0" y="1"/>
                    <a:pt x="74" y="1239"/>
                    <a:pt x="745" y="1239"/>
                  </a:cubicBezTo>
                  <a:cubicBezTo>
                    <a:pt x="975" y="1239"/>
                    <a:pt x="1276" y="1093"/>
                    <a:pt x="1668" y="701"/>
                  </a:cubicBezTo>
                  <a:cubicBezTo>
                    <a:pt x="1068" y="568"/>
                    <a:pt x="501" y="334"/>
                    <a:pt x="0" y="1"/>
                  </a:cubicBezTo>
                  <a:close/>
                </a:path>
              </a:pathLst>
            </a:custGeom>
            <a:solidFill>
              <a:schemeClr val="lt1"/>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571;p30">
              <a:extLst>
                <a:ext uri="{FF2B5EF4-FFF2-40B4-BE49-F238E27FC236}">
                  <a16:creationId xmlns:a16="http://schemas.microsoft.com/office/drawing/2014/main" id="{AD86D39F-61A4-8B37-CA96-164D2762635A}"/>
                </a:ext>
              </a:extLst>
            </p:cNvPr>
            <p:cNvSpPr/>
            <p:nvPr/>
          </p:nvSpPr>
          <p:spPr>
            <a:xfrm>
              <a:off x="3575566" y="3074635"/>
              <a:ext cx="19461" cy="17113"/>
            </a:xfrm>
            <a:custGeom>
              <a:avLst/>
              <a:gdLst/>
              <a:ahLst/>
              <a:cxnLst/>
              <a:rect l="l" t="t" r="r" b="b"/>
              <a:pathLst>
                <a:path w="1102" h="969" fill="none" extrusionOk="0">
                  <a:moveTo>
                    <a:pt x="1102" y="901"/>
                  </a:moveTo>
                  <a:cubicBezTo>
                    <a:pt x="1102" y="901"/>
                    <a:pt x="635" y="1"/>
                    <a:pt x="1" y="968"/>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572;p30">
              <a:extLst>
                <a:ext uri="{FF2B5EF4-FFF2-40B4-BE49-F238E27FC236}">
                  <a16:creationId xmlns:a16="http://schemas.microsoft.com/office/drawing/2014/main" id="{AD65341B-8F8A-DD00-563F-C34D56C3F925}"/>
                </a:ext>
              </a:extLst>
            </p:cNvPr>
            <p:cNvSpPr/>
            <p:nvPr/>
          </p:nvSpPr>
          <p:spPr>
            <a:xfrm>
              <a:off x="3538463" y="3077001"/>
              <a:ext cx="22393" cy="20627"/>
            </a:xfrm>
            <a:custGeom>
              <a:avLst/>
              <a:gdLst/>
              <a:ahLst/>
              <a:cxnLst/>
              <a:rect l="l" t="t" r="r" b="b"/>
              <a:pathLst>
                <a:path w="1268" h="1168" fill="none" extrusionOk="0">
                  <a:moveTo>
                    <a:pt x="1268" y="1001"/>
                  </a:moveTo>
                  <a:cubicBezTo>
                    <a:pt x="1268" y="1001"/>
                    <a:pt x="567" y="0"/>
                    <a:pt x="0" y="1168"/>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573;p30">
              <a:extLst>
                <a:ext uri="{FF2B5EF4-FFF2-40B4-BE49-F238E27FC236}">
                  <a16:creationId xmlns:a16="http://schemas.microsoft.com/office/drawing/2014/main" id="{1CE2A79B-A08E-8D65-E1A7-6A269A1343F6}"/>
                </a:ext>
              </a:extLst>
            </p:cNvPr>
            <p:cNvSpPr/>
            <p:nvPr/>
          </p:nvSpPr>
          <p:spPr>
            <a:xfrm>
              <a:off x="3470120" y="3449285"/>
              <a:ext cx="260997" cy="314171"/>
            </a:xfrm>
            <a:custGeom>
              <a:avLst/>
              <a:gdLst/>
              <a:ahLst/>
              <a:cxnLst/>
              <a:rect l="l" t="t" r="r" b="b"/>
              <a:pathLst>
                <a:path w="14779" h="17790" extrusionOk="0">
                  <a:moveTo>
                    <a:pt x="1" y="1"/>
                  </a:moveTo>
                  <a:lnTo>
                    <a:pt x="2169" y="16946"/>
                  </a:lnTo>
                  <a:lnTo>
                    <a:pt x="2369" y="17013"/>
                  </a:lnTo>
                  <a:cubicBezTo>
                    <a:pt x="3991" y="17531"/>
                    <a:pt x="5684" y="17790"/>
                    <a:pt x="7380" y="17790"/>
                  </a:cubicBezTo>
                  <a:cubicBezTo>
                    <a:pt x="8962" y="17790"/>
                    <a:pt x="10546" y="17564"/>
                    <a:pt x="12076" y="17113"/>
                  </a:cubicBezTo>
                  <a:lnTo>
                    <a:pt x="12610" y="16946"/>
                  </a:lnTo>
                  <a:lnTo>
                    <a:pt x="14778" y="1"/>
                  </a:lnTo>
                  <a:close/>
                </a:path>
              </a:pathLst>
            </a:custGeom>
            <a:solidFill>
              <a:schemeClr val="accent5"/>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574;p30">
              <a:extLst>
                <a:ext uri="{FF2B5EF4-FFF2-40B4-BE49-F238E27FC236}">
                  <a16:creationId xmlns:a16="http://schemas.microsoft.com/office/drawing/2014/main" id="{A98D98EA-7BA6-541D-B8BE-8FEB34A6A05C}"/>
                </a:ext>
              </a:extLst>
            </p:cNvPr>
            <p:cNvSpPr/>
            <p:nvPr/>
          </p:nvSpPr>
          <p:spPr>
            <a:xfrm>
              <a:off x="3470120" y="3429859"/>
              <a:ext cx="260997" cy="39488"/>
            </a:xfrm>
            <a:custGeom>
              <a:avLst/>
              <a:gdLst/>
              <a:ahLst/>
              <a:cxnLst/>
              <a:rect l="l" t="t" r="r" b="b"/>
              <a:pathLst>
                <a:path w="14779" h="2236" extrusionOk="0">
                  <a:moveTo>
                    <a:pt x="7406" y="0"/>
                  </a:moveTo>
                  <a:cubicBezTo>
                    <a:pt x="3303" y="0"/>
                    <a:pt x="1" y="500"/>
                    <a:pt x="1" y="1101"/>
                  </a:cubicBezTo>
                  <a:cubicBezTo>
                    <a:pt x="1" y="1735"/>
                    <a:pt x="3337" y="2235"/>
                    <a:pt x="7406" y="2235"/>
                  </a:cubicBezTo>
                  <a:cubicBezTo>
                    <a:pt x="11476" y="2235"/>
                    <a:pt x="14778" y="1735"/>
                    <a:pt x="14778" y="1101"/>
                  </a:cubicBezTo>
                  <a:cubicBezTo>
                    <a:pt x="14778" y="500"/>
                    <a:pt x="11476" y="0"/>
                    <a:pt x="7406" y="0"/>
                  </a:cubicBezTo>
                  <a:close/>
                </a:path>
              </a:pathLst>
            </a:custGeom>
            <a:solidFill>
              <a:schemeClr val="dk1"/>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575;p30">
              <a:extLst>
                <a:ext uri="{FF2B5EF4-FFF2-40B4-BE49-F238E27FC236}">
                  <a16:creationId xmlns:a16="http://schemas.microsoft.com/office/drawing/2014/main" id="{F8BA3ABA-58ED-B1AF-1B0D-ABCB0C1F64DB}"/>
                </a:ext>
              </a:extLst>
            </p:cNvPr>
            <p:cNvSpPr/>
            <p:nvPr/>
          </p:nvSpPr>
          <p:spPr>
            <a:xfrm>
              <a:off x="3340533" y="3363794"/>
              <a:ext cx="136088" cy="248141"/>
            </a:xfrm>
            <a:custGeom>
              <a:avLst/>
              <a:gdLst/>
              <a:ahLst/>
              <a:cxnLst/>
              <a:rect l="l" t="t" r="r" b="b"/>
              <a:pathLst>
                <a:path w="7706" h="14051" extrusionOk="0">
                  <a:moveTo>
                    <a:pt x="2932" y="1"/>
                  </a:moveTo>
                  <a:cubicBezTo>
                    <a:pt x="1671" y="1"/>
                    <a:pt x="0" y="1439"/>
                    <a:pt x="0" y="1439"/>
                  </a:cubicBezTo>
                  <a:cubicBezTo>
                    <a:pt x="0" y="1439"/>
                    <a:pt x="901" y="8278"/>
                    <a:pt x="2369" y="10179"/>
                  </a:cubicBezTo>
                  <a:cubicBezTo>
                    <a:pt x="3813" y="12050"/>
                    <a:pt x="6452" y="14050"/>
                    <a:pt x="7553" y="14050"/>
                  </a:cubicBezTo>
                  <a:cubicBezTo>
                    <a:pt x="7571" y="14050"/>
                    <a:pt x="7589" y="14050"/>
                    <a:pt x="7606" y="14049"/>
                  </a:cubicBezTo>
                  <a:lnTo>
                    <a:pt x="7706" y="13148"/>
                  </a:lnTo>
                  <a:cubicBezTo>
                    <a:pt x="7706" y="13148"/>
                    <a:pt x="6305" y="8278"/>
                    <a:pt x="4270" y="7244"/>
                  </a:cubicBezTo>
                  <a:cubicBezTo>
                    <a:pt x="4270" y="7244"/>
                    <a:pt x="4870" y="6476"/>
                    <a:pt x="4270" y="1540"/>
                  </a:cubicBezTo>
                  <a:cubicBezTo>
                    <a:pt x="4123" y="383"/>
                    <a:pt x="3582" y="1"/>
                    <a:pt x="2932" y="1"/>
                  </a:cubicBezTo>
                  <a:close/>
                </a:path>
              </a:pathLst>
            </a:custGeom>
            <a:solidFill>
              <a:schemeClr val="accent3"/>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576;p30">
              <a:extLst>
                <a:ext uri="{FF2B5EF4-FFF2-40B4-BE49-F238E27FC236}">
                  <a16:creationId xmlns:a16="http://schemas.microsoft.com/office/drawing/2014/main" id="{A42C0E9F-9DE1-93DB-73B4-1A8D923BD316}"/>
                </a:ext>
              </a:extLst>
            </p:cNvPr>
            <p:cNvSpPr/>
            <p:nvPr/>
          </p:nvSpPr>
          <p:spPr>
            <a:xfrm>
              <a:off x="3468354" y="3543552"/>
              <a:ext cx="27726" cy="36556"/>
            </a:xfrm>
            <a:custGeom>
              <a:avLst/>
              <a:gdLst/>
              <a:ahLst/>
              <a:cxnLst/>
              <a:rect l="l" t="t" r="r" b="b"/>
              <a:pathLst>
                <a:path w="1570" h="2070" extrusionOk="0">
                  <a:moveTo>
                    <a:pt x="863" y="0"/>
                  </a:moveTo>
                  <a:cubicBezTo>
                    <a:pt x="470" y="0"/>
                    <a:pt x="101" y="1201"/>
                    <a:pt x="101" y="1201"/>
                  </a:cubicBezTo>
                  <a:cubicBezTo>
                    <a:pt x="1" y="1535"/>
                    <a:pt x="268" y="2068"/>
                    <a:pt x="635" y="2068"/>
                  </a:cubicBezTo>
                  <a:cubicBezTo>
                    <a:pt x="641" y="2069"/>
                    <a:pt x="648" y="2069"/>
                    <a:pt x="654" y="2069"/>
                  </a:cubicBezTo>
                  <a:cubicBezTo>
                    <a:pt x="1033" y="2069"/>
                    <a:pt x="968" y="1101"/>
                    <a:pt x="968" y="1101"/>
                  </a:cubicBezTo>
                  <a:lnTo>
                    <a:pt x="968" y="1101"/>
                  </a:lnTo>
                  <a:cubicBezTo>
                    <a:pt x="1055" y="1223"/>
                    <a:pt x="1149" y="1279"/>
                    <a:pt x="1229" y="1279"/>
                  </a:cubicBezTo>
                  <a:cubicBezTo>
                    <a:pt x="1455" y="1279"/>
                    <a:pt x="1570" y="832"/>
                    <a:pt x="1102" y="167"/>
                  </a:cubicBezTo>
                  <a:cubicBezTo>
                    <a:pt x="1023" y="49"/>
                    <a:pt x="943" y="0"/>
                    <a:pt x="863" y="0"/>
                  </a:cubicBezTo>
                  <a:close/>
                </a:path>
              </a:pathLst>
            </a:custGeom>
            <a:solidFill>
              <a:schemeClr val="accent3"/>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577;p30">
              <a:extLst>
                <a:ext uri="{FF2B5EF4-FFF2-40B4-BE49-F238E27FC236}">
                  <a16:creationId xmlns:a16="http://schemas.microsoft.com/office/drawing/2014/main" id="{4560132F-7D03-AA08-0C87-435337093707}"/>
                </a:ext>
              </a:extLst>
            </p:cNvPr>
            <p:cNvSpPr/>
            <p:nvPr/>
          </p:nvSpPr>
          <p:spPr>
            <a:xfrm>
              <a:off x="3459524" y="3568293"/>
              <a:ext cx="55470" cy="80335"/>
            </a:xfrm>
            <a:custGeom>
              <a:avLst/>
              <a:gdLst/>
              <a:ahLst/>
              <a:cxnLst/>
              <a:rect l="l" t="t" r="r" b="b"/>
              <a:pathLst>
                <a:path w="3141" h="4549" extrusionOk="0">
                  <a:moveTo>
                    <a:pt x="558" y="41"/>
                  </a:moveTo>
                  <a:cubicBezTo>
                    <a:pt x="336" y="41"/>
                    <a:pt x="128" y="220"/>
                    <a:pt x="100" y="467"/>
                  </a:cubicBezTo>
                  <a:cubicBezTo>
                    <a:pt x="100" y="767"/>
                    <a:pt x="234" y="1034"/>
                    <a:pt x="434" y="1201"/>
                  </a:cubicBezTo>
                  <a:cubicBezTo>
                    <a:pt x="434" y="1201"/>
                    <a:pt x="0" y="1768"/>
                    <a:pt x="768" y="2335"/>
                  </a:cubicBezTo>
                  <a:cubicBezTo>
                    <a:pt x="768" y="2335"/>
                    <a:pt x="401" y="2635"/>
                    <a:pt x="934" y="3136"/>
                  </a:cubicBezTo>
                  <a:cubicBezTo>
                    <a:pt x="934" y="3136"/>
                    <a:pt x="668" y="3469"/>
                    <a:pt x="1235" y="3903"/>
                  </a:cubicBezTo>
                  <a:cubicBezTo>
                    <a:pt x="1649" y="4202"/>
                    <a:pt x="2174" y="4549"/>
                    <a:pt x="2515" y="4549"/>
                  </a:cubicBezTo>
                  <a:cubicBezTo>
                    <a:pt x="2668" y="4549"/>
                    <a:pt x="2784" y="4479"/>
                    <a:pt x="2836" y="4303"/>
                  </a:cubicBezTo>
                  <a:cubicBezTo>
                    <a:pt x="3003" y="3736"/>
                    <a:pt x="1935" y="3603"/>
                    <a:pt x="1702" y="3269"/>
                  </a:cubicBezTo>
                  <a:lnTo>
                    <a:pt x="1702" y="3269"/>
                  </a:lnTo>
                  <a:cubicBezTo>
                    <a:pt x="1702" y="3269"/>
                    <a:pt x="2277" y="3435"/>
                    <a:pt x="2691" y="3435"/>
                  </a:cubicBezTo>
                  <a:cubicBezTo>
                    <a:pt x="2946" y="3435"/>
                    <a:pt x="3141" y="3372"/>
                    <a:pt x="3103" y="3169"/>
                  </a:cubicBezTo>
                  <a:cubicBezTo>
                    <a:pt x="3003" y="2602"/>
                    <a:pt x="1468" y="2502"/>
                    <a:pt x="1468" y="2168"/>
                  </a:cubicBezTo>
                  <a:cubicBezTo>
                    <a:pt x="1468" y="2168"/>
                    <a:pt x="3003" y="2102"/>
                    <a:pt x="2869" y="1535"/>
                  </a:cubicBezTo>
                  <a:cubicBezTo>
                    <a:pt x="2528" y="1250"/>
                    <a:pt x="1970" y="1160"/>
                    <a:pt x="1502" y="1160"/>
                  </a:cubicBezTo>
                  <a:cubicBezTo>
                    <a:pt x="1421" y="1160"/>
                    <a:pt x="1342" y="1163"/>
                    <a:pt x="1268" y="1168"/>
                  </a:cubicBezTo>
                  <a:cubicBezTo>
                    <a:pt x="1268" y="1168"/>
                    <a:pt x="2736" y="1034"/>
                    <a:pt x="2636" y="534"/>
                  </a:cubicBezTo>
                  <a:cubicBezTo>
                    <a:pt x="2569" y="0"/>
                    <a:pt x="1868" y="434"/>
                    <a:pt x="701" y="67"/>
                  </a:cubicBezTo>
                  <a:cubicBezTo>
                    <a:pt x="654" y="49"/>
                    <a:pt x="605" y="41"/>
                    <a:pt x="558" y="41"/>
                  </a:cubicBezTo>
                  <a:close/>
                </a:path>
              </a:pathLst>
            </a:custGeom>
            <a:solidFill>
              <a:schemeClr val="accent3"/>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578;p30">
              <a:extLst>
                <a:ext uri="{FF2B5EF4-FFF2-40B4-BE49-F238E27FC236}">
                  <a16:creationId xmlns:a16="http://schemas.microsoft.com/office/drawing/2014/main" id="{2968ADB8-3AF7-3218-D200-09E7FFDFD610}"/>
                </a:ext>
              </a:extLst>
            </p:cNvPr>
            <p:cNvSpPr/>
            <p:nvPr/>
          </p:nvSpPr>
          <p:spPr>
            <a:xfrm>
              <a:off x="3663334" y="3233695"/>
              <a:ext cx="12980" cy="84839"/>
            </a:xfrm>
            <a:custGeom>
              <a:avLst/>
              <a:gdLst/>
              <a:ahLst/>
              <a:cxnLst/>
              <a:rect l="l" t="t" r="r" b="b"/>
              <a:pathLst>
                <a:path w="735" h="4804" fill="none" extrusionOk="0">
                  <a:moveTo>
                    <a:pt x="735" y="0"/>
                  </a:moveTo>
                  <a:cubicBezTo>
                    <a:pt x="201" y="1535"/>
                    <a:pt x="1" y="3169"/>
                    <a:pt x="101" y="4804"/>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579;p30">
              <a:extLst>
                <a:ext uri="{FF2B5EF4-FFF2-40B4-BE49-F238E27FC236}">
                  <a16:creationId xmlns:a16="http://schemas.microsoft.com/office/drawing/2014/main" id="{C3C22100-F84D-0F67-F230-5E99AC033E63}"/>
                </a:ext>
              </a:extLst>
            </p:cNvPr>
            <p:cNvSpPr/>
            <p:nvPr/>
          </p:nvSpPr>
          <p:spPr>
            <a:xfrm>
              <a:off x="3696323" y="2930320"/>
              <a:ext cx="152600" cy="348750"/>
            </a:xfrm>
            <a:custGeom>
              <a:avLst/>
              <a:gdLst/>
              <a:ahLst/>
              <a:cxnLst/>
              <a:rect l="l" t="t" r="r" b="b"/>
              <a:pathLst>
                <a:path w="8641" h="19748" extrusionOk="0">
                  <a:moveTo>
                    <a:pt x="4938" y="0"/>
                  </a:moveTo>
                  <a:cubicBezTo>
                    <a:pt x="4171" y="0"/>
                    <a:pt x="3403" y="100"/>
                    <a:pt x="2670" y="300"/>
                  </a:cubicBezTo>
                  <a:cubicBezTo>
                    <a:pt x="1669" y="1034"/>
                    <a:pt x="935" y="2102"/>
                    <a:pt x="868" y="2936"/>
                  </a:cubicBezTo>
                  <a:cubicBezTo>
                    <a:pt x="868" y="2936"/>
                    <a:pt x="868" y="2969"/>
                    <a:pt x="868" y="2969"/>
                  </a:cubicBezTo>
                  <a:lnTo>
                    <a:pt x="868" y="3036"/>
                  </a:lnTo>
                  <a:lnTo>
                    <a:pt x="1702" y="12676"/>
                  </a:lnTo>
                  <a:lnTo>
                    <a:pt x="768" y="14110"/>
                  </a:lnTo>
                  <a:cubicBezTo>
                    <a:pt x="201" y="15011"/>
                    <a:pt x="1" y="16112"/>
                    <a:pt x="234" y="17146"/>
                  </a:cubicBezTo>
                  <a:lnTo>
                    <a:pt x="768" y="19748"/>
                  </a:lnTo>
                  <a:cubicBezTo>
                    <a:pt x="768" y="19748"/>
                    <a:pt x="4838" y="15044"/>
                    <a:pt x="5305" y="13944"/>
                  </a:cubicBezTo>
                  <a:cubicBezTo>
                    <a:pt x="5738" y="12909"/>
                    <a:pt x="3604" y="4270"/>
                    <a:pt x="3270" y="3002"/>
                  </a:cubicBezTo>
                  <a:cubicBezTo>
                    <a:pt x="3637" y="2869"/>
                    <a:pt x="4004" y="2702"/>
                    <a:pt x="4304" y="2569"/>
                  </a:cubicBezTo>
                  <a:cubicBezTo>
                    <a:pt x="4404" y="2168"/>
                    <a:pt x="4704" y="1835"/>
                    <a:pt x="4838" y="1435"/>
                  </a:cubicBezTo>
                  <a:cubicBezTo>
                    <a:pt x="5380" y="1226"/>
                    <a:pt x="5961" y="1122"/>
                    <a:pt x="6540" y="1122"/>
                  </a:cubicBezTo>
                  <a:cubicBezTo>
                    <a:pt x="6888" y="1122"/>
                    <a:pt x="7235" y="1159"/>
                    <a:pt x="7573" y="1234"/>
                  </a:cubicBezTo>
                  <a:cubicBezTo>
                    <a:pt x="8474" y="1234"/>
                    <a:pt x="8640" y="734"/>
                    <a:pt x="8073" y="501"/>
                  </a:cubicBezTo>
                  <a:cubicBezTo>
                    <a:pt x="7039" y="234"/>
                    <a:pt x="6005" y="67"/>
                    <a:pt x="4938" y="0"/>
                  </a:cubicBezTo>
                  <a:close/>
                </a:path>
              </a:pathLst>
            </a:custGeom>
            <a:solidFill>
              <a:schemeClr val="accent3"/>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580;p30">
              <a:extLst>
                <a:ext uri="{FF2B5EF4-FFF2-40B4-BE49-F238E27FC236}">
                  <a16:creationId xmlns:a16="http://schemas.microsoft.com/office/drawing/2014/main" id="{1F28DE91-6765-B852-D431-44DBD4042C13}"/>
                </a:ext>
              </a:extLst>
            </p:cNvPr>
            <p:cNvSpPr/>
            <p:nvPr/>
          </p:nvSpPr>
          <p:spPr>
            <a:xfrm>
              <a:off x="4017958" y="2912642"/>
              <a:ext cx="28892" cy="30658"/>
            </a:xfrm>
            <a:custGeom>
              <a:avLst/>
              <a:gdLst/>
              <a:ahLst/>
              <a:cxnLst/>
              <a:rect l="l" t="t" r="r" b="b"/>
              <a:pathLst>
                <a:path w="1636" h="1736" extrusionOk="0">
                  <a:moveTo>
                    <a:pt x="368" y="1"/>
                  </a:moveTo>
                  <a:lnTo>
                    <a:pt x="1" y="1402"/>
                  </a:lnTo>
                  <a:lnTo>
                    <a:pt x="1269" y="1735"/>
                  </a:lnTo>
                  <a:lnTo>
                    <a:pt x="1635" y="334"/>
                  </a:lnTo>
                  <a:lnTo>
                    <a:pt x="368" y="1"/>
                  </a:lnTo>
                  <a:close/>
                </a:path>
              </a:pathLst>
            </a:custGeom>
            <a:solidFill>
              <a:schemeClr val="lt1"/>
            </a:solidFill>
            <a:ln w="100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581;p30">
              <a:extLst>
                <a:ext uri="{FF2B5EF4-FFF2-40B4-BE49-F238E27FC236}">
                  <a16:creationId xmlns:a16="http://schemas.microsoft.com/office/drawing/2014/main" id="{DCC1F05F-8A50-F56D-B61A-EB78CF1CB833}"/>
                </a:ext>
              </a:extLst>
            </p:cNvPr>
            <p:cNvSpPr/>
            <p:nvPr/>
          </p:nvSpPr>
          <p:spPr>
            <a:xfrm>
              <a:off x="3957297" y="2930214"/>
              <a:ext cx="106631" cy="169306"/>
            </a:xfrm>
            <a:custGeom>
              <a:avLst/>
              <a:gdLst/>
              <a:ahLst/>
              <a:cxnLst/>
              <a:rect l="l" t="t" r="r" b="b"/>
              <a:pathLst>
                <a:path w="6038" h="9587" extrusionOk="0">
                  <a:moveTo>
                    <a:pt x="3734" y="1"/>
                  </a:moveTo>
                  <a:cubicBezTo>
                    <a:pt x="2823" y="1"/>
                    <a:pt x="1986" y="619"/>
                    <a:pt x="1735" y="1541"/>
                  </a:cubicBezTo>
                  <a:lnTo>
                    <a:pt x="167" y="7645"/>
                  </a:lnTo>
                  <a:cubicBezTo>
                    <a:pt x="0" y="8279"/>
                    <a:pt x="400" y="8946"/>
                    <a:pt x="1034" y="9113"/>
                  </a:cubicBezTo>
                  <a:lnTo>
                    <a:pt x="2735" y="9546"/>
                  </a:lnTo>
                  <a:cubicBezTo>
                    <a:pt x="2839" y="9574"/>
                    <a:pt x="2943" y="9587"/>
                    <a:pt x="3046" y="9587"/>
                  </a:cubicBezTo>
                  <a:cubicBezTo>
                    <a:pt x="3573" y="9587"/>
                    <a:pt x="4064" y="9243"/>
                    <a:pt x="4203" y="8712"/>
                  </a:cubicBezTo>
                  <a:lnTo>
                    <a:pt x="5771" y="2608"/>
                  </a:lnTo>
                  <a:cubicBezTo>
                    <a:pt x="6038" y="1474"/>
                    <a:pt x="5371" y="340"/>
                    <a:pt x="4270" y="73"/>
                  </a:cubicBezTo>
                  <a:cubicBezTo>
                    <a:pt x="4091" y="24"/>
                    <a:pt x="3911" y="1"/>
                    <a:pt x="37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582;p30">
              <a:extLst>
                <a:ext uri="{FF2B5EF4-FFF2-40B4-BE49-F238E27FC236}">
                  <a16:creationId xmlns:a16="http://schemas.microsoft.com/office/drawing/2014/main" id="{6B17F13C-A4CF-7B84-90B7-752DC1C27E87}"/>
                </a:ext>
              </a:extLst>
            </p:cNvPr>
            <p:cNvSpPr/>
            <p:nvPr/>
          </p:nvSpPr>
          <p:spPr>
            <a:xfrm>
              <a:off x="3972608" y="2970955"/>
              <a:ext cx="83073" cy="64830"/>
            </a:xfrm>
            <a:custGeom>
              <a:avLst/>
              <a:gdLst/>
              <a:ahLst/>
              <a:cxnLst/>
              <a:rect l="l" t="t" r="r" b="b"/>
              <a:pathLst>
                <a:path w="4704" h="3671" extrusionOk="0">
                  <a:moveTo>
                    <a:pt x="668" y="1"/>
                  </a:moveTo>
                  <a:lnTo>
                    <a:pt x="0" y="2636"/>
                  </a:lnTo>
                  <a:lnTo>
                    <a:pt x="4037" y="3670"/>
                  </a:lnTo>
                  <a:lnTo>
                    <a:pt x="4704" y="1035"/>
                  </a:lnTo>
                  <a:lnTo>
                    <a:pt x="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583;p30">
              <a:extLst>
                <a:ext uri="{FF2B5EF4-FFF2-40B4-BE49-F238E27FC236}">
                  <a16:creationId xmlns:a16="http://schemas.microsoft.com/office/drawing/2014/main" id="{033EA5A7-E29F-E365-230A-8860C800BE08}"/>
                </a:ext>
              </a:extLst>
            </p:cNvPr>
            <p:cNvSpPr/>
            <p:nvPr/>
          </p:nvSpPr>
          <p:spPr>
            <a:xfrm>
              <a:off x="3957297" y="2926187"/>
              <a:ext cx="106631" cy="175576"/>
            </a:xfrm>
            <a:custGeom>
              <a:avLst/>
              <a:gdLst/>
              <a:ahLst/>
              <a:cxnLst/>
              <a:rect l="l" t="t" r="r" b="b"/>
              <a:pathLst>
                <a:path w="6038" h="9942" fill="none" extrusionOk="0">
                  <a:moveTo>
                    <a:pt x="2735" y="9774"/>
                  </a:moveTo>
                  <a:lnTo>
                    <a:pt x="1034" y="9341"/>
                  </a:lnTo>
                  <a:cubicBezTo>
                    <a:pt x="400" y="9174"/>
                    <a:pt x="0" y="8507"/>
                    <a:pt x="167" y="7873"/>
                  </a:cubicBezTo>
                  <a:lnTo>
                    <a:pt x="1735" y="1769"/>
                  </a:lnTo>
                  <a:cubicBezTo>
                    <a:pt x="2035" y="668"/>
                    <a:pt x="3169" y="1"/>
                    <a:pt x="4270" y="301"/>
                  </a:cubicBezTo>
                  <a:lnTo>
                    <a:pt x="4270" y="301"/>
                  </a:lnTo>
                  <a:cubicBezTo>
                    <a:pt x="5371" y="568"/>
                    <a:pt x="6038" y="1702"/>
                    <a:pt x="5771" y="2836"/>
                  </a:cubicBezTo>
                  <a:lnTo>
                    <a:pt x="4203" y="8940"/>
                  </a:lnTo>
                  <a:cubicBezTo>
                    <a:pt x="4036" y="9574"/>
                    <a:pt x="3369" y="9941"/>
                    <a:pt x="2735" y="9774"/>
                  </a:cubicBezTo>
                  <a:close/>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584;p30">
              <a:extLst>
                <a:ext uri="{FF2B5EF4-FFF2-40B4-BE49-F238E27FC236}">
                  <a16:creationId xmlns:a16="http://schemas.microsoft.com/office/drawing/2014/main" id="{FE62B4DF-682E-9D97-5C28-986CFDCA4680}"/>
                </a:ext>
              </a:extLst>
            </p:cNvPr>
            <p:cNvSpPr/>
            <p:nvPr/>
          </p:nvSpPr>
          <p:spPr>
            <a:xfrm>
              <a:off x="4017958" y="2892016"/>
              <a:ext cx="39488" cy="28309"/>
            </a:xfrm>
            <a:custGeom>
              <a:avLst/>
              <a:gdLst/>
              <a:ahLst/>
              <a:cxnLst/>
              <a:rect l="l" t="t" r="r" b="b"/>
              <a:pathLst>
                <a:path w="2236" h="1603" extrusionOk="0">
                  <a:moveTo>
                    <a:pt x="268" y="1"/>
                  </a:moveTo>
                  <a:lnTo>
                    <a:pt x="1" y="1102"/>
                  </a:lnTo>
                  <a:lnTo>
                    <a:pt x="1969" y="1602"/>
                  </a:lnTo>
                  <a:lnTo>
                    <a:pt x="2236" y="501"/>
                  </a:lnTo>
                  <a:lnTo>
                    <a:pt x="268" y="1"/>
                  </a:lnTo>
                  <a:close/>
                </a:path>
              </a:pathLst>
            </a:custGeom>
            <a:solidFill>
              <a:schemeClr val="accent2"/>
            </a:solidFill>
            <a:ln w="10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585;p30">
              <a:extLst>
                <a:ext uri="{FF2B5EF4-FFF2-40B4-BE49-F238E27FC236}">
                  <a16:creationId xmlns:a16="http://schemas.microsoft.com/office/drawing/2014/main" id="{17044319-C42A-6732-FDBC-40597B66662C}"/>
                </a:ext>
              </a:extLst>
            </p:cNvPr>
            <p:cNvSpPr/>
            <p:nvPr/>
          </p:nvSpPr>
          <p:spPr>
            <a:xfrm>
              <a:off x="4006780" y="2934434"/>
              <a:ext cx="6499" cy="35373"/>
            </a:xfrm>
            <a:custGeom>
              <a:avLst/>
              <a:gdLst/>
              <a:ahLst/>
              <a:cxnLst/>
              <a:rect l="l" t="t" r="r" b="b"/>
              <a:pathLst>
                <a:path w="368" h="2003" extrusionOk="0">
                  <a:moveTo>
                    <a:pt x="0" y="1"/>
                  </a:moveTo>
                  <a:lnTo>
                    <a:pt x="167" y="2002"/>
                  </a:lnTo>
                  <a:lnTo>
                    <a:pt x="367" y="1102"/>
                  </a:lnTo>
                  <a:cubicBezTo>
                    <a:pt x="267" y="735"/>
                    <a:pt x="167" y="368"/>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586;p30">
              <a:extLst>
                <a:ext uri="{FF2B5EF4-FFF2-40B4-BE49-F238E27FC236}">
                  <a16:creationId xmlns:a16="http://schemas.microsoft.com/office/drawing/2014/main" id="{11EF519A-81FC-F491-7BB4-96EC33CD0A76}"/>
                </a:ext>
              </a:extLst>
            </p:cNvPr>
            <p:cNvSpPr/>
            <p:nvPr/>
          </p:nvSpPr>
          <p:spPr>
            <a:xfrm>
              <a:off x="4006780" y="2934434"/>
              <a:ext cx="6499" cy="35373"/>
            </a:xfrm>
            <a:custGeom>
              <a:avLst/>
              <a:gdLst/>
              <a:ahLst/>
              <a:cxnLst/>
              <a:rect l="l" t="t" r="r" b="b"/>
              <a:pathLst>
                <a:path w="368" h="2003" fill="none" extrusionOk="0">
                  <a:moveTo>
                    <a:pt x="0" y="1"/>
                  </a:moveTo>
                  <a:cubicBezTo>
                    <a:pt x="167" y="368"/>
                    <a:pt x="267" y="735"/>
                    <a:pt x="367" y="1102"/>
                  </a:cubicBezTo>
                  <a:lnTo>
                    <a:pt x="167" y="2002"/>
                  </a:ln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587;p30">
              <a:extLst>
                <a:ext uri="{FF2B5EF4-FFF2-40B4-BE49-F238E27FC236}">
                  <a16:creationId xmlns:a16="http://schemas.microsoft.com/office/drawing/2014/main" id="{4637CAB7-A363-8423-E2EB-F146E478D6C2}"/>
                </a:ext>
              </a:extLst>
            </p:cNvPr>
            <p:cNvSpPr/>
            <p:nvPr/>
          </p:nvSpPr>
          <p:spPr>
            <a:xfrm>
              <a:off x="4010895" y="2941516"/>
              <a:ext cx="29475" cy="25342"/>
            </a:xfrm>
            <a:custGeom>
              <a:avLst/>
              <a:gdLst/>
              <a:ahLst/>
              <a:cxnLst/>
              <a:rect l="l" t="t" r="r" b="b"/>
              <a:pathLst>
                <a:path w="1669" h="1435" extrusionOk="0">
                  <a:moveTo>
                    <a:pt x="1" y="0"/>
                  </a:moveTo>
                  <a:lnTo>
                    <a:pt x="1669" y="1434"/>
                  </a:lnTo>
                  <a:lnTo>
                    <a:pt x="1302" y="600"/>
                  </a:lnTo>
                  <a:cubicBezTo>
                    <a:pt x="801" y="367"/>
                    <a:pt x="534" y="267"/>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588;p30">
              <a:extLst>
                <a:ext uri="{FF2B5EF4-FFF2-40B4-BE49-F238E27FC236}">
                  <a16:creationId xmlns:a16="http://schemas.microsoft.com/office/drawing/2014/main" id="{2FE9168A-B4A6-0055-8490-DC557C696961}"/>
                </a:ext>
              </a:extLst>
            </p:cNvPr>
            <p:cNvSpPr/>
            <p:nvPr/>
          </p:nvSpPr>
          <p:spPr>
            <a:xfrm>
              <a:off x="4010895" y="2941516"/>
              <a:ext cx="29475" cy="25342"/>
            </a:xfrm>
            <a:custGeom>
              <a:avLst/>
              <a:gdLst/>
              <a:ahLst/>
              <a:cxnLst/>
              <a:rect l="l" t="t" r="r" b="b"/>
              <a:pathLst>
                <a:path w="1669" h="1435" fill="none" extrusionOk="0">
                  <a:moveTo>
                    <a:pt x="1669" y="1434"/>
                  </a:moveTo>
                  <a:lnTo>
                    <a:pt x="1302" y="600"/>
                  </a:lnTo>
                  <a:cubicBezTo>
                    <a:pt x="801" y="367"/>
                    <a:pt x="534" y="267"/>
                    <a:pt x="1" y="0"/>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589;p30">
              <a:extLst>
                <a:ext uri="{FF2B5EF4-FFF2-40B4-BE49-F238E27FC236}">
                  <a16:creationId xmlns:a16="http://schemas.microsoft.com/office/drawing/2014/main" id="{851F1388-C9A8-5C8C-0E92-1C6302BB35B5}"/>
                </a:ext>
              </a:extLst>
            </p:cNvPr>
            <p:cNvSpPr/>
            <p:nvPr/>
          </p:nvSpPr>
          <p:spPr>
            <a:xfrm>
              <a:off x="4029755" y="2959776"/>
              <a:ext cx="4715" cy="5898"/>
            </a:xfrm>
            <a:custGeom>
              <a:avLst/>
              <a:gdLst/>
              <a:ahLst/>
              <a:cxnLst/>
              <a:rect l="l" t="t" r="r" b="b"/>
              <a:pathLst>
                <a:path w="267" h="334" extrusionOk="0">
                  <a:moveTo>
                    <a:pt x="267" y="0"/>
                  </a:moveTo>
                  <a:lnTo>
                    <a:pt x="0" y="334"/>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590;p30">
              <a:extLst>
                <a:ext uri="{FF2B5EF4-FFF2-40B4-BE49-F238E27FC236}">
                  <a16:creationId xmlns:a16="http://schemas.microsoft.com/office/drawing/2014/main" id="{7C11D226-4F4D-D216-918C-296CA63D7929}"/>
                </a:ext>
              </a:extLst>
            </p:cNvPr>
            <p:cNvSpPr/>
            <p:nvPr/>
          </p:nvSpPr>
          <p:spPr>
            <a:xfrm>
              <a:off x="4029755" y="2959776"/>
              <a:ext cx="4715" cy="5898"/>
            </a:xfrm>
            <a:custGeom>
              <a:avLst/>
              <a:gdLst/>
              <a:ahLst/>
              <a:cxnLst/>
              <a:rect l="l" t="t" r="r" b="b"/>
              <a:pathLst>
                <a:path w="267" h="334" fill="none" extrusionOk="0">
                  <a:moveTo>
                    <a:pt x="267" y="0"/>
                  </a:moveTo>
                  <a:lnTo>
                    <a:pt x="0" y="334"/>
                  </a:ln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591;p30">
              <a:extLst>
                <a:ext uri="{FF2B5EF4-FFF2-40B4-BE49-F238E27FC236}">
                  <a16:creationId xmlns:a16="http://schemas.microsoft.com/office/drawing/2014/main" id="{D37D3629-59F0-2E0F-F3D5-0B8B72B6A2E9}"/>
                </a:ext>
              </a:extLst>
            </p:cNvPr>
            <p:cNvSpPr/>
            <p:nvPr/>
          </p:nvSpPr>
          <p:spPr>
            <a:xfrm>
              <a:off x="3999116" y="3045178"/>
              <a:ext cx="24177" cy="50101"/>
            </a:xfrm>
            <a:custGeom>
              <a:avLst/>
              <a:gdLst/>
              <a:ahLst/>
              <a:cxnLst/>
              <a:rect l="l" t="t" r="r" b="b"/>
              <a:pathLst>
                <a:path w="1369" h="2837" extrusionOk="0">
                  <a:moveTo>
                    <a:pt x="34" y="1"/>
                  </a:moveTo>
                  <a:cubicBezTo>
                    <a:pt x="34" y="435"/>
                    <a:pt x="34" y="835"/>
                    <a:pt x="1" y="1268"/>
                  </a:cubicBezTo>
                  <a:lnTo>
                    <a:pt x="1368" y="2836"/>
                  </a:lnTo>
                  <a:lnTo>
                    <a:pt x="3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592;p30">
              <a:extLst>
                <a:ext uri="{FF2B5EF4-FFF2-40B4-BE49-F238E27FC236}">
                  <a16:creationId xmlns:a16="http://schemas.microsoft.com/office/drawing/2014/main" id="{6FE226E1-B1BC-02A7-E31D-0127DB8EDC8A}"/>
                </a:ext>
              </a:extLst>
            </p:cNvPr>
            <p:cNvSpPr/>
            <p:nvPr/>
          </p:nvSpPr>
          <p:spPr>
            <a:xfrm>
              <a:off x="3999116" y="3045178"/>
              <a:ext cx="24177" cy="50101"/>
            </a:xfrm>
            <a:custGeom>
              <a:avLst/>
              <a:gdLst/>
              <a:ahLst/>
              <a:cxnLst/>
              <a:rect l="l" t="t" r="r" b="b"/>
              <a:pathLst>
                <a:path w="1369" h="2837" fill="none" extrusionOk="0">
                  <a:moveTo>
                    <a:pt x="34" y="1"/>
                  </a:moveTo>
                  <a:cubicBezTo>
                    <a:pt x="34" y="435"/>
                    <a:pt x="34" y="835"/>
                    <a:pt x="1" y="1268"/>
                  </a:cubicBezTo>
                  <a:lnTo>
                    <a:pt x="1368" y="2836"/>
                  </a:ln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593;p30">
              <a:extLst>
                <a:ext uri="{FF2B5EF4-FFF2-40B4-BE49-F238E27FC236}">
                  <a16:creationId xmlns:a16="http://schemas.microsoft.com/office/drawing/2014/main" id="{961308A6-BFDA-B522-6523-3565905B5E1C}"/>
                </a:ext>
              </a:extLst>
            </p:cNvPr>
            <p:cNvSpPr/>
            <p:nvPr/>
          </p:nvSpPr>
          <p:spPr>
            <a:xfrm>
              <a:off x="4000882" y="3053425"/>
              <a:ext cx="10031" cy="3567"/>
            </a:xfrm>
            <a:custGeom>
              <a:avLst/>
              <a:gdLst/>
              <a:ahLst/>
              <a:cxnLst/>
              <a:rect l="l" t="t" r="r" b="b"/>
              <a:pathLst>
                <a:path w="568" h="202" extrusionOk="0">
                  <a:moveTo>
                    <a:pt x="1" y="201"/>
                  </a:moveTo>
                  <a:lnTo>
                    <a:pt x="568"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594;p30">
              <a:extLst>
                <a:ext uri="{FF2B5EF4-FFF2-40B4-BE49-F238E27FC236}">
                  <a16:creationId xmlns:a16="http://schemas.microsoft.com/office/drawing/2014/main" id="{2CFAE998-0616-D385-E25A-F939D60BF630}"/>
                </a:ext>
              </a:extLst>
            </p:cNvPr>
            <p:cNvSpPr/>
            <p:nvPr/>
          </p:nvSpPr>
          <p:spPr>
            <a:xfrm>
              <a:off x="4000882" y="3053425"/>
              <a:ext cx="10031" cy="3567"/>
            </a:xfrm>
            <a:custGeom>
              <a:avLst/>
              <a:gdLst/>
              <a:ahLst/>
              <a:cxnLst/>
              <a:rect l="l" t="t" r="r" b="b"/>
              <a:pathLst>
                <a:path w="568" h="202" fill="none" extrusionOk="0">
                  <a:moveTo>
                    <a:pt x="1" y="201"/>
                  </a:moveTo>
                  <a:lnTo>
                    <a:pt x="568" y="1"/>
                  </a:ln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595;p30">
              <a:extLst>
                <a:ext uri="{FF2B5EF4-FFF2-40B4-BE49-F238E27FC236}">
                  <a16:creationId xmlns:a16="http://schemas.microsoft.com/office/drawing/2014/main" id="{4EF73CA5-F98E-26EE-A255-5982BFE80915}"/>
                </a:ext>
              </a:extLst>
            </p:cNvPr>
            <p:cNvSpPr/>
            <p:nvPr/>
          </p:nvSpPr>
          <p:spPr>
            <a:xfrm>
              <a:off x="3768197" y="2943794"/>
              <a:ext cx="260979" cy="77845"/>
            </a:xfrm>
            <a:custGeom>
              <a:avLst/>
              <a:gdLst/>
              <a:ahLst/>
              <a:cxnLst/>
              <a:rect l="l" t="t" r="r" b="b"/>
              <a:pathLst>
                <a:path w="14778" h="4408" extrusionOk="0">
                  <a:moveTo>
                    <a:pt x="14778" y="3774"/>
                  </a:moveTo>
                  <a:cubicBezTo>
                    <a:pt x="14777" y="3774"/>
                    <a:pt x="14777" y="3774"/>
                    <a:pt x="14777" y="3775"/>
                  </a:cubicBezTo>
                  <a:lnTo>
                    <a:pt x="14777" y="3775"/>
                  </a:lnTo>
                  <a:cubicBezTo>
                    <a:pt x="14777" y="3774"/>
                    <a:pt x="14778" y="3774"/>
                    <a:pt x="14778" y="3774"/>
                  </a:cubicBezTo>
                  <a:close/>
                  <a:moveTo>
                    <a:pt x="1998" y="1"/>
                  </a:moveTo>
                  <a:cubicBezTo>
                    <a:pt x="1217" y="1"/>
                    <a:pt x="647" y="71"/>
                    <a:pt x="401" y="238"/>
                  </a:cubicBezTo>
                  <a:cubicBezTo>
                    <a:pt x="167" y="438"/>
                    <a:pt x="1" y="738"/>
                    <a:pt x="34" y="1072"/>
                  </a:cubicBezTo>
                  <a:cubicBezTo>
                    <a:pt x="101" y="1305"/>
                    <a:pt x="301" y="1506"/>
                    <a:pt x="568" y="1606"/>
                  </a:cubicBezTo>
                  <a:cubicBezTo>
                    <a:pt x="801" y="1672"/>
                    <a:pt x="1168" y="1739"/>
                    <a:pt x="1402" y="1839"/>
                  </a:cubicBezTo>
                  <a:cubicBezTo>
                    <a:pt x="3436" y="2573"/>
                    <a:pt x="11942" y="4007"/>
                    <a:pt x="14077" y="4408"/>
                  </a:cubicBezTo>
                  <a:cubicBezTo>
                    <a:pt x="14077" y="4308"/>
                    <a:pt x="14706" y="3844"/>
                    <a:pt x="14777" y="3775"/>
                  </a:cubicBezTo>
                  <a:lnTo>
                    <a:pt x="14777" y="3775"/>
                  </a:lnTo>
                  <a:cubicBezTo>
                    <a:pt x="14774" y="3776"/>
                    <a:pt x="14767" y="3777"/>
                    <a:pt x="14755" y="3777"/>
                  </a:cubicBezTo>
                  <a:cubicBezTo>
                    <a:pt x="14208" y="3777"/>
                    <a:pt x="4226" y="1864"/>
                    <a:pt x="2469" y="1539"/>
                  </a:cubicBezTo>
                  <a:cubicBezTo>
                    <a:pt x="1969" y="1439"/>
                    <a:pt x="1402" y="1205"/>
                    <a:pt x="935" y="1039"/>
                  </a:cubicBezTo>
                  <a:cubicBezTo>
                    <a:pt x="1235" y="672"/>
                    <a:pt x="1802" y="705"/>
                    <a:pt x="2302" y="672"/>
                  </a:cubicBezTo>
                  <a:cubicBezTo>
                    <a:pt x="2344" y="671"/>
                    <a:pt x="2387" y="671"/>
                    <a:pt x="2431" y="671"/>
                  </a:cubicBezTo>
                  <a:cubicBezTo>
                    <a:pt x="4560" y="671"/>
                    <a:pt x="9135" y="1450"/>
                    <a:pt x="12109" y="2006"/>
                  </a:cubicBezTo>
                  <a:cubicBezTo>
                    <a:pt x="12109" y="2006"/>
                    <a:pt x="12276" y="1506"/>
                    <a:pt x="12309" y="1305"/>
                  </a:cubicBezTo>
                  <a:cubicBezTo>
                    <a:pt x="9158" y="721"/>
                    <a:pt x="4496" y="1"/>
                    <a:pt x="1998" y="1"/>
                  </a:cubicBezTo>
                  <a:close/>
                </a:path>
              </a:pathLst>
            </a:custGeom>
            <a:solidFill>
              <a:srgbClr val="FFFFFF"/>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596;p30">
              <a:extLst>
                <a:ext uri="{FF2B5EF4-FFF2-40B4-BE49-F238E27FC236}">
                  <a16:creationId xmlns:a16="http://schemas.microsoft.com/office/drawing/2014/main" id="{F1315F26-7AAF-1EA4-BCB7-FDC0B9F474FB}"/>
                </a:ext>
              </a:extLst>
            </p:cNvPr>
            <p:cNvSpPr/>
            <p:nvPr/>
          </p:nvSpPr>
          <p:spPr>
            <a:xfrm>
              <a:off x="3748171" y="2961118"/>
              <a:ext cx="55982" cy="24000"/>
            </a:xfrm>
            <a:custGeom>
              <a:avLst/>
              <a:gdLst/>
              <a:ahLst/>
              <a:cxnLst/>
              <a:rect l="l" t="t" r="r" b="b"/>
              <a:pathLst>
                <a:path w="3170" h="1359" extrusionOk="0">
                  <a:moveTo>
                    <a:pt x="1852" y="1"/>
                  </a:moveTo>
                  <a:cubicBezTo>
                    <a:pt x="1297" y="1"/>
                    <a:pt x="798" y="100"/>
                    <a:pt x="601" y="258"/>
                  </a:cubicBezTo>
                  <a:lnTo>
                    <a:pt x="0" y="1358"/>
                  </a:lnTo>
                  <a:lnTo>
                    <a:pt x="0" y="1358"/>
                  </a:lnTo>
                  <a:lnTo>
                    <a:pt x="2769" y="725"/>
                  </a:lnTo>
                  <a:cubicBezTo>
                    <a:pt x="3036" y="691"/>
                    <a:pt x="3169" y="358"/>
                    <a:pt x="3003" y="158"/>
                  </a:cubicBezTo>
                  <a:cubicBezTo>
                    <a:pt x="2648" y="48"/>
                    <a:pt x="2237" y="1"/>
                    <a:pt x="18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597;p30">
              <a:extLst>
                <a:ext uri="{FF2B5EF4-FFF2-40B4-BE49-F238E27FC236}">
                  <a16:creationId xmlns:a16="http://schemas.microsoft.com/office/drawing/2014/main" id="{7F796207-4572-646E-D09A-EC47BD2D1CD8}"/>
                </a:ext>
              </a:extLst>
            </p:cNvPr>
            <p:cNvSpPr/>
            <p:nvPr/>
          </p:nvSpPr>
          <p:spPr>
            <a:xfrm>
              <a:off x="3748171" y="2959176"/>
              <a:ext cx="55982" cy="25943"/>
            </a:xfrm>
            <a:custGeom>
              <a:avLst/>
              <a:gdLst/>
              <a:ahLst/>
              <a:cxnLst/>
              <a:rect l="l" t="t" r="r" b="b"/>
              <a:pathLst>
                <a:path w="3170" h="1469" fill="none" extrusionOk="0">
                  <a:moveTo>
                    <a:pt x="0" y="1468"/>
                  </a:moveTo>
                  <a:lnTo>
                    <a:pt x="2769" y="835"/>
                  </a:lnTo>
                  <a:cubicBezTo>
                    <a:pt x="3036" y="801"/>
                    <a:pt x="3169" y="468"/>
                    <a:pt x="3003" y="268"/>
                  </a:cubicBezTo>
                  <a:cubicBezTo>
                    <a:pt x="2135" y="1"/>
                    <a:pt x="934" y="101"/>
                    <a:pt x="601" y="368"/>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598;p30">
              <a:extLst>
                <a:ext uri="{FF2B5EF4-FFF2-40B4-BE49-F238E27FC236}">
                  <a16:creationId xmlns:a16="http://schemas.microsoft.com/office/drawing/2014/main" id="{619BCFDF-0856-3613-728C-25FD42C583EC}"/>
                </a:ext>
              </a:extLst>
            </p:cNvPr>
            <p:cNvSpPr/>
            <p:nvPr/>
          </p:nvSpPr>
          <p:spPr>
            <a:xfrm>
              <a:off x="3528449" y="3531755"/>
              <a:ext cx="143752" cy="143770"/>
            </a:xfrm>
            <a:custGeom>
              <a:avLst/>
              <a:gdLst/>
              <a:ahLst/>
              <a:cxnLst/>
              <a:rect l="l" t="t" r="r" b="b"/>
              <a:pathLst>
                <a:path w="8140" h="8141" fill="none" extrusionOk="0">
                  <a:moveTo>
                    <a:pt x="4904" y="468"/>
                  </a:moveTo>
                  <a:cubicBezTo>
                    <a:pt x="6905" y="935"/>
                    <a:pt x="8139" y="2936"/>
                    <a:pt x="7672" y="4938"/>
                  </a:cubicBezTo>
                  <a:cubicBezTo>
                    <a:pt x="7172" y="6906"/>
                    <a:pt x="5204" y="8140"/>
                    <a:pt x="3202" y="7673"/>
                  </a:cubicBezTo>
                  <a:cubicBezTo>
                    <a:pt x="1234" y="7206"/>
                    <a:pt x="0" y="5205"/>
                    <a:pt x="467" y="3237"/>
                  </a:cubicBezTo>
                  <a:cubicBezTo>
                    <a:pt x="934" y="1235"/>
                    <a:pt x="2936" y="1"/>
                    <a:pt x="4904" y="468"/>
                  </a:cubicBezTo>
                  <a:close/>
                </a:path>
              </a:pathLst>
            </a:custGeom>
            <a:noFill/>
            <a:ln w="10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599;p30">
              <a:extLst>
                <a:ext uri="{FF2B5EF4-FFF2-40B4-BE49-F238E27FC236}">
                  <a16:creationId xmlns:a16="http://schemas.microsoft.com/office/drawing/2014/main" id="{360EDBD9-2996-8109-AB78-894D56420F93}"/>
                </a:ext>
              </a:extLst>
            </p:cNvPr>
            <p:cNvSpPr/>
            <p:nvPr/>
          </p:nvSpPr>
          <p:spPr>
            <a:xfrm>
              <a:off x="3525500" y="3598915"/>
              <a:ext cx="34773" cy="17695"/>
            </a:xfrm>
            <a:custGeom>
              <a:avLst/>
              <a:gdLst/>
              <a:ahLst/>
              <a:cxnLst/>
              <a:rect l="l" t="t" r="r" b="b"/>
              <a:pathLst>
                <a:path w="1969" h="1002" fill="none" extrusionOk="0">
                  <a:moveTo>
                    <a:pt x="0" y="1001"/>
                  </a:moveTo>
                  <a:lnTo>
                    <a:pt x="1001" y="1"/>
                  </a:lnTo>
                  <a:lnTo>
                    <a:pt x="1968" y="1001"/>
                  </a:ln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600;p30">
              <a:extLst>
                <a:ext uri="{FF2B5EF4-FFF2-40B4-BE49-F238E27FC236}">
                  <a16:creationId xmlns:a16="http://schemas.microsoft.com/office/drawing/2014/main" id="{F9753519-13C2-09C5-06DA-6EB8516367E7}"/>
                </a:ext>
              </a:extLst>
            </p:cNvPr>
            <p:cNvSpPr/>
            <p:nvPr/>
          </p:nvSpPr>
          <p:spPr>
            <a:xfrm>
              <a:off x="3656270" y="3598915"/>
              <a:ext cx="35373" cy="17695"/>
            </a:xfrm>
            <a:custGeom>
              <a:avLst/>
              <a:gdLst/>
              <a:ahLst/>
              <a:cxnLst/>
              <a:rect l="l" t="t" r="r" b="b"/>
              <a:pathLst>
                <a:path w="2003" h="1002" fill="none" extrusionOk="0">
                  <a:moveTo>
                    <a:pt x="1" y="1"/>
                  </a:moveTo>
                  <a:lnTo>
                    <a:pt x="1001" y="1001"/>
                  </a:lnTo>
                  <a:lnTo>
                    <a:pt x="2002" y="1"/>
                  </a:ln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601;p30">
              <a:extLst>
                <a:ext uri="{FF2B5EF4-FFF2-40B4-BE49-F238E27FC236}">
                  <a16:creationId xmlns:a16="http://schemas.microsoft.com/office/drawing/2014/main" id="{F2238F19-CF99-6830-E4E3-F53796AF6C7D}"/>
                </a:ext>
              </a:extLst>
            </p:cNvPr>
            <p:cNvSpPr/>
            <p:nvPr/>
          </p:nvSpPr>
          <p:spPr>
            <a:xfrm>
              <a:off x="3760533" y="4281656"/>
              <a:ext cx="201430" cy="152635"/>
            </a:xfrm>
            <a:custGeom>
              <a:avLst/>
              <a:gdLst/>
              <a:ahLst/>
              <a:cxnLst/>
              <a:rect l="l" t="t" r="r" b="b"/>
              <a:pathLst>
                <a:path w="11406" h="8643" extrusionOk="0">
                  <a:moveTo>
                    <a:pt x="4371" y="1"/>
                  </a:moveTo>
                  <a:lnTo>
                    <a:pt x="1" y="1368"/>
                  </a:lnTo>
                  <a:lnTo>
                    <a:pt x="1902" y="6205"/>
                  </a:lnTo>
                  <a:cubicBezTo>
                    <a:pt x="1836" y="7172"/>
                    <a:pt x="1969" y="8173"/>
                    <a:pt x="2469" y="8640"/>
                  </a:cubicBezTo>
                  <a:cubicBezTo>
                    <a:pt x="2471" y="8642"/>
                    <a:pt x="2475" y="8642"/>
                    <a:pt x="2481" y="8642"/>
                  </a:cubicBezTo>
                  <a:cubicBezTo>
                    <a:pt x="2792" y="8642"/>
                    <a:pt x="8765" y="7134"/>
                    <a:pt x="9941" y="6872"/>
                  </a:cubicBezTo>
                  <a:cubicBezTo>
                    <a:pt x="11406" y="6522"/>
                    <a:pt x="10075" y="4926"/>
                    <a:pt x="9516" y="4926"/>
                  </a:cubicBezTo>
                  <a:cubicBezTo>
                    <a:pt x="9489" y="4926"/>
                    <a:pt x="9464" y="4930"/>
                    <a:pt x="9441" y="4938"/>
                  </a:cubicBezTo>
                  <a:cubicBezTo>
                    <a:pt x="9076" y="5036"/>
                    <a:pt x="8693" y="5075"/>
                    <a:pt x="8320" y="5075"/>
                  </a:cubicBezTo>
                  <a:cubicBezTo>
                    <a:pt x="7058" y="5075"/>
                    <a:pt x="5905" y="4637"/>
                    <a:pt x="5905" y="4637"/>
                  </a:cubicBezTo>
                  <a:cubicBezTo>
                    <a:pt x="5738" y="4571"/>
                    <a:pt x="4371" y="1"/>
                    <a:pt x="4371" y="1"/>
                  </a:cubicBezTo>
                  <a:close/>
                </a:path>
              </a:pathLst>
            </a:custGeom>
            <a:solidFill>
              <a:schemeClr val="lt1"/>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602;p30">
              <a:extLst>
                <a:ext uri="{FF2B5EF4-FFF2-40B4-BE49-F238E27FC236}">
                  <a16:creationId xmlns:a16="http://schemas.microsoft.com/office/drawing/2014/main" id="{86AB3455-7909-92E1-F389-C72A162FF6BB}"/>
                </a:ext>
              </a:extLst>
            </p:cNvPr>
            <p:cNvSpPr/>
            <p:nvPr/>
          </p:nvSpPr>
          <p:spPr>
            <a:xfrm>
              <a:off x="3456575" y="4296384"/>
              <a:ext cx="176229" cy="151894"/>
            </a:xfrm>
            <a:custGeom>
              <a:avLst/>
              <a:gdLst/>
              <a:ahLst/>
              <a:cxnLst/>
              <a:rect l="l" t="t" r="r" b="b"/>
              <a:pathLst>
                <a:path w="9979" h="8601" extrusionOk="0">
                  <a:moveTo>
                    <a:pt x="968" y="1"/>
                  </a:moveTo>
                  <a:lnTo>
                    <a:pt x="768" y="4671"/>
                  </a:lnTo>
                  <a:cubicBezTo>
                    <a:pt x="301" y="5571"/>
                    <a:pt x="1" y="6605"/>
                    <a:pt x="301" y="7306"/>
                  </a:cubicBezTo>
                  <a:cubicBezTo>
                    <a:pt x="334" y="7406"/>
                    <a:pt x="7139" y="8373"/>
                    <a:pt x="8407" y="8573"/>
                  </a:cubicBezTo>
                  <a:cubicBezTo>
                    <a:pt x="8507" y="8592"/>
                    <a:pt x="8599" y="8600"/>
                    <a:pt x="8682" y="8600"/>
                  </a:cubicBezTo>
                  <a:cubicBezTo>
                    <a:pt x="9979" y="8600"/>
                    <a:pt x="9242" y="6535"/>
                    <a:pt x="8740" y="6472"/>
                  </a:cubicBezTo>
                  <a:cubicBezTo>
                    <a:pt x="6939" y="6272"/>
                    <a:pt x="5438" y="4370"/>
                    <a:pt x="5438" y="4370"/>
                  </a:cubicBezTo>
                  <a:cubicBezTo>
                    <a:pt x="5304" y="4237"/>
                    <a:pt x="5605" y="1"/>
                    <a:pt x="5605" y="1"/>
                  </a:cubicBezTo>
                  <a:close/>
                </a:path>
              </a:pathLst>
            </a:custGeom>
            <a:solidFill>
              <a:schemeClr val="lt1"/>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603;p30">
              <a:extLst>
                <a:ext uri="{FF2B5EF4-FFF2-40B4-BE49-F238E27FC236}">
                  <a16:creationId xmlns:a16="http://schemas.microsoft.com/office/drawing/2014/main" id="{39C0CCA7-1821-32F3-BE1C-2EAA7916BDD3}"/>
                </a:ext>
              </a:extLst>
            </p:cNvPr>
            <p:cNvSpPr/>
            <p:nvPr/>
          </p:nvSpPr>
          <p:spPr>
            <a:xfrm>
              <a:off x="3411807" y="3277862"/>
              <a:ext cx="12980" cy="116079"/>
            </a:xfrm>
            <a:custGeom>
              <a:avLst/>
              <a:gdLst/>
              <a:ahLst/>
              <a:cxnLst/>
              <a:rect l="l" t="t" r="r" b="b"/>
              <a:pathLst>
                <a:path w="735" h="6573" extrusionOk="0">
                  <a:moveTo>
                    <a:pt x="0" y="1"/>
                  </a:moveTo>
                  <a:lnTo>
                    <a:pt x="634" y="6572"/>
                  </a:lnTo>
                  <a:cubicBezTo>
                    <a:pt x="734" y="4371"/>
                    <a:pt x="501" y="2169"/>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604;p30">
              <a:extLst>
                <a:ext uri="{FF2B5EF4-FFF2-40B4-BE49-F238E27FC236}">
                  <a16:creationId xmlns:a16="http://schemas.microsoft.com/office/drawing/2014/main" id="{E8DFA946-A190-B21A-D88C-4347D056F018}"/>
                </a:ext>
              </a:extLst>
            </p:cNvPr>
            <p:cNvSpPr/>
            <p:nvPr/>
          </p:nvSpPr>
          <p:spPr>
            <a:xfrm>
              <a:off x="3411807" y="3277862"/>
              <a:ext cx="12980" cy="116079"/>
            </a:xfrm>
            <a:custGeom>
              <a:avLst/>
              <a:gdLst/>
              <a:ahLst/>
              <a:cxnLst/>
              <a:rect l="l" t="t" r="r" b="b"/>
              <a:pathLst>
                <a:path w="735" h="6573" fill="none" extrusionOk="0">
                  <a:moveTo>
                    <a:pt x="0" y="1"/>
                  </a:moveTo>
                  <a:cubicBezTo>
                    <a:pt x="501" y="2169"/>
                    <a:pt x="734" y="4371"/>
                    <a:pt x="634" y="6572"/>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605;p30">
              <a:extLst>
                <a:ext uri="{FF2B5EF4-FFF2-40B4-BE49-F238E27FC236}">
                  <a16:creationId xmlns:a16="http://schemas.microsoft.com/office/drawing/2014/main" id="{D1D6A98C-165E-6452-210F-A604EF71A6FD}"/>
                </a:ext>
              </a:extLst>
            </p:cNvPr>
            <p:cNvSpPr/>
            <p:nvPr/>
          </p:nvSpPr>
          <p:spPr>
            <a:xfrm>
              <a:off x="3430650" y="3340307"/>
              <a:ext cx="38322" cy="81907"/>
            </a:xfrm>
            <a:custGeom>
              <a:avLst/>
              <a:gdLst/>
              <a:ahLst/>
              <a:cxnLst/>
              <a:rect l="l" t="t" r="r" b="b"/>
              <a:pathLst>
                <a:path w="2170" h="4638" extrusionOk="0">
                  <a:moveTo>
                    <a:pt x="1869" y="1"/>
                  </a:moveTo>
                  <a:cubicBezTo>
                    <a:pt x="935" y="935"/>
                    <a:pt x="268" y="2102"/>
                    <a:pt x="1" y="3370"/>
                  </a:cubicBezTo>
                  <a:lnTo>
                    <a:pt x="234" y="4637"/>
                  </a:lnTo>
                  <a:lnTo>
                    <a:pt x="1969" y="1268"/>
                  </a:lnTo>
                  <a:cubicBezTo>
                    <a:pt x="2069" y="1068"/>
                    <a:pt x="2136" y="835"/>
                    <a:pt x="2169" y="601"/>
                  </a:cubicBezTo>
                  <a:cubicBezTo>
                    <a:pt x="2136" y="368"/>
                    <a:pt x="2102" y="1"/>
                    <a:pt x="18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606;p30">
              <a:extLst>
                <a:ext uri="{FF2B5EF4-FFF2-40B4-BE49-F238E27FC236}">
                  <a16:creationId xmlns:a16="http://schemas.microsoft.com/office/drawing/2014/main" id="{BFEC3246-DC31-325C-6161-EA6CA2204D10}"/>
                </a:ext>
              </a:extLst>
            </p:cNvPr>
            <p:cNvSpPr/>
            <p:nvPr/>
          </p:nvSpPr>
          <p:spPr>
            <a:xfrm>
              <a:off x="3430650" y="3340307"/>
              <a:ext cx="38322" cy="81907"/>
            </a:xfrm>
            <a:custGeom>
              <a:avLst/>
              <a:gdLst/>
              <a:ahLst/>
              <a:cxnLst/>
              <a:rect l="l" t="t" r="r" b="b"/>
              <a:pathLst>
                <a:path w="2170" h="4638" fill="none" extrusionOk="0">
                  <a:moveTo>
                    <a:pt x="1" y="3370"/>
                  </a:moveTo>
                  <a:cubicBezTo>
                    <a:pt x="268" y="2102"/>
                    <a:pt x="935" y="935"/>
                    <a:pt x="1869" y="1"/>
                  </a:cubicBezTo>
                  <a:cubicBezTo>
                    <a:pt x="2102" y="1"/>
                    <a:pt x="2136" y="368"/>
                    <a:pt x="2169" y="601"/>
                  </a:cubicBezTo>
                  <a:cubicBezTo>
                    <a:pt x="2136" y="835"/>
                    <a:pt x="2069" y="1068"/>
                    <a:pt x="1969" y="1268"/>
                  </a:cubicBezTo>
                  <a:lnTo>
                    <a:pt x="234" y="4637"/>
                  </a:ln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607;p30">
              <a:extLst>
                <a:ext uri="{FF2B5EF4-FFF2-40B4-BE49-F238E27FC236}">
                  <a16:creationId xmlns:a16="http://schemas.microsoft.com/office/drawing/2014/main" id="{3F875D48-1904-39A2-EC9D-FF8DD64CD4C9}"/>
                </a:ext>
              </a:extLst>
            </p:cNvPr>
            <p:cNvSpPr/>
            <p:nvPr/>
          </p:nvSpPr>
          <p:spPr>
            <a:xfrm>
              <a:off x="5267399" y="2656577"/>
              <a:ext cx="673340" cy="1759254"/>
            </a:xfrm>
            <a:custGeom>
              <a:avLst/>
              <a:gdLst/>
              <a:ahLst/>
              <a:cxnLst/>
              <a:rect l="l" t="t" r="r" b="b"/>
              <a:pathLst>
                <a:path w="38128" h="99618" extrusionOk="0">
                  <a:moveTo>
                    <a:pt x="23084" y="4560"/>
                  </a:moveTo>
                  <a:lnTo>
                    <a:pt x="25352" y="21005"/>
                  </a:lnTo>
                  <a:lnTo>
                    <a:pt x="4837" y="21005"/>
                  </a:lnTo>
                  <a:lnTo>
                    <a:pt x="2569" y="4560"/>
                  </a:lnTo>
                  <a:close/>
                  <a:moveTo>
                    <a:pt x="25619" y="22973"/>
                  </a:moveTo>
                  <a:lnTo>
                    <a:pt x="27887" y="39418"/>
                  </a:lnTo>
                  <a:lnTo>
                    <a:pt x="7372" y="39418"/>
                  </a:lnTo>
                  <a:lnTo>
                    <a:pt x="5104" y="22973"/>
                  </a:lnTo>
                  <a:close/>
                  <a:moveTo>
                    <a:pt x="28154" y="41420"/>
                  </a:moveTo>
                  <a:lnTo>
                    <a:pt x="30422" y="57832"/>
                  </a:lnTo>
                  <a:lnTo>
                    <a:pt x="9908" y="57832"/>
                  </a:lnTo>
                  <a:lnTo>
                    <a:pt x="7639" y="41420"/>
                  </a:lnTo>
                  <a:close/>
                  <a:moveTo>
                    <a:pt x="30689" y="59833"/>
                  </a:moveTo>
                  <a:lnTo>
                    <a:pt x="32957" y="76245"/>
                  </a:lnTo>
                  <a:lnTo>
                    <a:pt x="12443" y="76245"/>
                  </a:lnTo>
                  <a:lnTo>
                    <a:pt x="10174" y="59833"/>
                  </a:lnTo>
                  <a:close/>
                  <a:moveTo>
                    <a:pt x="33224" y="78213"/>
                  </a:moveTo>
                  <a:lnTo>
                    <a:pt x="35492" y="94658"/>
                  </a:lnTo>
                  <a:lnTo>
                    <a:pt x="14978" y="94658"/>
                  </a:lnTo>
                  <a:lnTo>
                    <a:pt x="12710" y="78213"/>
                  </a:lnTo>
                  <a:close/>
                  <a:moveTo>
                    <a:pt x="1118" y="1"/>
                  </a:moveTo>
                  <a:cubicBezTo>
                    <a:pt x="1057" y="1"/>
                    <a:pt x="996" y="8"/>
                    <a:pt x="934" y="23"/>
                  </a:cubicBezTo>
                  <a:cubicBezTo>
                    <a:pt x="334" y="224"/>
                    <a:pt x="0" y="824"/>
                    <a:pt x="101" y="1458"/>
                  </a:cubicBezTo>
                  <a:lnTo>
                    <a:pt x="13477" y="98594"/>
                  </a:lnTo>
                  <a:cubicBezTo>
                    <a:pt x="13565" y="99184"/>
                    <a:pt x="13967" y="99618"/>
                    <a:pt x="14451" y="99618"/>
                  </a:cubicBezTo>
                  <a:cubicBezTo>
                    <a:pt x="14514" y="99618"/>
                    <a:pt x="14579" y="99610"/>
                    <a:pt x="14644" y="99595"/>
                  </a:cubicBezTo>
                  <a:cubicBezTo>
                    <a:pt x="15211" y="99395"/>
                    <a:pt x="15578" y="98794"/>
                    <a:pt x="15445" y="98194"/>
                  </a:cubicBezTo>
                  <a:lnTo>
                    <a:pt x="15245" y="96626"/>
                  </a:lnTo>
                  <a:lnTo>
                    <a:pt x="35759" y="96626"/>
                  </a:lnTo>
                  <a:lnTo>
                    <a:pt x="36026" y="98594"/>
                  </a:lnTo>
                  <a:cubicBezTo>
                    <a:pt x="36115" y="99184"/>
                    <a:pt x="36516" y="99618"/>
                    <a:pt x="36977" y="99618"/>
                  </a:cubicBezTo>
                  <a:cubicBezTo>
                    <a:pt x="37037" y="99618"/>
                    <a:pt x="37099" y="99610"/>
                    <a:pt x="37160" y="99595"/>
                  </a:cubicBezTo>
                  <a:cubicBezTo>
                    <a:pt x="37761" y="99395"/>
                    <a:pt x="38128" y="98794"/>
                    <a:pt x="37994" y="98194"/>
                  </a:cubicBezTo>
                  <a:lnTo>
                    <a:pt x="24618" y="1024"/>
                  </a:lnTo>
                  <a:cubicBezTo>
                    <a:pt x="24530" y="434"/>
                    <a:pt x="24128" y="1"/>
                    <a:pt x="23667" y="1"/>
                  </a:cubicBezTo>
                  <a:cubicBezTo>
                    <a:pt x="23607" y="1"/>
                    <a:pt x="23546" y="8"/>
                    <a:pt x="23484" y="23"/>
                  </a:cubicBezTo>
                  <a:cubicBezTo>
                    <a:pt x="22883" y="224"/>
                    <a:pt x="22517" y="824"/>
                    <a:pt x="22650" y="1458"/>
                  </a:cubicBezTo>
                  <a:lnTo>
                    <a:pt x="22817" y="2592"/>
                  </a:lnTo>
                  <a:lnTo>
                    <a:pt x="2302" y="2592"/>
                  </a:lnTo>
                  <a:lnTo>
                    <a:pt x="2069" y="1024"/>
                  </a:lnTo>
                  <a:cubicBezTo>
                    <a:pt x="1980" y="434"/>
                    <a:pt x="1578" y="1"/>
                    <a:pt x="1118" y="1"/>
                  </a:cubicBezTo>
                  <a:close/>
                </a:path>
              </a:pathLst>
            </a:custGeom>
            <a:solidFill>
              <a:schemeClr val="dk1"/>
            </a:solid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608;p30">
              <a:extLst>
                <a:ext uri="{FF2B5EF4-FFF2-40B4-BE49-F238E27FC236}">
                  <a16:creationId xmlns:a16="http://schemas.microsoft.com/office/drawing/2014/main" id="{D8BAFC03-EA7A-0D8A-8848-C682C089C731}"/>
                </a:ext>
              </a:extLst>
            </p:cNvPr>
            <p:cNvSpPr/>
            <p:nvPr/>
          </p:nvSpPr>
          <p:spPr>
            <a:xfrm>
              <a:off x="5441171" y="2996296"/>
              <a:ext cx="154949" cy="617093"/>
            </a:xfrm>
            <a:custGeom>
              <a:avLst/>
              <a:gdLst/>
              <a:ahLst/>
              <a:cxnLst/>
              <a:rect l="l" t="t" r="r" b="b"/>
              <a:pathLst>
                <a:path w="8774" h="34943" extrusionOk="0">
                  <a:moveTo>
                    <a:pt x="801" y="0"/>
                  </a:moveTo>
                  <a:cubicBezTo>
                    <a:pt x="801" y="0"/>
                    <a:pt x="1" y="11842"/>
                    <a:pt x="68" y="15845"/>
                  </a:cubicBezTo>
                  <a:cubicBezTo>
                    <a:pt x="168" y="20615"/>
                    <a:pt x="2069" y="34925"/>
                    <a:pt x="2069" y="34925"/>
                  </a:cubicBezTo>
                  <a:lnTo>
                    <a:pt x="4904" y="34925"/>
                  </a:lnTo>
                  <a:cubicBezTo>
                    <a:pt x="4910" y="34937"/>
                    <a:pt x="4916" y="34943"/>
                    <a:pt x="4923" y="34943"/>
                  </a:cubicBezTo>
                  <a:cubicBezTo>
                    <a:pt x="5221" y="34943"/>
                    <a:pt x="6304" y="23417"/>
                    <a:pt x="4771" y="15945"/>
                  </a:cubicBezTo>
                  <a:cubicBezTo>
                    <a:pt x="4771" y="15945"/>
                    <a:pt x="7906" y="3136"/>
                    <a:pt x="8774" y="0"/>
                  </a:cubicBezTo>
                  <a:close/>
                </a:path>
              </a:pathLst>
            </a:custGeom>
            <a:solidFill>
              <a:srgbClr val="FFFFFF"/>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609;p30">
              <a:extLst>
                <a:ext uri="{FF2B5EF4-FFF2-40B4-BE49-F238E27FC236}">
                  <a16:creationId xmlns:a16="http://schemas.microsoft.com/office/drawing/2014/main" id="{43804E90-493A-003C-B1B4-F105DAF5D187}"/>
                </a:ext>
              </a:extLst>
            </p:cNvPr>
            <p:cNvSpPr/>
            <p:nvPr/>
          </p:nvSpPr>
          <p:spPr>
            <a:xfrm>
              <a:off x="5398169" y="3568788"/>
              <a:ext cx="162613" cy="114101"/>
            </a:xfrm>
            <a:custGeom>
              <a:avLst/>
              <a:gdLst/>
              <a:ahLst/>
              <a:cxnLst/>
              <a:rect l="l" t="t" r="r" b="b"/>
              <a:pathLst>
                <a:path w="9208" h="6461" extrusionOk="0">
                  <a:moveTo>
                    <a:pt x="7858" y="0"/>
                  </a:moveTo>
                  <a:cubicBezTo>
                    <a:pt x="7841" y="0"/>
                    <a:pt x="7824" y="2"/>
                    <a:pt x="7806" y="5"/>
                  </a:cubicBezTo>
                  <a:cubicBezTo>
                    <a:pt x="6863" y="204"/>
                    <a:pt x="5900" y="310"/>
                    <a:pt x="4933" y="310"/>
                  </a:cubicBezTo>
                  <a:cubicBezTo>
                    <a:pt x="4602" y="310"/>
                    <a:pt x="4269" y="298"/>
                    <a:pt x="3937" y="272"/>
                  </a:cubicBezTo>
                  <a:cubicBezTo>
                    <a:pt x="3924" y="270"/>
                    <a:pt x="3912" y="269"/>
                    <a:pt x="3900" y="269"/>
                  </a:cubicBezTo>
                  <a:cubicBezTo>
                    <a:pt x="3751" y="269"/>
                    <a:pt x="3639" y="452"/>
                    <a:pt x="3670" y="606"/>
                  </a:cubicBezTo>
                  <a:cubicBezTo>
                    <a:pt x="3904" y="1206"/>
                    <a:pt x="4270" y="2340"/>
                    <a:pt x="4204" y="2807"/>
                  </a:cubicBezTo>
                  <a:cubicBezTo>
                    <a:pt x="4137" y="3408"/>
                    <a:pt x="3703" y="3908"/>
                    <a:pt x="2569" y="4475"/>
                  </a:cubicBezTo>
                  <a:cubicBezTo>
                    <a:pt x="1468" y="5009"/>
                    <a:pt x="1" y="5076"/>
                    <a:pt x="34" y="5876"/>
                  </a:cubicBezTo>
                  <a:cubicBezTo>
                    <a:pt x="64" y="6328"/>
                    <a:pt x="869" y="6460"/>
                    <a:pt x="1884" y="6460"/>
                  </a:cubicBezTo>
                  <a:cubicBezTo>
                    <a:pt x="3118" y="6460"/>
                    <a:pt x="4663" y="6265"/>
                    <a:pt x="5505" y="6210"/>
                  </a:cubicBezTo>
                  <a:cubicBezTo>
                    <a:pt x="7039" y="6110"/>
                    <a:pt x="9207" y="6143"/>
                    <a:pt x="8907" y="5176"/>
                  </a:cubicBezTo>
                  <a:cubicBezTo>
                    <a:pt x="8640" y="4175"/>
                    <a:pt x="7940" y="3041"/>
                    <a:pt x="7973" y="2574"/>
                  </a:cubicBezTo>
                  <a:cubicBezTo>
                    <a:pt x="7973" y="2207"/>
                    <a:pt x="8073" y="939"/>
                    <a:pt x="8140" y="306"/>
                  </a:cubicBezTo>
                  <a:cubicBezTo>
                    <a:pt x="8140" y="126"/>
                    <a:pt x="8006" y="0"/>
                    <a:pt x="7858" y="0"/>
                  </a:cubicBezTo>
                  <a:close/>
                </a:path>
              </a:pathLst>
            </a:custGeom>
            <a:solidFill>
              <a:schemeClr val="accent5"/>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610;p30">
              <a:extLst>
                <a:ext uri="{FF2B5EF4-FFF2-40B4-BE49-F238E27FC236}">
                  <a16:creationId xmlns:a16="http://schemas.microsoft.com/office/drawing/2014/main" id="{1C320F61-2136-F4E7-B34F-0EC26FA4E7F4}"/>
                </a:ext>
              </a:extLst>
            </p:cNvPr>
            <p:cNvSpPr/>
            <p:nvPr/>
          </p:nvSpPr>
          <p:spPr>
            <a:xfrm>
              <a:off x="5555464" y="2986866"/>
              <a:ext cx="175558" cy="626224"/>
            </a:xfrm>
            <a:custGeom>
              <a:avLst/>
              <a:gdLst/>
              <a:ahLst/>
              <a:cxnLst/>
              <a:rect l="l" t="t" r="r" b="b"/>
              <a:pathLst>
                <a:path w="9941" h="35460" extrusionOk="0">
                  <a:moveTo>
                    <a:pt x="8139" y="1"/>
                  </a:moveTo>
                  <a:lnTo>
                    <a:pt x="0" y="534"/>
                  </a:lnTo>
                  <a:cubicBezTo>
                    <a:pt x="0" y="534"/>
                    <a:pt x="1701" y="12810"/>
                    <a:pt x="2502" y="16879"/>
                  </a:cubicBezTo>
                  <a:cubicBezTo>
                    <a:pt x="3369" y="21649"/>
                    <a:pt x="6672" y="35459"/>
                    <a:pt x="6672" y="35459"/>
                  </a:cubicBezTo>
                  <a:lnTo>
                    <a:pt x="9574" y="35459"/>
                  </a:lnTo>
                  <a:cubicBezTo>
                    <a:pt x="9574" y="35459"/>
                    <a:pt x="9941" y="22884"/>
                    <a:pt x="6972" y="16346"/>
                  </a:cubicBezTo>
                  <a:cubicBezTo>
                    <a:pt x="6972" y="16346"/>
                    <a:pt x="7906" y="5004"/>
                    <a:pt x="8139" y="1"/>
                  </a:cubicBezTo>
                  <a:close/>
                </a:path>
              </a:pathLst>
            </a:custGeom>
            <a:solidFill>
              <a:srgbClr val="FFFFFF"/>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611;p30">
              <a:extLst>
                <a:ext uri="{FF2B5EF4-FFF2-40B4-BE49-F238E27FC236}">
                  <a16:creationId xmlns:a16="http://schemas.microsoft.com/office/drawing/2014/main" id="{501B7DC5-B8EA-91A2-FBC3-8E5C7CE5E22F}"/>
                </a:ext>
              </a:extLst>
            </p:cNvPr>
            <p:cNvSpPr/>
            <p:nvPr/>
          </p:nvSpPr>
          <p:spPr>
            <a:xfrm>
              <a:off x="5600232" y="3568170"/>
              <a:ext cx="168494" cy="116079"/>
            </a:xfrm>
            <a:custGeom>
              <a:avLst/>
              <a:gdLst/>
              <a:ahLst/>
              <a:cxnLst/>
              <a:rect l="l" t="t" r="r" b="b"/>
              <a:pathLst>
                <a:path w="9541" h="6573" extrusionOk="0">
                  <a:moveTo>
                    <a:pt x="7003" y="1"/>
                  </a:moveTo>
                  <a:cubicBezTo>
                    <a:pt x="6981" y="1"/>
                    <a:pt x="6960" y="3"/>
                    <a:pt x="6939" y="7"/>
                  </a:cubicBezTo>
                  <a:cubicBezTo>
                    <a:pt x="5882" y="285"/>
                    <a:pt x="4803" y="424"/>
                    <a:pt x="3719" y="424"/>
                  </a:cubicBezTo>
                  <a:cubicBezTo>
                    <a:pt x="3503" y="424"/>
                    <a:pt x="3286" y="418"/>
                    <a:pt x="3069" y="407"/>
                  </a:cubicBezTo>
                  <a:cubicBezTo>
                    <a:pt x="2902" y="407"/>
                    <a:pt x="2769" y="608"/>
                    <a:pt x="2869" y="741"/>
                  </a:cubicBezTo>
                  <a:cubicBezTo>
                    <a:pt x="3203" y="1341"/>
                    <a:pt x="3803" y="2409"/>
                    <a:pt x="3836" y="2909"/>
                  </a:cubicBezTo>
                  <a:cubicBezTo>
                    <a:pt x="3903" y="3476"/>
                    <a:pt x="3536" y="4010"/>
                    <a:pt x="2502" y="4577"/>
                  </a:cubicBezTo>
                  <a:cubicBezTo>
                    <a:pt x="1501" y="5144"/>
                    <a:pt x="0" y="5278"/>
                    <a:pt x="234" y="6045"/>
                  </a:cubicBezTo>
                  <a:cubicBezTo>
                    <a:pt x="340" y="6443"/>
                    <a:pt x="1002" y="6572"/>
                    <a:pt x="1857" y="6572"/>
                  </a:cubicBezTo>
                  <a:cubicBezTo>
                    <a:pt x="3149" y="6572"/>
                    <a:pt x="4881" y="6279"/>
                    <a:pt x="5804" y="6178"/>
                  </a:cubicBezTo>
                  <a:cubicBezTo>
                    <a:pt x="7339" y="6045"/>
                    <a:pt x="9540" y="5978"/>
                    <a:pt x="9040" y="5011"/>
                  </a:cubicBezTo>
                  <a:cubicBezTo>
                    <a:pt x="8540" y="4077"/>
                    <a:pt x="7672" y="2976"/>
                    <a:pt x="7572" y="2509"/>
                  </a:cubicBezTo>
                  <a:cubicBezTo>
                    <a:pt x="7506" y="2175"/>
                    <a:pt x="7372" y="908"/>
                    <a:pt x="7305" y="274"/>
                  </a:cubicBezTo>
                  <a:cubicBezTo>
                    <a:pt x="7305" y="99"/>
                    <a:pt x="7153" y="1"/>
                    <a:pt x="7003" y="1"/>
                  </a:cubicBezTo>
                  <a:close/>
                </a:path>
              </a:pathLst>
            </a:custGeom>
            <a:solidFill>
              <a:schemeClr val="accent5"/>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612;p30">
              <a:extLst>
                <a:ext uri="{FF2B5EF4-FFF2-40B4-BE49-F238E27FC236}">
                  <a16:creationId xmlns:a16="http://schemas.microsoft.com/office/drawing/2014/main" id="{04DCE65E-335E-90EB-C301-3C8D8F5258ED}"/>
                </a:ext>
              </a:extLst>
            </p:cNvPr>
            <p:cNvSpPr/>
            <p:nvPr/>
          </p:nvSpPr>
          <p:spPr>
            <a:xfrm>
              <a:off x="5445303" y="2509295"/>
              <a:ext cx="150234" cy="109421"/>
            </a:xfrm>
            <a:custGeom>
              <a:avLst/>
              <a:gdLst/>
              <a:ahLst/>
              <a:cxnLst/>
              <a:rect l="l" t="t" r="r" b="b"/>
              <a:pathLst>
                <a:path w="8507" h="6196" extrusionOk="0">
                  <a:moveTo>
                    <a:pt x="5248" y="0"/>
                  </a:moveTo>
                  <a:cubicBezTo>
                    <a:pt x="4074" y="0"/>
                    <a:pt x="2369" y="861"/>
                    <a:pt x="0" y="2659"/>
                  </a:cubicBezTo>
                  <a:cubicBezTo>
                    <a:pt x="0" y="2659"/>
                    <a:pt x="2202" y="3760"/>
                    <a:pt x="2502" y="6195"/>
                  </a:cubicBezTo>
                  <a:cubicBezTo>
                    <a:pt x="2502" y="6195"/>
                    <a:pt x="8506" y="3093"/>
                    <a:pt x="6672" y="691"/>
                  </a:cubicBezTo>
                  <a:cubicBezTo>
                    <a:pt x="6329" y="234"/>
                    <a:pt x="5861" y="0"/>
                    <a:pt x="524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613;p30">
              <a:extLst>
                <a:ext uri="{FF2B5EF4-FFF2-40B4-BE49-F238E27FC236}">
                  <a16:creationId xmlns:a16="http://schemas.microsoft.com/office/drawing/2014/main" id="{1C3B71FF-2780-1F37-54D1-ED3A1B87059A}"/>
                </a:ext>
              </a:extLst>
            </p:cNvPr>
            <p:cNvSpPr/>
            <p:nvPr/>
          </p:nvSpPr>
          <p:spPr>
            <a:xfrm>
              <a:off x="5445303" y="2497940"/>
              <a:ext cx="150234" cy="120777"/>
            </a:xfrm>
            <a:custGeom>
              <a:avLst/>
              <a:gdLst/>
              <a:ahLst/>
              <a:cxnLst/>
              <a:rect l="l" t="t" r="r" b="b"/>
              <a:pathLst>
                <a:path w="8507" h="6839" fill="none" extrusionOk="0">
                  <a:moveTo>
                    <a:pt x="6672" y="1334"/>
                  </a:moveTo>
                  <a:cubicBezTo>
                    <a:pt x="5671" y="0"/>
                    <a:pt x="3603" y="567"/>
                    <a:pt x="0" y="3302"/>
                  </a:cubicBezTo>
                  <a:cubicBezTo>
                    <a:pt x="0" y="3302"/>
                    <a:pt x="2202" y="4403"/>
                    <a:pt x="2502" y="6838"/>
                  </a:cubicBezTo>
                  <a:cubicBezTo>
                    <a:pt x="2502" y="6838"/>
                    <a:pt x="8506" y="3736"/>
                    <a:pt x="6672" y="1334"/>
                  </a:cubicBezTo>
                  <a:close/>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614;p30">
              <a:extLst>
                <a:ext uri="{FF2B5EF4-FFF2-40B4-BE49-F238E27FC236}">
                  <a16:creationId xmlns:a16="http://schemas.microsoft.com/office/drawing/2014/main" id="{ABA5BAAE-934D-5191-2A8C-9B4945A2EED8}"/>
                </a:ext>
              </a:extLst>
            </p:cNvPr>
            <p:cNvSpPr/>
            <p:nvPr/>
          </p:nvSpPr>
          <p:spPr>
            <a:xfrm>
              <a:off x="5148991" y="2466471"/>
              <a:ext cx="348167" cy="182092"/>
            </a:xfrm>
            <a:custGeom>
              <a:avLst/>
              <a:gdLst/>
              <a:ahLst/>
              <a:cxnLst/>
              <a:rect l="l" t="t" r="r" b="b"/>
              <a:pathLst>
                <a:path w="19715" h="10311" extrusionOk="0">
                  <a:moveTo>
                    <a:pt x="2836" y="0"/>
                  </a:moveTo>
                  <a:cubicBezTo>
                    <a:pt x="2788" y="0"/>
                    <a:pt x="2744" y="15"/>
                    <a:pt x="2703" y="47"/>
                  </a:cubicBezTo>
                  <a:cubicBezTo>
                    <a:pt x="2402" y="281"/>
                    <a:pt x="2569" y="581"/>
                    <a:pt x="2903" y="948"/>
                  </a:cubicBezTo>
                  <a:cubicBezTo>
                    <a:pt x="3303" y="1448"/>
                    <a:pt x="3770" y="1715"/>
                    <a:pt x="3503" y="1949"/>
                  </a:cubicBezTo>
                  <a:cubicBezTo>
                    <a:pt x="3457" y="1986"/>
                    <a:pt x="3402" y="2003"/>
                    <a:pt x="3340" y="2003"/>
                  </a:cubicBezTo>
                  <a:cubicBezTo>
                    <a:pt x="2786" y="2003"/>
                    <a:pt x="1681" y="650"/>
                    <a:pt x="1156" y="650"/>
                  </a:cubicBezTo>
                  <a:cubicBezTo>
                    <a:pt x="1111" y="650"/>
                    <a:pt x="1070" y="660"/>
                    <a:pt x="1035" y="681"/>
                  </a:cubicBezTo>
                  <a:cubicBezTo>
                    <a:pt x="601" y="915"/>
                    <a:pt x="868" y="1515"/>
                    <a:pt x="868" y="1515"/>
                  </a:cubicBezTo>
                  <a:cubicBezTo>
                    <a:pt x="868" y="1515"/>
                    <a:pt x="1" y="1715"/>
                    <a:pt x="868" y="2516"/>
                  </a:cubicBezTo>
                  <a:cubicBezTo>
                    <a:pt x="868" y="2516"/>
                    <a:pt x="368" y="2883"/>
                    <a:pt x="1101" y="3683"/>
                  </a:cubicBezTo>
                  <a:cubicBezTo>
                    <a:pt x="1135" y="4184"/>
                    <a:pt x="1335" y="4617"/>
                    <a:pt x="1669" y="4984"/>
                  </a:cubicBezTo>
                  <a:cubicBezTo>
                    <a:pt x="2202" y="5451"/>
                    <a:pt x="5471" y="6319"/>
                    <a:pt x="5471" y="6319"/>
                  </a:cubicBezTo>
                  <a:cubicBezTo>
                    <a:pt x="5471" y="6319"/>
                    <a:pt x="13055" y="10310"/>
                    <a:pt x="14790" y="10310"/>
                  </a:cubicBezTo>
                  <a:cubicBezTo>
                    <a:pt x="14864" y="10310"/>
                    <a:pt x="14927" y="10303"/>
                    <a:pt x="14978" y="10288"/>
                  </a:cubicBezTo>
                  <a:cubicBezTo>
                    <a:pt x="16279" y="9921"/>
                    <a:pt x="19715" y="8087"/>
                    <a:pt x="19715" y="8087"/>
                  </a:cubicBezTo>
                  <a:cubicBezTo>
                    <a:pt x="19715" y="8087"/>
                    <a:pt x="19281" y="5952"/>
                    <a:pt x="17513" y="5084"/>
                  </a:cubicBezTo>
                  <a:lnTo>
                    <a:pt x="13977" y="7019"/>
                  </a:lnTo>
                  <a:lnTo>
                    <a:pt x="6405" y="4351"/>
                  </a:lnTo>
                  <a:cubicBezTo>
                    <a:pt x="5771" y="3283"/>
                    <a:pt x="5104" y="2282"/>
                    <a:pt x="4304" y="1348"/>
                  </a:cubicBezTo>
                  <a:cubicBezTo>
                    <a:pt x="3584" y="600"/>
                    <a:pt x="3138" y="0"/>
                    <a:pt x="2836" y="0"/>
                  </a:cubicBezTo>
                  <a:close/>
                </a:path>
              </a:pathLst>
            </a:custGeom>
            <a:solidFill>
              <a:srgbClr val="FFFFFF"/>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615;p30">
              <a:extLst>
                <a:ext uri="{FF2B5EF4-FFF2-40B4-BE49-F238E27FC236}">
                  <a16:creationId xmlns:a16="http://schemas.microsoft.com/office/drawing/2014/main" id="{07CE825B-5E5D-E850-C7A0-6920DB07C0ED}"/>
                </a:ext>
              </a:extLst>
            </p:cNvPr>
            <p:cNvSpPr/>
            <p:nvPr/>
          </p:nvSpPr>
          <p:spPr>
            <a:xfrm>
              <a:off x="5175498" y="2486744"/>
              <a:ext cx="10631" cy="52450"/>
            </a:xfrm>
            <a:custGeom>
              <a:avLst/>
              <a:gdLst/>
              <a:ahLst/>
              <a:cxnLst/>
              <a:rect l="l" t="t" r="r" b="b"/>
              <a:pathLst>
                <a:path w="602" h="2970" fill="none" extrusionOk="0">
                  <a:moveTo>
                    <a:pt x="1" y="0"/>
                  </a:moveTo>
                  <a:cubicBezTo>
                    <a:pt x="1" y="0"/>
                    <a:pt x="501" y="601"/>
                    <a:pt x="134" y="701"/>
                  </a:cubicBezTo>
                  <a:cubicBezTo>
                    <a:pt x="134" y="701"/>
                    <a:pt x="601" y="1335"/>
                    <a:pt x="1" y="1335"/>
                  </a:cubicBezTo>
                  <a:cubicBezTo>
                    <a:pt x="201" y="1601"/>
                    <a:pt x="268" y="1935"/>
                    <a:pt x="168" y="2269"/>
                  </a:cubicBezTo>
                  <a:cubicBezTo>
                    <a:pt x="401" y="2402"/>
                    <a:pt x="501" y="2702"/>
                    <a:pt x="434" y="2969"/>
                  </a:cubicBezTo>
                </a:path>
              </a:pathLst>
            </a:custGeom>
            <a:no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616;p30">
              <a:extLst>
                <a:ext uri="{FF2B5EF4-FFF2-40B4-BE49-F238E27FC236}">
                  <a16:creationId xmlns:a16="http://schemas.microsoft.com/office/drawing/2014/main" id="{A9566A90-5975-F7FE-940B-29270D9BCE15}"/>
                </a:ext>
              </a:extLst>
            </p:cNvPr>
            <p:cNvSpPr/>
            <p:nvPr/>
          </p:nvSpPr>
          <p:spPr>
            <a:xfrm>
              <a:off x="5213202" y="2506187"/>
              <a:ext cx="13563" cy="34172"/>
            </a:xfrm>
            <a:custGeom>
              <a:avLst/>
              <a:gdLst/>
              <a:ahLst/>
              <a:cxnLst/>
              <a:rect l="l" t="t" r="r" b="b"/>
              <a:pathLst>
                <a:path w="768" h="1935" fill="none" extrusionOk="0">
                  <a:moveTo>
                    <a:pt x="1" y="0"/>
                  </a:moveTo>
                  <a:cubicBezTo>
                    <a:pt x="1" y="0"/>
                    <a:pt x="234" y="1534"/>
                    <a:pt x="768" y="1935"/>
                  </a:cubicBezTo>
                </a:path>
              </a:pathLst>
            </a:custGeom>
            <a:no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617;p30">
              <a:extLst>
                <a:ext uri="{FF2B5EF4-FFF2-40B4-BE49-F238E27FC236}">
                  <a16:creationId xmlns:a16="http://schemas.microsoft.com/office/drawing/2014/main" id="{690624E3-6C6F-FEBC-E5D3-39A4ECC0CB15}"/>
                </a:ext>
              </a:extLst>
            </p:cNvPr>
            <p:cNvSpPr/>
            <p:nvPr/>
          </p:nvSpPr>
          <p:spPr>
            <a:xfrm>
              <a:off x="5052975" y="1934190"/>
              <a:ext cx="203249" cy="206198"/>
            </a:xfrm>
            <a:custGeom>
              <a:avLst/>
              <a:gdLst/>
              <a:ahLst/>
              <a:cxnLst/>
              <a:rect l="l" t="t" r="r" b="b"/>
              <a:pathLst>
                <a:path w="11509" h="11676" extrusionOk="0">
                  <a:moveTo>
                    <a:pt x="6105" y="0"/>
                  </a:moveTo>
                  <a:cubicBezTo>
                    <a:pt x="5871" y="300"/>
                    <a:pt x="5805" y="701"/>
                    <a:pt x="5871" y="1068"/>
                  </a:cubicBezTo>
                  <a:cubicBezTo>
                    <a:pt x="5871" y="1068"/>
                    <a:pt x="5604" y="300"/>
                    <a:pt x="4971" y="200"/>
                  </a:cubicBezTo>
                  <a:lnTo>
                    <a:pt x="4971" y="200"/>
                  </a:lnTo>
                  <a:cubicBezTo>
                    <a:pt x="4904" y="467"/>
                    <a:pt x="4937" y="767"/>
                    <a:pt x="5071" y="1034"/>
                  </a:cubicBezTo>
                  <a:cubicBezTo>
                    <a:pt x="5071" y="1034"/>
                    <a:pt x="4657" y="561"/>
                    <a:pt x="4191" y="561"/>
                  </a:cubicBezTo>
                  <a:cubicBezTo>
                    <a:pt x="4162" y="561"/>
                    <a:pt x="4133" y="563"/>
                    <a:pt x="4103" y="567"/>
                  </a:cubicBezTo>
                  <a:cubicBezTo>
                    <a:pt x="4037" y="834"/>
                    <a:pt x="4103" y="1134"/>
                    <a:pt x="4270" y="1401"/>
                  </a:cubicBezTo>
                  <a:cubicBezTo>
                    <a:pt x="4270" y="1401"/>
                    <a:pt x="3950" y="1188"/>
                    <a:pt x="3634" y="1188"/>
                  </a:cubicBezTo>
                  <a:cubicBezTo>
                    <a:pt x="3555" y="1188"/>
                    <a:pt x="3476" y="1201"/>
                    <a:pt x="3403" y="1234"/>
                  </a:cubicBezTo>
                  <a:cubicBezTo>
                    <a:pt x="3370" y="1501"/>
                    <a:pt x="3503" y="1768"/>
                    <a:pt x="3703" y="1935"/>
                  </a:cubicBezTo>
                  <a:cubicBezTo>
                    <a:pt x="3546" y="1830"/>
                    <a:pt x="3371" y="1780"/>
                    <a:pt x="3192" y="1780"/>
                  </a:cubicBezTo>
                  <a:cubicBezTo>
                    <a:pt x="3028" y="1780"/>
                    <a:pt x="2862" y="1822"/>
                    <a:pt x="2702" y="1902"/>
                  </a:cubicBezTo>
                  <a:cubicBezTo>
                    <a:pt x="2802" y="2168"/>
                    <a:pt x="2969" y="2402"/>
                    <a:pt x="3236" y="2535"/>
                  </a:cubicBezTo>
                  <a:cubicBezTo>
                    <a:pt x="3236" y="2535"/>
                    <a:pt x="2602" y="2602"/>
                    <a:pt x="2469" y="2969"/>
                  </a:cubicBezTo>
                  <a:cubicBezTo>
                    <a:pt x="2602" y="3169"/>
                    <a:pt x="2836" y="3303"/>
                    <a:pt x="3103" y="3303"/>
                  </a:cubicBezTo>
                  <a:cubicBezTo>
                    <a:pt x="2936" y="3369"/>
                    <a:pt x="2802" y="3469"/>
                    <a:pt x="2669" y="3569"/>
                  </a:cubicBezTo>
                  <a:cubicBezTo>
                    <a:pt x="2636" y="3503"/>
                    <a:pt x="2536" y="3436"/>
                    <a:pt x="2469" y="3369"/>
                  </a:cubicBezTo>
                  <a:cubicBezTo>
                    <a:pt x="2469" y="3369"/>
                    <a:pt x="2169" y="3636"/>
                    <a:pt x="2302" y="4403"/>
                  </a:cubicBezTo>
                  <a:cubicBezTo>
                    <a:pt x="2302" y="4403"/>
                    <a:pt x="1935" y="3803"/>
                    <a:pt x="1602" y="3803"/>
                  </a:cubicBezTo>
                  <a:cubicBezTo>
                    <a:pt x="1502" y="4136"/>
                    <a:pt x="1602" y="4437"/>
                    <a:pt x="1768" y="4704"/>
                  </a:cubicBezTo>
                  <a:cubicBezTo>
                    <a:pt x="1535" y="4470"/>
                    <a:pt x="1201" y="4370"/>
                    <a:pt x="834" y="4370"/>
                  </a:cubicBezTo>
                  <a:cubicBezTo>
                    <a:pt x="868" y="4737"/>
                    <a:pt x="1068" y="5037"/>
                    <a:pt x="1335" y="5204"/>
                  </a:cubicBezTo>
                  <a:cubicBezTo>
                    <a:pt x="1180" y="5146"/>
                    <a:pt x="1002" y="5110"/>
                    <a:pt x="822" y="5110"/>
                  </a:cubicBezTo>
                  <a:cubicBezTo>
                    <a:pt x="691" y="5110"/>
                    <a:pt x="560" y="5129"/>
                    <a:pt x="434" y="5171"/>
                  </a:cubicBezTo>
                  <a:cubicBezTo>
                    <a:pt x="534" y="5404"/>
                    <a:pt x="768" y="5604"/>
                    <a:pt x="1035" y="5671"/>
                  </a:cubicBezTo>
                  <a:cubicBezTo>
                    <a:pt x="963" y="5662"/>
                    <a:pt x="894" y="5658"/>
                    <a:pt x="827" y="5658"/>
                  </a:cubicBezTo>
                  <a:cubicBezTo>
                    <a:pt x="643" y="5658"/>
                    <a:pt x="472" y="5689"/>
                    <a:pt x="301" y="5738"/>
                  </a:cubicBezTo>
                  <a:cubicBezTo>
                    <a:pt x="401" y="5938"/>
                    <a:pt x="601" y="6105"/>
                    <a:pt x="834" y="6171"/>
                  </a:cubicBezTo>
                  <a:cubicBezTo>
                    <a:pt x="745" y="6149"/>
                    <a:pt x="653" y="6138"/>
                    <a:pt x="559" y="6138"/>
                  </a:cubicBezTo>
                  <a:cubicBezTo>
                    <a:pt x="371" y="6138"/>
                    <a:pt x="178" y="6182"/>
                    <a:pt x="0" y="6271"/>
                  </a:cubicBezTo>
                  <a:cubicBezTo>
                    <a:pt x="167" y="6572"/>
                    <a:pt x="467" y="6805"/>
                    <a:pt x="834" y="6872"/>
                  </a:cubicBezTo>
                  <a:cubicBezTo>
                    <a:pt x="801" y="6870"/>
                    <a:pt x="769" y="6869"/>
                    <a:pt x="738" y="6869"/>
                  </a:cubicBezTo>
                  <a:cubicBezTo>
                    <a:pt x="122" y="6869"/>
                    <a:pt x="0" y="7172"/>
                    <a:pt x="0" y="7172"/>
                  </a:cubicBezTo>
                  <a:cubicBezTo>
                    <a:pt x="167" y="7405"/>
                    <a:pt x="434" y="7572"/>
                    <a:pt x="734" y="7606"/>
                  </a:cubicBezTo>
                  <a:cubicBezTo>
                    <a:pt x="267" y="7739"/>
                    <a:pt x="201" y="8006"/>
                    <a:pt x="201" y="8006"/>
                  </a:cubicBezTo>
                  <a:lnTo>
                    <a:pt x="501" y="8806"/>
                  </a:lnTo>
                  <a:cubicBezTo>
                    <a:pt x="660" y="8982"/>
                    <a:pt x="881" y="9028"/>
                    <a:pt x="1068" y="9028"/>
                  </a:cubicBezTo>
                  <a:cubicBezTo>
                    <a:pt x="1271" y="9028"/>
                    <a:pt x="1435" y="8973"/>
                    <a:pt x="1435" y="8973"/>
                  </a:cubicBezTo>
                  <a:lnTo>
                    <a:pt x="1435" y="8973"/>
                  </a:lnTo>
                  <a:cubicBezTo>
                    <a:pt x="1235" y="9140"/>
                    <a:pt x="1135" y="9340"/>
                    <a:pt x="1101" y="9607"/>
                  </a:cubicBezTo>
                  <a:cubicBezTo>
                    <a:pt x="1220" y="9647"/>
                    <a:pt x="1338" y="9665"/>
                    <a:pt x="1457" y="9665"/>
                  </a:cubicBezTo>
                  <a:cubicBezTo>
                    <a:pt x="1638" y="9665"/>
                    <a:pt x="1820" y="9621"/>
                    <a:pt x="2002" y="9540"/>
                  </a:cubicBezTo>
                  <a:lnTo>
                    <a:pt x="2002" y="9540"/>
                  </a:lnTo>
                  <a:cubicBezTo>
                    <a:pt x="1835" y="9807"/>
                    <a:pt x="1802" y="10107"/>
                    <a:pt x="1902" y="10374"/>
                  </a:cubicBezTo>
                  <a:cubicBezTo>
                    <a:pt x="2435" y="10374"/>
                    <a:pt x="2702" y="9708"/>
                    <a:pt x="2702" y="9707"/>
                  </a:cubicBezTo>
                  <a:lnTo>
                    <a:pt x="2702" y="9707"/>
                  </a:lnTo>
                  <a:cubicBezTo>
                    <a:pt x="2602" y="9974"/>
                    <a:pt x="2669" y="10308"/>
                    <a:pt x="2836" y="10508"/>
                  </a:cubicBezTo>
                  <a:cubicBezTo>
                    <a:pt x="3269" y="10508"/>
                    <a:pt x="3470" y="9907"/>
                    <a:pt x="3470" y="9907"/>
                  </a:cubicBezTo>
                  <a:cubicBezTo>
                    <a:pt x="3470" y="10207"/>
                    <a:pt x="3603" y="10508"/>
                    <a:pt x="3803" y="10708"/>
                  </a:cubicBezTo>
                  <a:cubicBezTo>
                    <a:pt x="4137" y="10508"/>
                    <a:pt x="4337" y="10141"/>
                    <a:pt x="4370" y="9774"/>
                  </a:cubicBezTo>
                  <a:cubicBezTo>
                    <a:pt x="4370" y="10074"/>
                    <a:pt x="4504" y="10341"/>
                    <a:pt x="4737" y="10508"/>
                  </a:cubicBezTo>
                  <a:cubicBezTo>
                    <a:pt x="4904" y="10374"/>
                    <a:pt x="5004" y="10174"/>
                    <a:pt x="5037" y="9941"/>
                  </a:cubicBezTo>
                  <a:cubicBezTo>
                    <a:pt x="5135" y="9980"/>
                    <a:pt x="5233" y="9996"/>
                    <a:pt x="5324" y="9996"/>
                  </a:cubicBezTo>
                  <a:cubicBezTo>
                    <a:pt x="5388" y="9996"/>
                    <a:pt x="5449" y="9988"/>
                    <a:pt x="5504" y="9974"/>
                  </a:cubicBezTo>
                  <a:cubicBezTo>
                    <a:pt x="5571" y="10007"/>
                    <a:pt x="5638" y="10041"/>
                    <a:pt x="5705" y="10041"/>
                  </a:cubicBezTo>
                  <a:cubicBezTo>
                    <a:pt x="5538" y="10241"/>
                    <a:pt x="5471" y="10474"/>
                    <a:pt x="5471" y="10708"/>
                  </a:cubicBezTo>
                  <a:cubicBezTo>
                    <a:pt x="5544" y="10721"/>
                    <a:pt x="5619" y="10728"/>
                    <a:pt x="5694" y="10728"/>
                  </a:cubicBezTo>
                  <a:cubicBezTo>
                    <a:pt x="5994" y="10728"/>
                    <a:pt x="6298" y="10621"/>
                    <a:pt x="6538" y="10408"/>
                  </a:cubicBezTo>
                  <a:lnTo>
                    <a:pt x="6538" y="10408"/>
                  </a:lnTo>
                  <a:cubicBezTo>
                    <a:pt x="6305" y="10641"/>
                    <a:pt x="6205" y="10941"/>
                    <a:pt x="6272" y="11242"/>
                  </a:cubicBezTo>
                  <a:cubicBezTo>
                    <a:pt x="6672" y="11242"/>
                    <a:pt x="7039" y="11041"/>
                    <a:pt x="7239" y="10708"/>
                  </a:cubicBezTo>
                  <a:lnTo>
                    <a:pt x="7239" y="10708"/>
                  </a:lnTo>
                  <a:cubicBezTo>
                    <a:pt x="7106" y="11008"/>
                    <a:pt x="7139" y="11375"/>
                    <a:pt x="7306" y="11675"/>
                  </a:cubicBezTo>
                  <a:cubicBezTo>
                    <a:pt x="7706" y="11475"/>
                    <a:pt x="8006" y="11108"/>
                    <a:pt x="8073" y="10674"/>
                  </a:cubicBezTo>
                  <a:cubicBezTo>
                    <a:pt x="8073" y="10941"/>
                    <a:pt x="8240" y="11208"/>
                    <a:pt x="8473" y="11375"/>
                  </a:cubicBezTo>
                  <a:cubicBezTo>
                    <a:pt x="8673" y="11141"/>
                    <a:pt x="8807" y="10875"/>
                    <a:pt x="8807" y="10574"/>
                  </a:cubicBezTo>
                  <a:cubicBezTo>
                    <a:pt x="9007" y="11041"/>
                    <a:pt x="9240" y="11108"/>
                    <a:pt x="9240" y="11108"/>
                  </a:cubicBezTo>
                  <a:cubicBezTo>
                    <a:pt x="9541" y="10875"/>
                    <a:pt x="9474" y="10241"/>
                    <a:pt x="9474" y="10241"/>
                  </a:cubicBezTo>
                  <a:lnTo>
                    <a:pt x="9474" y="10241"/>
                  </a:lnTo>
                  <a:cubicBezTo>
                    <a:pt x="9541" y="10441"/>
                    <a:pt x="9707" y="10608"/>
                    <a:pt x="9941" y="10674"/>
                  </a:cubicBezTo>
                  <a:cubicBezTo>
                    <a:pt x="10141" y="10408"/>
                    <a:pt x="10208" y="10041"/>
                    <a:pt x="10108" y="9707"/>
                  </a:cubicBezTo>
                  <a:lnTo>
                    <a:pt x="10108" y="9707"/>
                  </a:lnTo>
                  <a:cubicBezTo>
                    <a:pt x="10224" y="9882"/>
                    <a:pt x="10442" y="9980"/>
                    <a:pt x="10651" y="9980"/>
                  </a:cubicBezTo>
                  <a:cubicBezTo>
                    <a:pt x="10682" y="9980"/>
                    <a:pt x="10712" y="9978"/>
                    <a:pt x="10741" y="9974"/>
                  </a:cubicBezTo>
                  <a:cubicBezTo>
                    <a:pt x="10942" y="9640"/>
                    <a:pt x="10575" y="9107"/>
                    <a:pt x="10575" y="9107"/>
                  </a:cubicBezTo>
                  <a:lnTo>
                    <a:pt x="10575" y="9107"/>
                  </a:lnTo>
                  <a:cubicBezTo>
                    <a:pt x="10699" y="9153"/>
                    <a:pt x="10830" y="9178"/>
                    <a:pt x="10961" y="9178"/>
                  </a:cubicBezTo>
                  <a:cubicBezTo>
                    <a:pt x="11113" y="9178"/>
                    <a:pt x="11266" y="9145"/>
                    <a:pt x="11409" y="9073"/>
                  </a:cubicBezTo>
                  <a:lnTo>
                    <a:pt x="11442" y="8106"/>
                  </a:lnTo>
                  <a:cubicBezTo>
                    <a:pt x="11342" y="7706"/>
                    <a:pt x="10741" y="7539"/>
                    <a:pt x="10741" y="7539"/>
                  </a:cubicBezTo>
                  <a:cubicBezTo>
                    <a:pt x="11042" y="7506"/>
                    <a:pt x="11309" y="7372"/>
                    <a:pt x="11509" y="7139"/>
                  </a:cubicBezTo>
                  <a:cubicBezTo>
                    <a:pt x="11242" y="6705"/>
                    <a:pt x="10508" y="6705"/>
                    <a:pt x="10508" y="6705"/>
                  </a:cubicBezTo>
                  <a:cubicBezTo>
                    <a:pt x="10775" y="6638"/>
                    <a:pt x="11042" y="6471"/>
                    <a:pt x="11208" y="6205"/>
                  </a:cubicBezTo>
                  <a:cubicBezTo>
                    <a:pt x="11021" y="6055"/>
                    <a:pt x="10796" y="6008"/>
                    <a:pt x="10588" y="6008"/>
                  </a:cubicBezTo>
                  <a:cubicBezTo>
                    <a:pt x="10241" y="6008"/>
                    <a:pt x="9941" y="6138"/>
                    <a:pt x="9941" y="6138"/>
                  </a:cubicBezTo>
                  <a:cubicBezTo>
                    <a:pt x="10274" y="5938"/>
                    <a:pt x="10541" y="5638"/>
                    <a:pt x="10641" y="5237"/>
                  </a:cubicBezTo>
                  <a:cubicBezTo>
                    <a:pt x="10550" y="5197"/>
                    <a:pt x="10454" y="5181"/>
                    <a:pt x="10358" y="5181"/>
                  </a:cubicBezTo>
                  <a:cubicBezTo>
                    <a:pt x="9889" y="5181"/>
                    <a:pt x="9407" y="5571"/>
                    <a:pt x="9407" y="5571"/>
                  </a:cubicBezTo>
                  <a:cubicBezTo>
                    <a:pt x="9407" y="5571"/>
                    <a:pt x="9841" y="5004"/>
                    <a:pt x="9741" y="4603"/>
                  </a:cubicBezTo>
                  <a:cubicBezTo>
                    <a:pt x="9507" y="4603"/>
                    <a:pt x="9307" y="4704"/>
                    <a:pt x="9174" y="4870"/>
                  </a:cubicBezTo>
                  <a:cubicBezTo>
                    <a:pt x="9107" y="4804"/>
                    <a:pt x="9040" y="4704"/>
                    <a:pt x="8940" y="4670"/>
                  </a:cubicBezTo>
                  <a:cubicBezTo>
                    <a:pt x="8940" y="4603"/>
                    <a:pt x="8940" y="4537"/>
                    <a:pt x="8907" y="4470"/>
                  </a:cubicBezTo>
                  <a:cubicBezTo>
                    <a:pt x="9140" y="4437"/>
                    <a:pt x="9307" y="4303"/>
                    <a:pt x="9441" y="4136"/>
                  </a:cubicBezTo>
                  <a:cubicBezTo>
                    <a:pt x="9441" y="4136"/>
                    <a:pt x="9340" y="3803"/>
                    <a:pt x="8607" y="3803"/>
                  </a:cubicBezTo>
                  <a:cubicBezTo>
                    <a:pt x="8974" y="3736"/>
                    <a:pt x="9274" y="3536"/>
                    <a:pt x="9441" y="3236"/>
                  </a:cubicBezTo>
                  <a:cubicBezTo>
                    <a:pt x="9270" y="3138"/>
                    <a:pt x="9063" y="3076"/>
                    <a:pt x="8847" y="3076"/>
                  </a:cubicBezTo>
                  <a:cubicBezTo>
                    <a:pt x="8768" y="3076"/>
                    <a:pt x="8687" y="3085"/>
                    <a:pt x="8607" y="3102"/>
                  </a:cubicBezTo>
                  <a:cubicBezTo>
                    <a:pt x="8840" y="3036"/>
                    <a:pt x="9040" y="2902"/>
                    <a:pt x="9207" y="2702"/>
                  </a:cubicBezTo>
                  <a:cubicBezTo>
                    <a:pt x="9032" y="2627"/>
                    <a:pt x="8838" y="2590"/>
                    <a:pt x="8654" y="2590"/>
                  </a:cubicBezTo>
                  <a:cubicBezTo>
                    <a:pt x="8592" y="2590"/>
                    <a:pt x="8532" y="2594"/>
                    <a:pt x="8473" y="2602"/>
                  </a:cubicBezTo>
                  <a:cubicBezTo>
                    <a:pt x="8740" y="2535"/>
                    <a:pt x="8940" y="2369"/>
                    <a:pt x="9107" y="2135"/>
                  </a:cubicBezTo>
                  <a:cubicBezTo>
                    <a:pt x="8957" y="2085"/>
                    <a:pt x="8798" y="2060"/>
                    <a:pt x="8640" y="2060"/>
                  </a:cubicBezTo>
                  <a:cubicBezTo>
                    <a:pt x="8482" y="2060"/>
                    <a:pt x="8323" y="2085"/>
                    <a:pt x="8173" y="2135"/>
                  </a:cubicBezTo>
                  <a:cubicBezTo>
                    <a:pt x="8473" y="1968"/>
                    <a:pt x="8673" y="1668"/>
                    <a:pt x="8740" y="1334"/>
                  </a:cubicBezTo>
                  <a:cubicBezTo>
                    <a:pt x="8693" y="1330"/>
                    <a:pt x="8647" y="1328"/>
                    <a:pt x="8602" y="1328"/>
                  </a:cubicBezTo>
                  <a:cubicBezTo>
                    <a:pt x="8289" y="1328"/>
                    <a:pt x="8006" y="1427"/>
                    <a:pt x="7773" y="1601"/>
                  </a:cubicBezTo>
                  <a:cubicBezTo>
                    <a:pt x="7973" y="1368"/>
                    <a:pt x="8073" y="1034"/>
                    <a:pt x="8006" y="734"/>
                  </a:cubicBezTo>
                  <a:cubicBezTo>
                    <a:pt x="7989" y="731"/>
                    <a:pt x="7971" y="729"/>
                    <a:pt x="7953" y="729"/>
                  </a:cubicBezTo>
                  <a:cubicBezTo>
                    <a:pt x="7632" y="729"/>
                    <a:pt x="7272" y="1268"/>
                    <a:pt x="7272" y="1268"/>
                  </a:cubicBezTo>
                  <a:cubicBezTo>
                    <a:pt x="7439" y="501"/>
                    <a:pt x="7172" y="234"/>
                    <a:pt x="7172" y="234"/>
                  </a:cubicBezTo>
                  <a:cubicBezTo>
                    <a:pt x="6805" y="400"/>
                    <a:pt x="6639" y="1101"/>
                    <a:pt x="6639" y="1101"/>
                  </a:cubicBezTo>
                  <a:cubicBezTo>
                    <a:pt x="6639" y="1101"/>
                    <a:pt x="6605" y="234"/>
                    <a:pt x="61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618;p30">
              <a:extLst>
                <a:ext uri="{FF2B5EF4-FFF2-40B4-BE49-F238E27FC236}">
                  <a16:creationId xmlns:a16="http://schemas.microsoft.com/office/drawing/2014/main" id="{4E728135-3CA1-47AB-CA4E-3710C9BBCA51}"/>
                </a:ext>
              </a:extLst>
            </p:cNvPr>
            <p:cNvSpPr/>
            <p:nvPr/>
          </p:nvSpPr>
          <p:spPr>
            <a:xfrm>
              <a:off x="5105407" y="2068492"/>
              <a:ext cx="103700" cy="140803"/>
            </a:xfrm>
            <a:custGeom>
              <a:avLst/>
              <a:gdLst/>
              <a:ahLst/>
              <a:cxnLst/>
              <a:rect l="l" t="t" r="r" b="b"/>
              <a:pathLst>
                <a:path w="5872" h="7973" extrusionOk="0">
                  <a:moveTo>
                    <a:pt x="4370" y="1"/>
                  </a:moveTo>
                  <a:cubicBezTo>
                    <a:pt x="4270" y="768"/>
                    <a:pt x="4137" y="1502"/>
                    <a:pt x="3936" y="2236"/>
                  </a:cubicBezTo>
                  <a:cubicBezTo>
                    <a:pt x="3636" y="2869"/>
                    <a:pt x="3303" y="3503"/>
                    <a:pt x="2969" y="4104"/>
                  </a:cubicBezTo>
                  <a:cubicBezTo>
                    <a:pt x="2969" y="4104"/>
                    <a:pt x="1868" y="1935"/>
                    <a:pt x="1835" y="1602"/>
                  </a:cubicBezTo>
                  <a:cubicBezTo>
                    <a:pt x="1835" y="1068"/>
                    <a:pt x="1935" y="534"/>
                    <a:pt x="2068" y="34"/>
                  </a:cubicBezTo>
                  <a:lnTo>
                    <a:pt x="1902" y="34"/>
                  </a:lnTo>
                  <a:lnTo>
                    <a:pt x="1501" y="1435"/>
                  </a:lnTo>
                  <a:lnTo>
                    <a:pt x="234" y="368"/>
                  </a:lnTo>
                  <a:lnTo>
                    <a:pt x="0" y="434"/>
                  </a:lnTo>
                  <a:cubicBezTo>
                    <a:pt x="501" y="768"/>
                    <a:pt x="934" y="1201"/>
                    <a:pt x="1301" y="1702"/>
                  </a:cubicBezTo>
                  <a:cubicBezTo>
                    <a:pt x="2135" y="2936"/>
                    <a:pt x="2836" y="5538"/>
                    <a:pt x="2702" y="7940"/>
                  </a:cubicBezTo>
                  <a:lnTo>
                    <a:pt x="3936" y="7973"/>
                  </a:lnTo>
                  <a:cubicBezTo>
                    <a:pt x="3903" y="6605"/>
                    <a:pt x="3369" y="5304"/>
                    <a:pt x="3536" y="4537"/>
                  </a:cubicBezTo>
                  <a:cubicBezTo>
                    <a:pt x="3736" y="3837"/>
                    <a:pt x="4036" y="3170"/>
                    <a:pt x="4370" y="2536"/>
                  </a:cubicBezTo>
                  <a:lnTo>
                    <a:pt x="5871" y="468"/>
                  </a:lnTo>
                  <a:lnTo>
                    <a:pt x="5671" y="468"/>
                  </a:lnTo>
                  <a:lnTo>
                    <a:pt x="4337" y="1969"/>
                  </a:lnTo>
                  <a:lnTo>
                    <a:pt x="4503" y="34"/>
                  </a:lnTo>
                  <a:lnTo>
                    <a:pt x="4370" y="1"/>
                  </a:lnTo>
                  <a:close/>
                </a:path>
              </a:pathLst>
            </a:custGeom>
            <a:solidFill>
              <a:schemeClr val="accent3"/>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619;p30">
              <a:extLst>
                <a:ext uri="{FF2B5EF4-FFF2-40B4-BE49-F238E27FC236}">
                  <a16:creationId xmlns:a16="http://schemas.microsoft.com/office/drawing/2014/main" id="{A7BB031D-B4FE-6EE3-4F79-9204169C61C5}"/>
                </a:ext>
              </a:extLst>
            </p:cNvPr>
            <p:cNvSpPr/>
            <p:nvPr/>
          </p:nvSpPr>
          <p:spPr>
            <a:xfrm>
              <a:off x="5018910" y="2147726"/>
              <a:ext cx="312812" cy="213280"/>
            </a:xfrm>
            <a:custGeom>
              <a:avLst/>
              <a:gdLst/>
              <a:ahLst/>
              <a:cxnLst/>
              <a:rect l="l" t="t" r="r" b="b"/>
              <a:pathLst>
                <a:path w="17713" h="12077" extrusionOk="0">
                  <a:moveTo>
                    <a:pt x="13210" y="1"/>
                  </a:moveTo>
                  <a:cubicBezTo>
                    <a:pt x="12576" y="334"/>
                    <a:pt x="12609" y="1368"/>
                    <a:pt x="12609" y="1368"/>
                  </a:cubicBezTo>
                  <a:cubicBezTo>
                    <a:pt x="12609" y="1368"/>
                    <a:pt x="12376" y="534"/>
                    <a:pt x="11942" y="368"/>
                  </a:cubicBezTo>
                  <a:cubicBezTo>
                    <a:pt x="11942" y="368"/>
                    <a:pt x="11608" y="735"/>
                    <a:pt x="11909" y="1602"/>
                  </a:cubicBezTo>
                  <a:cubicBezTo>
                    <a:pt x="11909" y="1602"/>
                    <a:pt x="11425" y="997"/>
                    <a:pt x="11033" y="997"/>
                  </a:cubicBezTo>
                  <a:cubicBezTo>
                    <a:pt x="11013" y="997"/>
                    <a:pt x="10994" y="998"/>
                    <a:pt x="10975" y="1001"/>
                  </a:cubicBezTo>
                  <a:cubicBezTo>
                    <a:pt x="10975" y="1001"/>
                    <a:pt x="10841" y="1402"/>
                    <a:pt x="11342" y="2036"/>
                  </a:cubicBezTo>
                  <a:cubicBezTo>
                    <a:pt x="11089" y="1859"/>
                    <a:pt x="10779" y="1778"/>
                    <a:pt x="10469" y="1778"/>
                  </a:cubicBezTo>
                  <a:cubicBezTo>
                    <a:pt x="10370" y="1778"/>
                    <a:pt x="10271" y="1786"/>
                    <a:pt x="10174" y="1802"/>
                  </a:cubicBezTo>
                  <a:cubicBezTo>
                    <a:pt x="10274" y="2202"/>
                    <a:pt x="10508" y="2536"/>
                    <a:pt x="10875" y="2703"/>
                  </a:cubicBezTo>
                  <a:cubicBezTo>
                    <a:pt x="10743" y="2663"/>
                    <a:pt x="10601" y="2645"/>
                    <a:pt x="10457" y="2645"/>
                  </a:cubicBezTo>
                  <a:cubicBezTo>
                    <a:pt x="10236" y="2645"/>
                    <a:pt x="10009" y="2689"/>
                    <a:pt x="9807" y="2769"/>
                  </a:cubicBezTo>
                  <a:cubicBezTo>
                    <a:pt x="9874" y="2903"/>
                    <a:pt x="9974" y="2970"/>
                    <a:pt x="10074" y="3070"/>
                  </a:cubicBezTo>
                  <a:cubicBezTo>
                    <a:pt x="9974" y="3170"/>
                    <a:pt x="9874" y="3303"/>
                    <a:pt x="9774" y="3437"/>
                  </a:cubicBezTo>
                  <a:lnTo>
                    <a:pt x="9740" y="3470"/>
                  </a:lnTo>
                  <a:lnTo>
                    <a:pt x="9740" y="3503"/>
                  </a:lnTo>
                  <a:cubicBezTo>
                    <a:pt x="9740" y="3503"/>
                    <a:pt x="9740" y="3537"/>
                    <a:pt x="9740" y="3537"/>
                  </a:cubicBezTo>
                  <a:lnTo>
                    <a:pt x="9640" y="3503"/>
                  </a:lnTo>
                  <a:cubicBezTo>
                    <a:pt x="9607" y="3170"/>
                    <a:pt x="9507" y="2836"/>
                    <a:pt x="9273" y="2569"/>
                  </a:cubicBezTo>
                  <a:cubicBezTo>
                    <a:pt x="8940" y="2803"/>
                    <a:pt x="8740" y="3203"/>
                    <a:pt x="8740" y="3603"/>
                  </a:cubicBezTo>
                  <a:lnTo>
                    <a:pt x="8606" y="3637"/>
                  </a:lnTo>
                  <a:lnTo>
                    <a:pt x="8573" y="3570"/>
                  </a:lnTo>
                  <a:cubicBezTo>
                    <a:pt x="8773" y="3336"/>
                    <a:pt x="8840" y="3003"/>
                    <a:pt x="8806" y="2703"/>
                  </a:cubicBezTo>
                  <a:cubicBezTo>
                    <a:pt x="8711" y="2661"/>
                    <a:pt x="8607" y="2644"/>
                    <a:pt x="8502" y="2644"/>
                  </a:cubicBezTo>
                  <a:cubicBezTo>
                    <a:pt x="8022" y="2644"/>
                    <a:pt x="7505" y="3003"/>
                    <a:pt x="7505" y="3003"/>
                  </a:cubicBezTo>
                  <a:cubicBezTo>
                    <a:pt x="7739" y="2636"/>
                    <a:pt x="7806" y="2169"/>
                    <a:pt x="7706" y="1735"/>
                  </a:cubicBezTo>
                  <a:cubicBezTo>
                    <a:pt x="7678" y="1733"/>
                    <a:pt x="7651" y="1732"/>
                    <a:pt x="7624" y="1732"/>
                  </a:cubicBezTo>
                  <a:cubicBezTo>
                    <a:pt x="6921" y="1732"/>
                    <a:pt x="6271" y="2536"/>
                    <a:pt x="6271" y="2536"/>
                  </a:cubicBezTo>
                  <a:cubicBezTo>
                    <a:pt x="6471" y="2136"/>
                    <a:pt x="6505" y="1669"/>
                    <a:pt x="6371" y="1268"/>
                  </a:cubicBezTo>
                  <a:lnTo>
                    <a:pt x="6371" y="1268"/>
                  </a:lnTo>
                  <a:cubicBezTo>
                    <a:pt x="5437" y="1435"/>
                    <a:pt x="5104" y="2636"/>
                    <a:pt x="5104" y="2636"/>
                  </a:cubicBezTo>
                  <a:cubicBezTo>
                    <a:pt x="5204" y="2069"/>
                    <a:pt x="5037" y="1502"/>
                    <a:pt x="4703" y="1035"/>
                  </a:cubicBezTo>
                  <a:cubicBezTo>
                    <a:pt x="3936" y="1468"/>
                    <a:pt x="3970" y="2736"/>
                    <a:pt x="3970" y="2736"/>
                  </a:cubicBezTo>
                  <a:cubicBezTo>
                    <a:pt x="3970" y="2736"/>
                    <a:pt x="3669" y="1702"/>
                    <a:pt x="3102" y="1502"/>
                  </a:cubicBezTo>
                  <a:cubicBezTo>
                    <a:pt x="3102" y="1502"/>
                    <a:pt x="2702" y="1935"/>
                    <a:pt x="3069" y="3036"/>
                  </a:cubicBezTo>
                  <a:cubicBezTo>
                    <a:pt x="3069" y="3036"/>
                    <a:pt x="2505" y="2294"/>
                    <a:pt x="1965" y="2294"/>
                  </a:cubicBezTo>
                  <a:cubicBezTo>
                    <a:pt x="1933" y="2294"/>
                    <a:pt x="1900" y="2297"/>
                    <a:pt x="1868" y="2302"/>
                  </a:cubicBezTo>
                  <a:cubicBezTo>
                    <a:pt x="1868" y="2302"/>
                    <a:pt x="1735" y="2803"/>
                    <a:pt x="2335" y="3603"/>
                  </a:cubicBezTo>
                  <a:cubicBezTo>
                    <a:pt x="2035" y="3378"/>
                    <a:pt x="1660" y="3266"/>
                    <a:pt x="1280" y="3266"/>
                  </a:cubicBezTo>
                  <a:cubicBezTo>
                    <a:pt x="1153" y="3266"/>
                    <a:pt x="1026" y="3278"/>
                    <a:pt x="901" y="3303"/>
                  </a:cubicBezTo>
                  <a:cubicBezTo>
                    <a:pt x="1001" y="3803"/>
                    <a:pt x="1334" y="4204"/>
                    <a:pt x="1801" y="4404"/>
                  </a:cubicBezTo>
                  <a:cubicBezTo>
                    <a:pt x="1634" y="4368"/>
                    <a:pt x="1462" y="4349"/>
                    <a:pt x="1292" y="4349"/>
                  </a:cubicBezTo>
                  <a:cubicBezTo>
                    <a:pt x="988" y="4349"/>
                    <a:pt x="690" y="4409"/>
                    <a:pt x="434" y="4537"/>
                  </a:cubicBezTo>
                  <a:cubicBezTo>
                    <a:pt x="667" y="4871"/>
                    <a:pt x="1001" y="5104"/>
                    <a:pt x="1401" y="5171"/>
                  </a:cubicBezTo>
                  <a:cubicBezTo>
                    <a:pt x="1353" y="5167"/>
                    <a:pt x="1305" y="5165"/>
                    <a:pt x="1256" y="5165"/>
                  </a:cubicBezTo>
                  <a:cubicBezTo>
                    <a:pt x="938" y="5165"/>
                    <a:pt x="623" y="5255"/>
                    <a:pt x="334" y="5371"/>
                  </a:cubicBezTo>
                  <a:cubicBezTo>
                    <a:pt x="567" y="5671"/>
                    <a:pt x="867" y="5838"/>
                    <a:pt x="1234" y="5905"/>
                  </a:cubicBezTo>
                  <a:cubicBezTo>
                    <a:pt x="1180" y="5901"/>
                    <a:pt x="1126" y="5899"/>
                    <a:pt x="1072" y="5899"/>
                  </a:cubicBezTo>
                  <a:cubicBezTo>
                    <a:pt x="693" y="5899"/>
                    <a:pt x="321" y="6001"/>
                    <a:pt x="0" y="6205"/>
                  </a:cubicBezTo>
                  <a:cubicBezTo>
                    <a:pt x="367" y="6872"/>
                    <a:pt x="1301" y="6939"/>
                    <a:pt x="1301" y="6939"/>
                  </a:cubicBezTo>
                  <a:cubicBezTo>
                    <a:pt x="267" y="7039"/>
                    <a:pt x="134" y="7506"/>
                    <a:pt x="134" y="7506"/>
                  </a:cubicBezTo>
                  <a:cubicBezTo>
                    <a:pt x="434" y="7840"/>
                    <a:pt x="867" y="8040"/>
                    <a:pt x="1301" y="8040"/>
                  </a:cubicBezTo>
                  <a:cubicBezTo>
                    <a:pt x="634" y="8340"/>
                    <a:pt x="567" y="8707"/>
                    <a:pt x="567" y="8707"/>
                  </a:cubicBezTo>
                  <a:lnTo>
                    <a:pt x="1134" y="9875"/>
                  </a:lnTo>
                  <a:cubicBezTo>
                    <a:pt x="1352" y="10067"/>
                    <a:pt x="1615" y="10126"/>
                    <a:pt x="1855" y="10126"/>
                  </a:cubicBezTo>
                  <a:cubicBezTo>
                    <a:pt x="2240" y="10126"/>
                    <a:pt x="2568" y="9975"/>
                    <a:pt x="2569" y="9975"/>
                  </a:cubicBezTo>
                  <a:lnTo>
                    <a:pt x="2569" y="9975"/>
                  </a:lnTo>
                  <a:cubicBezTo>
                    <a:pt x="2302" y="10208"/>
                    <a:pt x="2168" y="10575"/>
                    <a:pt x="2168" y="10909"/>
                  </a:cubicBezTo>
                  <a:cubicBezTo>
                    <a:pt x="2288" y="10965"/>
                    <a:pt x="2414" y="10987"/>
                    <a:pt x="2540" y="10987"/>
                  </a:cubicBezTo>
                  <a:cubicBezTo>
                    <a:pt x="3012" y="10987"/>
                    <a:pt x="3469" y="10675"/>
                    <a:pt x="3469" y="10675"/>
                  </a:cubicBezTo>
                  <a:lnTo>
                    <a:pt x="3469" y="10675"/>
                  </a:lnTo>
                  <a:cubicBezTo>
                    <a:pt x="3302" y="11075"/>
                    <a:pt x="3336" y="11542"/>
                    <a:pt x="3503" y="11909"/>
                  </a:cubicBezTo>
                  <a:cubicBezTo>
                    <a:pt x="4270" y="11809"/>
                    <a:pt x="4570" y="10809"/>
                    <a:pt x="4570" y="10809"/>
                  </a:cubicBezTo>
                  <a:lnTo>
                    <a:pt x="4570" y="10809"/>
                  </a:lnTo>
                  <a:cubicBezTo>
                    <a:pt x="4470" y="11209"/>
                    <a:pt x="4603" y="11676"/>
                    <a:pt x="4937" y="11976"/>
                  </a:cubicBezTo>
                  <a:cubicBezTo>
                    <a:pt x="5537" y="11876"/>
                    <a:pt x="5771" y="10942"/>
                    <a:pt x="5771" y="10942"/>
                  </a:cubicBezTo>
                  <a:cubicBezTo>
                    <a:pt x="5804" y="11376"/>
                    <a:pt x="6038" y="11776"/>
                    <a:pt x="6405" y="12076"/>
                  </a:cubicBezTo>
                  <a:cubicBezTo>
                    <a:pt x="7095" y="11637"/>
                    <a:pt x="7047" y="10696"/>
                    <a:pt x="7039" y="10586"/>
                  </a:cubicBezTo>
                  <a:lnTo>
                    <a:pt x="7039" y="10586"/>
                  </a:lnTo>
                  <a:cubicBezTo>
                    <a:pt x="7076" y="11015"/>
                    <a:pt x="7342" y="11411"/>
                    <a:pt x="7739" y="11609"/>
                  </a:cubicBezTo>
                  <a:cubicBezTo>
                    <a:pt x="8006" y="11276"/>
                    <a:pt x="8139" y="10842"/>
                    <a:pt x="8073" y="10408"/>
                  </a:cubicBezTo>
                  <a:lnTo>
                    <a:pt x="8239" y="10308"/>
                  </a:lnTo>
                  <a:lnTo>
                    <a:pt x="8273" y="10375"/>
                  </a:lnTo>
                  <a:cubicBezTo>
                    <a:pt x="8206" y="10675"/>
                    <a:pt x="8239" y="10975"/>
                    <a:pt x="8373" y="11242"/>
                  </a:cubicBezTo>
                  <a:cubicBezTo>
                    <a:pt x="8640" y="11175"/>
                    <a:pt x="8873" y="11009"/>
                    <a:pt x="9007" y="10742"/>
                  </a:cubicBezTo>
                  <a:cubicBezTo>
                    <a:pt x="9073" y="10775"/>
                    <a:pt x="9140" y="10775"/>
                    <a:pt x="9207" y="10775"/>
                  </a:cubicBezTo>
                  <a:cubicBezTo>
                    <a:pt x="9240" y="10975"/>
                    <a:pt x="9340" y="11142"/>
                    <a:pt x="9474" y="11276"/>
                  </a:cubicBezTo>
                  <a:cubicBezTo>
                    <a:pt x="9974" y="11209"/>
                    <a:pt x="10141" y="10475"/>
                    <a:pt x="10141" y="10475"/>
                  </a:cubicBezTo>
                  <a:cubicBezTo>
                    <a:pt x="10174" y="10842"/>
                    <a:pt x="10374" y="11142"/>
                    <a:pt x="10641" y="11376"/>
                  </a:cubicBezTo>
                  <a:cubicBezTo>
                    <a:pt x="10841" y="11242"/>
                    <a:pt x="11008" y="11042"/>
                    <a:pt x="11075" y="10809"/>
                  </a:cubicBezTo>
                  <a:cubicBezTo>
                    <a:pt x="11141" y="10742"/>
                    <a:pt x="11241" y="10708"/>
                    <a:pt x="11342" y="10642"/>
                  </a:cubicBezTo>
                  <a:lnTo>
                    <a:pt x="11342" y="10642"/>
                  </a:lnTo>
                  <a:cubicBezTo>
                    <a:pt x="11208" y="10975"/>
                    <a:pt x="11241" y="11309"/>
                    <a:pt x="11375" y="11609"/>
                  </a:cubicBezTo>
                  <a:cubicBezTo>
                    <a:pt x="11975" y="11542"/>
                    <a:pt x="12208" y="10710"/>
                    <a:pt x="12209" y="10708"/>
                  </a:cubicBezTo>
                  <a:lnTo>
                    <a:pt x="12209" y="10708"/>
                  </a:lnTo>
                  <a:cubicBezTo>
                    <a:pt x="12109" y="11075"/>
                    <a:pt x="12209" y="11409"/>
                    <a:pt x="12476" y="11642"/>
                  </a:cubicBezTo>
                  <a:cubicBezTo>
                    <a:pt x="12943" y="11576"/>
                    <a:pt x="13143" y="10809"/>
                    <a:pt x="13143" y="10809"/>
                  </a:cubicBezTo>
                  <a:cubicBezTo>
                    <a:pt x="13176" y="11175"/>
                    <a:pt x="13376" y="11509"/>
                    <a:pt x="13643" y="11709"/>
                  </a:cubicBezTo>
                  <a:cubicBezTo>
                    <a:pt x="14010" y="11442"/>
                    <a:pt x="14177" y="10975"/>
                    <a:pt x="14144" y="10508"/>
                  </a:cubicBezTo>
                  <a:lnTo>
                    <a:pt x="14144" y="10508"/>
                  </a:lnTo>
                  <a:cubicBezTo>
                    <a:pt x="14177" y="10875"/>
                    <a:pt x="14410" y="11175"/>
                    <a:pt x="14711" y="11342"/>
                  </a:cubicBezTo>
                  <a:cubicBezTo>
                    <a:pt x="15011" y="10975"/>
                    <a:pt x="15078" y="10508"/>
                    <a:pt x="14911" y="10075"/>
                  </a:cubicBezTo>
                  <a:lnTo>
                    <a:pt x="14911" y="10075"/>
                  </a:lnTo>
                  <a:cubicBezTo>
                    <a:pt x="15111" y="10408"/>
                    <a:pt x="15444" y="10642"/>
                    <a:pt x="15878" y="10675"/>
                  </a:cubicBezTo>
                  <a:cubicBezTo>
                    <a:pt x="15978" y="10175"/>
                    <a:pt x="15845" y="9641"/>
                    <a:pt x="15511" y="9241"/>
                  </a:cubicBezTo>
                  <a:lnTo>
                    <a:pt x="15511" y="9241"/>
                  </a:lnTo>
                  <a:cubicBezTo>
                    <a:pt x="15664" y="9394"/>
                    <a:pt x="15874" y="9461"/>
                    <a:pt x="16085" y="9461"/>
                  </a:cubicBezTo>
                  <a:cubicBezTo>
                    <a:pt x="16197" y="9461"/>
                    <a:pt x="16308" y="9442"/>
                    <a:pt x="16412" y="9408"/>
                  </a:cubicBezTo>
                  <a:cubicBezTo>
                    <a:pt x="16378" y="9041"/>
                    <a:pt x="16178" y="8740"/>
                    <a:pt x="15911" y="8507"/>
                  </a:cubicBezTo>
                  <a:lnTo>
                    <a:pt x="15911" y="8507"/>
                  </a:lnTo>
                  <a:cubicBezTo>
                    <a:pt x="16045" y="8557"/>
                    <a:pt x="16187" y="8582"/>
                    <a:pt x="16328" y="8582"/>
                  </a:cubicBezTo>
                  <a:cubicBezTo>
                    <a:pt x="16470" y="8582"/>
                    <a:pt x="16612" y="8557"/>
                    <a:pt x="16745" y="8507"/>
                  </a:cubicBezTo>
                  <a:lnTo>
                    <a:pt x="16745" y="7740"/>
                  </a:lnTo>
                  <a:lnTo>
                    <a:pt x="16745" y="7606"/>
                  </a:lnTo>
                  <a:cubicBezTo>
                    <a:pt x="16779" y="7606"/>
                    <a:pt x="16812" y="7573"/>
                    <a:pt x="16845" y="7539"/>
                  </a:cubicBezTo>
                  <a:cubicBezTo>
                    <a:pt x="16812" y="7473"/>
                    <a:pt x="16812" y="7406"/>
                    <a:pt x="16779" y="7306"/>
                  </a:cubicBezTo>
                  <a:cubicBezTo>
                    <a:pt x="16745" y="7039"/>
                    <a:pt x="16645" y="6772"/>
                    <a:pt x="16512" y="6539"/>
                  </a:cubicBezTo>
                  <a:cubicBezTo>
                    <a:pt x="16545" y="6505"/>
                    <a:pt x="16579" y="6472"/>
                    <a:pt x="16612" y="6439"/>
                  </a:cubicBezTo>
                  <a:cubicBezTo>
                    <a:pt x="16712" y="6489"/>
                    <a:pt x="16829" y="6514"/>
                    <a:pt x="16946" y="6514"/>
                  </a:cubicBezTo>
                  <a:cubicBezTo>
                    <a:pt x="17062" y="6514"/>
                    <a:pt x="17179" y="6489"/>
                    <a:pt x="17279" y="6439"/>
                  </a:cubicBezTo>
                  <a:cubicBezTo>
                    <a:pt x="17246" y="6105"/>
                    <a:pt x="17046" y="5772"/>
                    <a:pt x="16779" y="5538"/>
                  </a:cubicBezTo>
                  <a:lnTo>
                    <a:pt x="16779" y="5538"/>
                  </a:lnTo>
                  <a:cubicBezTo>
                    <a:pt x="16912" y="5605"/>
                    <a:pt x="17054" y="5638"/>
                    <a:pt x="17196" y="5638"/>
                  </a:cubicBezTo>
                  <a:cubicBezTo>
                    <a:pt x="17338" y="5638"/>
                    <a:pt x="17479" y="5605"/>
                    <a:pt x="17613" y="5538"/>
                  </a:cubicBezTo>
                  <a:cubicBezTo>
                    <a:pt x="17613" y="5138"/>
                    <a:pt x="16946" y="4704"/>
                    <a:pt x="16946" y="4704"/>
                  </a:cubicBezTo>
                  <a:lnTo>
                    <a:pt x="16946" y="4704"/>
                  </a:lnTo>
                  <a:cubicBezTo>
                    <a:pt x="17046" y="4742"/>
                    <a:pt x="17146" y="4760"/>
                    <a:pt x="17244" y="4760"/>
                  </a:cubicBezTo>
                  <a:cubicBezTo>
                    <a:pt x="17408" y="4760"/>
                    <a:pt x="17567" y="4708"/>
                    <a:pt x="17713" y="4604"/>
                  </a:cubicBezTo>
                  <a:cubicBezTo>
                    <a:pt x="17613" y="4204"/>
                    <a:pt x="17312" y="3870"/>
                    <a:pt x="16912" y="3737"/>
                  </a:cubicBezTo>
                  <a:cubicBezTo>
                    <a:pt x="17212" y="3737"/>
                    <a:pt x="17479" y="3570"/>
                    <a:pt x="17613" y="3336"/>
                  </a:cubicBezTo>
                  <a:cubicBezTo>
                    <a:pt x="17479" y="2869"/>
                    <a:pt x="16679" y="2869"/>
                    <a:pt x="16679" y="2869"/>
                  </a:cubicBezTo>
                  <a:cubicBezTo>
                    <a:pt x="16979" y="2703"/>
                    <a:pt x="17212" y="2402"/>
                    <a:pt x="17279" y="2069"/>
                  </a:cubicBezTo>
                  <a:cubicBezTo>
                    <a:pt x="17112" y="1999"/>
                    <a:pt x="16940" y="1965"/>
                    <a:pt x="16771" y="1965"/>
                  </a:cubicBezTo>
                  <a:cubicBezTo>
                    <a:pt x="16535" y="1965"/>
                    <a:pt x="16306" y="2033"/>
                    <a:pt x="16112" y="2169"/>
                  </a:cubicBezTo>
                  <a:cubicBezTo>
                    <a:pt x="16345" y="1969"/>
                    <a:pt x="16445" y="1635"/>
                    <a:pt x="16412" y="1335"/>
                  </a:cubicBezTo>
                  <a:cubicBezTo>
                    <a:pt x="16331" y="1298"/>
                    <a:pt x="16243" y="1282"/>
                    <a:pt x="16155" y="1282"/>
                  </a:cubicBezTo>
                  <a:cubicBezTo>
                    <a:pt x="15774" y="1282"/>
                    <a:pt x="15378" y="1569"/>
                    <a:pt x="15378" y="1569"/>
                  </a:cubicBezTo>
                  <a:cubicBezTo>
                    <a:pt x="15578" y="1268"/>
                    <a:pt x="15611" y="901"/>
                    <a:pt x="15545" y="568"/>
                  </a:cubicBezTo>
                  <a:cubicBezTo>
                    <a:pt x="15530" y="567"/>
                    <a:pt x="15515" y="567"/>
                    <a:pt x="15501" y="567"/>
                  </a:cubicBezTo>
                  <a:cubicBezTo>
                    <a:pt x="14918" y="567"/>
                    <a:pt x="14410" y="1202"/>
                    <a:pt x="14410" y="1202"/>
                  </a:cubicBezTo>
                  <a:cubicBezTo>
                    <a:pt x="14544" y="868"/>
                    <a:pt x="14577" y="534"/>
                    <a:pt x="14477" y="201"/>
                  </a:cubicBezTo>
                  <a:lnTo>
                    <a:pt x="1321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620;p30">
              <a:extLst>
                <a:ext uri="{FF2B5EF4-FFF2-40B4-BE49-F238E27FC236}">
                  <a16:creationId xmlns:a16="http://schemas.microsoft.com/office/drawing/2014/main" id="{B4368307-CACA-166F-B863-C8EF229C1AF3}"/>
                </a:ext>
              </a:extLst>
            </p:cNvPr>
            <p:cNvSpPr/>
            <p:nvPr/>
          </p:nvSpPr>
          <p:spPr>
            <a:xfrm>
              <a:off x="5092445" y="2275252"/>
              <a:ext cx="171443" cy="390003"/>
            </a:xfrm>
            <a:custGeom>
              <a:avLst/>
              <a:gdLst/>
              <a:ahLst/>
              <a:cxnLst/>
              <a:rect l="l" t="t" r="r" b="b"/>
              <a:pathLst>
                <a:path w="9708" h="22084" extrusionOk="0">
                  <a:moveTo>
                    <a:pt x="6505" y="1"/>
                  </a:moveTo>
                  <a:lnTo>
                    <a:pt x="6238" y="34"/>
                  </a:lnTo>
                  <a:cubicBezTo>
                    <a:pt x="6438" y="568"/>
                    <a:pt x="6872" y="2069"/>
                    <a:pt x="6805" y="2603"/>
                  </a:cubicBezTo>
                  <a:cubicBezTo>
                    <a:pt x="6772" y="3103"/>
                    <a:pt x="5371" y="6806"/>
                    <a:pt x="5371" y="6806"/>
                  </a:cubicBezTo>
                  <a:cubicBezTo>
                    <a:pt x="5371" y="6806"/>
                    <a:pt x="3736" y="4671"/>
                    <a:pt x="3369" y="3837"/>
                  </a:cubicBezTo>
                  <a:cubicBezTo>
                    <a:pt x="2969" y="2636"/>
                    <a:pt x="2636" y="1435"/>
                    <a:pt x="2435" y="201"/>
                  </a:cubicBezTo>
                  <a:lnTo>
                    <a:pt x="2169" y="234"/>
                  </a:lnTo>
                  <a:lnTo>
                    <a:pt x="2669" y="3470"/>
                  </a:lnTo>
                  <a:lnTo>
                    <a:pt x="301" y="1102"/>
                  </a:lnTo>
                  <a:lnTo>
                    <a:pt x="0" y="1135"/>
                  </a:lnTo>
                  <a:lnTo>
                    <a:pt x="2702" y="4371"/>
                  </a:lnTo>
                  <a:cubicBezTo>
                    <a:pt x="2702" y="4371"/>
                    <a:pt x="4070" y="6739"/>
                    <a:pt x="4303" y="7640"/>
                  </a:cubicBezTo>
                  <a:cubicBezTo>
                    <a:pt x="5204" y="11142"/>
                    <a:pt x="5004" y="22083"/>
                    <a:pt x="5004" y="22083"/>
                  </a:cubicBezTo>
                  <a:lnTo>
                    <a:pt x="8406" y="21783"/>
                  </a:lnTo>
                  <a:cubicBezTo>
                    <a:pt x="8406" y="21783"/>
                    <a:pt x="4937" y="7406"/>
                    <a:pt x="7739" y="2703"/>
                  </a:cubicBezTo>
                  <a:cubicBezTo>
                    <a:pt x="8273" y="1836"/>
                    <a:pt x="8940" y="1068"/>
                    <a:pt x="9707" y="468"/>
                  </a:cubicBezTo>
                  <a:lnTo>
                    <a:pt x="9340" y="368"/>
                  </a:lnTo>
                  <a:lnTo>
                    <a:pt x="7339" y="2303"/>
                  </a:lnTo>
                  <a:lnTo>
                    <a:pt x="650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621;p30">
              <a:extLst>
                <a:ext uri="{FF2B5EF4-FFF2-40B4-BE49-F238E27FC236}">
                  <a16:creationId xmlns:a16="http://schemas.microsoft.com/office/drawing/2014/main" id="{48FB5154-AB4C-F583-8C61-A73636F1108D}"/>
                </a:ext>
              </a:extLst>
            </p:cNvPr>
            <p:cNvSpPr/>
            <p:nvPr/>
          </p:nvSpPr>
          <p:spPr>
            <a:xfrm>
              <a:off x="5092445" y="2275252"/>
              <a:ext cx="172026" cy="390003"/>
            </a:xfrm>
            <a:custGeom>
              <a:avLst/>
              <a:gdLst/>
              <a:ahLst/>
              <a:cxnLst/>
              <a:rect l="l" t="t" r="r" b="b"/>
              <a:pathLst>
                <a:path w="9741" h="22084" fill="none" extrusionOk="0">
                  <a:moveTo>
                    <a:pt x="5004" y="22083"/>
                  </a:moveTo>
                  <a:cubicBezTo>
                    <a:pt x="5004" y="22083"/>
                    <a:pt x="5204" y="11142"/>
                    <a:pt x="4303" y="7640"/>
                  </a:cubicBezTo>
                  <a:cubicBezTo>
                    <a:pt x="4070" y="6739"/>
                    <a:pt x="2702" y="4371"/>
                    <a:pt x="2702" y="4371"/>
                  </a:cubicBezTo>
                  <a:lnTo>
                    <a:pt x="0" y="1135"/>
                  </a:lnTo>
                  <a:lnTo>
                    <a:pt x="301" y="1102"/>
                  </a:lnTo>
                  <a:lnTo>
                    <a:pt x="2669" y="3470"/>
                  </a:lnTo>
                  <a:lnTo>
                    <a:pt x="2169" y="234"/>
                  </a:lnTo>
                  <a:lnTo>
                    <a:pt x="2435" y="201"/>
                  </a:lnTo>
                  <a:cubicBezTo>
                    <a:pt x="2636" y="1435"/>
                    <a:pt x="2969" y="2670"/>
                    <a:pt x="3369" y="3837"/>
                  </a:cubicBezTo>
                  <a:cubicBezTo>
                    <a:pt x="3736" y="4671"/>
                    <a:pt x="5371" y="6806"/>
                    <a:pt x="5371" y="6806"/>
                  </a:cubicBezTo>
                  <a:cubicBezTo>
                    <a:pt x="5371" y="6806"/>
                    <a:pt x="6772" y="3103"/>
                    <a:pt x="6805" y="2603"/>
                  </a:cubicBezTo>
                  <a:cubicBezTo>
                    <a:pt x="6872" y="2103"/>
                    <a:pt x="6438" y="568"/>
                    <a:pt x="6238" y="34"/>
                  </a:cubicBezTo>
                  <a:lnTo>
                    <a:pt x="6505" y="1"/>
                  </a:lnTo>
                  <a:lnTo>
                    <a:pt x="7339" y="2303"/>
                  </a:lnTo>
                  <a:lnTo>
                    <a:pt x="9340" y="401"/>
                  </a:lnTo>
                  <a:lnTo>
                    <a:pt x="9741" y="468"/>
                  </a:lnTo>
                  <a:cubicBezTo>
                    <a:pt x="8973" y="1102"/>
                    <a:pt x="8273" y="1836"/>
                    <a:pt x="7739" y="2703"/>
                  </a:cubicBezTo>
                  <a:cubicBezTo>
                    <a:pt x="4971" y="7440"/>
                    <a:pt x="8406" y="21783"/>
                    <a:pt x="8406" y="21783"/>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622;p30">
              <a:extLst>
                <a:ext uri="{FF2B5EF4-FFF2-40B4-BE49-F238E27FC236}">
                  <a16:creationId xmlns:a16="http://schemas.microsoft.com/office/drawing/2014/main" id="{841503BA-055C-9220-F709-1D51ADC4648A}"/>
                </a:ext>
              </a:extLst>
            </p:cNvPr>
            <p:cNvSpPr/>
            <p:nvPr/>
          </p:nvSpPr>
          <p:spPr>
            <a:xfrm>
              <a:off x="5429992" y="2499618"/>
              <a:ext cx="330489" cy="796660"/>
            </a:xfrm>
            <a:custGeom>
              <a:avLst/>
              <a:gdLst/>
              <a:ahLst/>
              <a:cxnLst/>
              <a:rect l="l" t="t" r="r" b="b"/>
              <a:pathLst>
                <a:path w="18714" h="45111" extrusionOk="0">
                  <a:moveTo>
                    <a:pt x="9966" y="1"/>
                  </a:moveTo>
                  <a:cubicBezTo>
                    <a:pt x="7754" y="1"/>
                    <a:pt x="5684" y="476"/>
                    <a:pt x="4870" y="1439"/>
                  </a:cubicBezTo>
                  <a:cubicBezTo>
                    <a:pt x="2902" y="3941"/>
                    <a:pt x="2368" y="7310"/>
                    <a:pt x="3436" y="10312"/>
                  </a:cubicBezTo>
                  <a:cubicBezTo>
                    <a:pt x="5371" y="15716"/>
                    <a:pt x="3703" y="14749"/>
                    <a:pt x="1067" y="25523"/>
                  </a:cubicBezTo>
                  <a:cubicBezTo>
                    <a:pt x="0" y="29893"/>
                    <a:pt x="234" y="40768"/>
                    <a:pt x="300" y="44570"/>
                  </a:cubicBezTo>
                  <a:cubicBezTo>
                    <a:pt x="280" y="44570"/>
                    <a:pt x="2398" y="45111"/>
                    <a:pt x="6489" y="45111"/>
                  </a:cubicBezTo>
                  <a:cubicBezTo>
                    <a:pt x="9139" y="45111"/>
                    <a:pt x="12617" y="44884"/>
                    <a:pt x="16879" y="44137"/>
                  </a:cubicBezTo>
                  <a:cubicBezTo>
                    <a:pt x="16112" y="39734"/>
                    <a:pt x="16078" y="35230"/>
                    <a:pt x="16779" y="30794"/>
                  </a:cubicBezTo>
                  <a:cubicBezTo>
                    <a:pt x="17679" y="25156"/>
                    <a:pt x="16512" y="22688"/>
                    <a:pt x="14711" y="18051"/>
                  </a:cubicBezTo>
                  <a:cubicBezTo>
                    <a:pt x="12909" y="13381"/>
                    <a:pt x="18713" y="3307"/>
                    <a:pt x="15945" y="1439"/>
                  </a:cubicBezTo>
                  <a:cubicBezTo>
                    <a:pt x="14571" y="485"/>
                    <a:pt x="12197" y="1"/>
                    <a:pt x="9966"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623;p30">
              <a:extLst>
                <a:ext uri="{FF2B5EF4-FFF2-40B4-BE49-F238E27FC236}">
                  <a16:creationId xmlns:a16="http://schemas.microsoft.com/office/drawing/2014/main" id="{6EFF81BE-CCDE-6D71-A9F4-479EEC007014}"/>
                </a:ext>
              </a:extLst>
            </p:cNvPr>
            <p:cNvSpPr/>
            <p:nvPr/>
          </p:nvSpPr>
          <p:spPr>
            <a:xfrm>
              <a:off x="5429992" y="2490859"/>
              <a:ext cx="330489" cy="821808"/>
            </a:xfrm>
            <a:custGeom>
              <a:avLst/>
              <a:gdLst/>
              <a:ahLst/>
              <a:cxnLst/>
              <a:rect l="l" t="t" r="r" b="b"/>
              <a:pathLst>
                <a:path w="18714" h="46535" fill="none" extrusionOk="0">
                  <a:moveTo>
                    <a:pt x="16879" y="44633"/>
                  </a:moveTo>
                  <a:cubicBezTo>
                    <a:pt x="16112" y="40230"/>
                    <a:pt x="16078" y="35726"/>
                    <a:pt x="16779" y="31290"/>
                  </a:cubicBezTo>
                  <a:cubicBezTo>
                    <a:pt x="17679" y="25652"/>
                    <a:pt x="16512" y="23184"/>
                    <a:pt x="14711" y="18547"/>
                  </a:cubicBezTo>
                  <a:cubicBezTo>
                    <a:pt x="12909" y="13877"/>
                    <a:pt x="18713" y="3803"/>
                    <a:pt x="15945" y="1935"/>
                  </a:cubicBezTo>
                  <a:cubicBezTo>
                    <a:pt x="13209" y="34"/>
                    <a:pt x="6505" y="1"/>
                    <a:pt x="4870" y="1935"/>
                  </a:cubicBezTo>
                  <a:cubicBezTo>
                    <a:pt x="2902" y="4437"/>
                    <a:pt x="2368" y="7806"/>
                    <a:pt x="3436" y="10808"/>
                  </a:cubicBezTo>
                  <a:cubicBezTo>
                    <a:pt x="5371" y="16212"/>
                    <a:pt x="3703" y="15245"/>
                    <a:pt x="1067" y="26019"/>
                  </a:cubicBezTo>
                  <a:cubicBezTo>
                    <a:pt x="0" y="30389"/>
                    <a:pt x="234" y="41264"/>
                    <a:pt x="300" y="45066"/>
                  </a:cubicBezTo>
                  <a:cubicBezTo>
                    <a:pt x="267" y="45066"/>
                    <a:pt x="6038" y="46534"/>
                    <a:pt x="16879" y="44633"/>
                  </a:cubicBezTo>
                  <a:close/>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624;p30">
              <a:extLst>
                <a:ext uri="{FF2B5EF4-FFF2-40B4-BE49-F238E27FC236}">
                  <a16:creationId xmlns:a16="http://schemas.microsoft.com/office/drawing/2014/main" id="{ADCB6CD3-57DE-3519-3C46-BBA3FBE9C578}"/>
                </a:ext>
              </a:extLst>
            </p:cNvPr>
            <p:cNvSpPr/>
            <p:nvPr/>
          </p:nvSpPr>
          <p:spPr>
            <a:xfrm>
              <a:off x="5533072" y="2437261"/>
              <a:ext cx="111364" cy="119629"/>
            </a:xfrm>
            <a:custGeom>
              <a:avLst/>
              <a:gdLst/>
              <a:ahLst/>
              <a:cxnLst/>
              <a:rect l="l" t="t" r="r" b="b"/>
              <a:pathLst>
                <a:path w="6306" h="6774" extrusionOk="0">
                  <a:moveTo>
                    <a:pt x="4704" y="0"/>
                  </a:moveTo>
                  <a:cubicBezTo>
                    <a:pt x="4704" y="0"/>
                    <a:pt x="1335" y="167"/>
                    <a:pt x="1468" y="1535"/>
                  </a:cubicBezTo>
                  <a:cubicBezTo>
                    <a:pt x="1535" y="2302"/>
                    <a:pt x="1435" y="3102"/>
                    <a:pt x="1201" y="3870"/>
                  </a:cubicBezTo>
                  <a:cubicBezTo>
                    <a:pt x="1035" y="3903"/>
                    <a:pt x="868" y="3936"/>
                    <a:pt x="734" y="4003"/>
                  </a:cubicBezTo>
                  <a:cubicBezTo>
                    <a:pt x="401" y="4870"/>
                    <a:pt x="1" y="6705"/>
                    <a:pt x="1902" y="6772"/>
                  </a:cubicBezTo>
                  <a:cubicBezTo>
                    <a:pt x="1932" y="6773"/>
                    <a:pt x="1961" y="6773"/>
                    <a:pt x="1990" y="6773"/>
                  </a:cubicBezTo>
                  <a:cubicBezTo>
                    <a:pt x="4098" y="6773"/>
                    <a:pt x="5088" y="4427"/>
                    <a:pt x="6305" y="3703"/>
                  </a:cubicBezTo>
                  <a:cubicBezTo>
                    <a:pt x="6005" y="3636"/>
                    <a:pt x="5671" y="3636"/>
                    <a:pt x="5371" y="3603"/>
                  </a:cubicBezTo>
                  <a:cubicBezTo>
                    <a:pt x="4537" y="2235"/>
                    <a:pt x="4704" y="0"/>
                    <a:pt x="4704" y="0"/>
                  </a:cubicBezTo>
                  <a:close/>
                </a:path>
              </a:pathLst>
            </a:custGeom>
            <a:solidFill>
              <a:srgbClr val="FFFFFF"/>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625;p30">
              <a:extLst>
                <a:ext uri="{FF2B5EF4-FFF2-40B4-BE49-F238E27FC236}">
                  <a16:creationId xmlns:a16="http://schemas.microsoft.com/office/drawing/2014/main" id="{A5CFEFE6-4743-1E7B-6AF2-DBE3DD13E0F4}"/>
                </a:ext>
              </a:extLst>
            </p:cNvPr>
            <p:cNvSpPr/>
            <p:nvPr/>
          </p:nvSpPr>
          <p:spPr>
            <a:xfrm>
              <a:off x="5556047" y="2437261"/>
              <a:ext cx="60097" cy="50313"/>
            </a:xfrm>
            <a:custGeom>
              <a:avLst/>
              <a:gdLst/>
              <a:ahLst/>
              <a:cxnLst/>
              <a:rect l="l" t="t" r="r" b="b"/>
              <a:pathLst>
                <a:path w="3403" h="2849" extrusionOk="0">
                  <a:moveTo>
                    <a:pt x="3403" y="0"/>
                  </a:moveTo>
                  <a:cubicBezTo>
                    <a:pt x="3403" y="0"/>
                    <a:pt x="0" y="167"/>
                    <a:pt x="167" y="1535"/>
                  </a:cubicBezTo>
                  <a:cubicBezTo>
                    <a:pt x="201" y="1935"/>
                    <a:pt x="201" y="2335"/>
                    <a:pt x="134" y="2736"/>
                  </a:cubicBezTo>
                  <a:cubicBezTo>
                    <a:pt x="334" y="2811"/>
                    <a:pt x="553" y="2848"/>
                    <a:pt x="762" y="2848"/>
                  </a:cubicBezTo>
                  <a:cubicBezTo>
                    <a:pt x="832" y="2848"/>
                    <a:pt x="901" y="2844"/>
                    <a:pt x="968" y="2836"/>
                  </a:cubicBezTo>
                  <a:cubicBezTo>
                    <a:pt x="1768" y="2802"/>
                    <a:pt x="3403" y="467"/>
                    <a:pt x="3403" y="467"/>
                  </a:cubicBezTo>
                  <a:lnTo>
                    <a:pt x="3403" y="0"/>
                  </a:lnTo>
                  <a:close/>
                </a:path>
              </a:pathLst>
            </a:custGeom>
            <a:solidFill>
              <a:schemeClr val="dk1"/>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626;p30">
              <a:extLst>
                <a:ext uri="{FF2B5EF4-FFF2-40B4-BE49-F238E27FC236}">
                  <a16:creationId xmlns:a16="http://schemas.microsoft.com/office/drawing/2014/main" id="{27C224CF-DF21-A390-74C0-5D813036CC37}"/>
                </a:ext>
              </a:extLst>
            </p:cNvPr>
            <p:cNvSpPr/>
            <p:nvPr/>
          </p:nvSpPr>
          <p:spPr>
            <a:xfrm>
              <a:off x="5508225" y="2335506"/>
              <a:ext cx="38923" cy="56406"/>
            </a:xfrm>
            <a:custGeom>
              <a:avLst/>
              <a:gdLst/>
              <a:ahLst/>
              <a:cxnLst/>
              <a:rect l="l" t="t" r="r" b="b"/>
              <a:pathLst>
                <a:path w="2204" h="3194" extrusionOk="0">
                  <a:moveTo>
                    <a:pt x="1175" y="1"/>
                  </a:moveTo>
                  <a:cubicBezTo>
                    <a:pt x="600" y="1"/>
                    <a:pt x="0" y="546"/>
                    <a:pt x="140" y="1593"/>
                  </a:cubicBezTo>
                  <a:cubicBezTo>
                    <a:pt x="240" y="2293"/>
                    <a:pt x="640" y="2860"/>
                    <a:pt x="1241" y="3194"/>
                  </a:cubicBezTo>
                  <a:cubicBezTo>
                    <a:pt x="1674" y="2660"/>
                    <a:pt x="1975" y="2060"/>
                    <a:pt x="2108" y="1392"/>
                  </a:cubicBezTo>
                  <a:cubicBezTo>
                    <a:pt x="2204" y="454"/>
                    <a:pt x="1700" y="1"/>
                    <a:pt x="117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627;p30">
              <a:extLst>
                <a:ext uri="{FF2B5EF4-FFF2-40B4-BE49-F238E27FC236}">
                  <a16:creationId xmlns:a16="http://schemas.microsoft.com/office/drawing/2014/main" id="{18166EF1-89A0-558A-BBF6-143F9FBCEDF4}"/>
                </a:ext>
              </a:extLst>
            </p:cNvPr>
            <p:cNvSpPr/>
            <p:nvPr/>
          </p:nvSpPr>
          <p:spPr>
            <a:xfrm>
              <a:off x="5501267" y="2309423"/>
              <a:ext cx="138313" cy="168159"/>
            </a:xfrm>
            <a:custGeom>
              <a:avLst/>
              <a:gdLst/>
              <a:ahLst/>
              <a:cxnLst/>
              <a:rect l="l" t="t" r="r" b="b"/>
              <a:pathLst>
                <a:path w="7832" h="9522" extrusionOk="0">
                  <a:moveTo>
                    <a:pt x="3603" y="1"/>
                  </a:moveTo>
                  <a:cubicBezTo>
                    <a:pt x="2635" y="601"/>
                    <a:pt x="1935" y="1569"/>
                    <a:pt x="1668" y="2669"/>
                  </a:cubicBezTo>
                  <a:cubicBezTo>
                    <a:pt x="1201" y="4504"/>
                    <a:pt x="0" y="4304"/>
                    <a:pt x="534" y="7106"/>
                  </a:cubicBezTo>
                  <a:cubicBezTo>
                    <a:pt x="863" y="8833"/>
                    <a:pt x="1179" y="9521"/>
                    <a:pt x="2100" y="9521"/>
                  </a:cubicBezTo>
                  <a:cubicBezTo>
                    <a:pt x="2673" y="9521"/>
                    <a:pt x="3480" y="9255"/>
                    <a:pt x="4670" y="8807"/>
                  </a:cubicBezTo>
                  <a:cubicBezTo>
                    <a:pt x="5137" y="8540"/>
                    <a:pt x="5571" y="8173"/>
                    <a:pt x="5938" y="7773"/>
                  </a:cubicBezTo>
                  <a:cubicBezTo>
                    <a:pt x="5938" y="7773"/>
                    <a:pt x="6088" y="7895"/>
                    <a:pt x="6349" y="7895"/>
                  </a:cubicBezTo>
                  <a:cubicBezTo>
                    <a:pt x="6579" y="7895"/>
                    <a:pt x="6896" y="7799"/>
                    <a:pt x="7272" y="7439"/>
                  </a:cubicBezTo>
                  <a:cubicBezTo>
                    <a:pt x="7832" y="6880"/>
                    <a:pt x="7638" y="6262"/>
                    <a:pt x="6717" y="6262"/>
                  </a:cubicBezTo>
                  <a:cubicBezTo>
                    <a:pt x="6650" y="6262"/>
                    <a:pt x="6579" y="6265"/>
                    <a:pt x="6505" y="6272"/>
                  </a:cubicBezTo>
                  <a:lnTo>
                    <a:pt x="7739" y="3203"/>
                  </a:lnTo>
                  <a:lnTo>
                    <a:pt x="6171" y="534"/>
                  </a:lnTo>
                  <a:lnTo>
                    <a:pt x="3603" y="1"/>
                  </a:lnTo>
                  <a:close/>
                </a:path>
              </a:pathLst>
            </a:custGeom>
            <a:solidFill>
              <a:srgbClr val="FFFFFF"/>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628;p30">
              <a:extLst>
                <a:ext uri="{FF2B5EF4-FFF2-40B4-BE49-F238E27FC236}">
                  <a16:creationId xmlns:a16="http://schemas.microsoft.com/office/drawing/2014/main" id="{90582F26-F77D-A0E3-AAEC-19436B74B3FF}"/>
                </a:ext>
              </a:extLst>
            </p:cNvPr>
            <p:cNvSpPr/>
            <p:nvPr/>
          </p:nvSpPr>
          <p:spPr>
            <a:xfrm>
              <a:off x="5523059" y="2386596"/>
              <a:ext cx="17695" cy="29475"/>
            </a:xfrm>
            <a:custGeom>
              <a:avLst/>
              <a:gdLst/>
              <a:ahLst/>
              <a:cxnLst/>
              <a:rect l="l" t="t" r="r" b="b"/>
              <a:pathLst>
                <a:path w="1002" h="1669" fill="none" extrusionOk="0">
                  <a:moveTo>
                    <a:pt x="1001" y="1"/>
                  </a:moveTo>
                  <a:cubicBezTo>
                    <a:pt x="801" y="334"/>
                    <a:pt x="534" y="634"/>
                    <a:pt x="167" y="834"/>
                  </a:cubicBezTo>
                  <a:cubicBezTo>
                    <a:pt x="67" y="868"/>
                    <a:pt x="0" y="1001"/>
                    <a:pt x="67" y="1101"/>
                  </a:cubicBezTo>
                  <a:cubicBezTo>
                    <a:pt x="167" y="1268"/>
                    <a:pt x="234" y="1468"/>
                    <a:pt x="267" y="1668"/>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629;p30">
              <a:extLst>
                <a:ext uri="{FF2B5EF4-FFF2-40B4-BE49-F238E27FC236}">
                  <a16:creationId xmlns:a16="http://schemas.microsoft.com/office/drawing/2014/main" id="{749A95D0-1571-5A2E-7801-6614C31B46D3}"/>
                </a:ext>
              </a:extLst>
            </p:cNvPr>
            <p:cNvSpPr/>
            <p:nvPr/>
          </p:nvSpPr>
          <p:spPr>
            <a:xfrm>
              <a:off x="5524242" y="2430780"/>
              <a:ext cx="25925" cy="10031"/>
            </a:xfrm>
            <a:custGeom>
              <a:avLst/>
              <a:gdLst/>
              <a:ahLst/>
              <a:cxnLst/>
              <a:rect l="l" t="t" r="r" b="b"/>
              <a:pathLst>
                <a:path w="1468" h="568" fill="none" extrusionOk="0">
                  <a:moveTo>
                    <a:pt x="0" y="0"/>
                  </a:moveTo>
                  <a:cubicBezTo>
                    <a:pt x="367" y="401"/>
                    <a:pt x="968" y="567"/>
                    <a:pt x="1468" y="367"/>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630;p30">
              <a:extLst>
                <a:ext uri="{FF2B5EF4-FFF2-40B4-BE49-F238E27FC236}">
                  <a16:creationId xmlns:a16="http://schemas.microsoft.com/office/drawing/2014/main" id="{42CAC43B-2511-9E92-9DA7-34131A81DCC6}"/>
                </a:ext>
              </a:extLst>
            </p:cNvPr>
            <p:cNvSpPr/>
            <p:nvPr/>
          </p:nvSpPr>
          <p:spPr>
            <a:xfrm>
              <a:off x="5532489" y="2354791"/>
              <a:ext cx="10031" cy="14146"/>
            </a:xfrm>
            <a:custGeom>
              <a:avLst/>
              <a:gdLst/>
              <a:ahLst/>
              <a:cxnLst/>
              <a:rect l="l" t="t" r="r" b="b"/>
              <a:pathLst>
                <a:path w="568" h="801" fill="none" extrusionOk="0">
                  <a:moveTo>
                    <a:pt x="0" y="200"/>
                  </a:moveTo>
                  <a:cubicBezTo>
                    <a:pt x="0" y="200"/>
                    <a:pt x="501" y="0"/>
                    <a:pt x="567" y="801"/>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631;p30">
              <a:extLst>
                <a:ext uri="{FF2B5EF4-FFF2-40B4-BE49-F238E27FC236}">
                  <a16:creationId xmlns:a16="http://schemas.microsoft.com/office/drawing/2014/main" id="{51F1C0FE-6309-D805-F7B3-977EDF736960}"/>
                </a:ext>
              </a:extLst>
            </p:cNvPr>
            <p:cNvSpPr/>
            <p:nvPr/>
          </p:nvSpPr>
          <p:spPr>
            <a:xfrm>
              <a:off x="5560162" y="2366570"/>
              <a:ext cx="20645" cy="16512"/>
            </a:xfrm>
            <a:custGeom>
              <a:avLst/>
              <a:gdLst/>
              <a:ahLst/>
              <a:cxnLst/>
              <a:rect l="l" t="t" r="r" b="b"/>
              <a:pathLst>
                <a:path w="1169" h="935" fill="none" extrusionOk="0">
                  <a:moveTo>
                    <a:pt x="1" y="167"/>
                  </a:moveTo>
                  <a:cubicBezTo>
                    <a:pt x="535" y="0"/>
                    <a:pt x="1102" y="367"/>
                    <a:pt x="1168" y="934"/>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632;p30">
              <a:extLst>
                <a:ext uri="{FF2B5EF4-FFF2-40B4-BE49-F238E27FC236}">
                  <a16:creationId xmlns:a16="http://schemas.microsoft.com/office/drawing/2014/main" id="{34E92753-BDE7-9ED5-6376-587AAC758DF2}"/>
                </a:ext>
              </a:extLst>
            </p:cNvPr>
            <p:cNvSpPr/>
            <p:nvPr/>
          </p:nvSpPr>
          <p:spPr>
            <a:xfrm>
              <a:off x="5555464" y="2386225"/>
              <a:ext cx="9430" cy="11691"/>
            </a:xfrm>
            <a:custGeom>
              <a:avLst/>
              <a:gdLst/>
              <a:ahLst/>
              <a:cxnLst/>
              <a:rect l="l" t="t" r="r" b="b"/>
              <a:pathLst>
                <a:path w="534" h="662" extrusionOk="0">
                  <a:moveTo>
                    <a:pt x="329" y="1"/>
                  </a:moveTo>
                  <a:cubicBezTo>
                    <a:pt x="234" y="1"/>
                    <a:pt x="119" y="91"/>
                    <a:pt x="67" y="222"/>
                  </a:cubicBezTo>
                  <a:cubicBezTo>
                    <a:pt x="0" y="422"/>
                    <a:pt x="0" y="589"/>
                    <a:pt x="134" y="655"/>
                  </a:cubicBezTo>
                  <a:cubicBezTo>
                    <a:pt x="146" y="660"/>
                    <a:pt x="160" y="662"/>
                    <a:pt x="174" y="662"/>
                  </a:cubicBezTo>
                  <a:cubicBezTo>
                    <a:pt x="268" y="662"/>
                    <a:pt x="380" y="567"/>
                    <a:pt x="467" y="422"/>
                  </a:cubicBezTo>
                  <a:cubicBezTo>
                    <a:pt x="534" y="255"/>
                    <a:pt x="500" y="55"/>
                    <a:pt x="400" y="22"/>
                  </a:cubicBezTo>
                  <a:cubicBezTo>
                    <a:pt x="379" y="7"/>
                    <a:pt x="355" y="1"/>
                    <a:pt x="32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633;p30">
              <a:extLst>
                <a:ext uri="{FF2B5EF4-FFF2-40B4-BE49-F238E27FC236}">
                  <a16:creationId xmlns:a16="http://schemas.microsoft.com/office/drawing/2014/main" id="{60FCA15C-EC6D-7074-271C-BCE5D0C2BADF}"/>
                </a:ext>
              </a:extLst>
            </p:cNvPr>
            <p:cNvSpPr/>
            <p:nvPr/>
          </p:nvSpPr>
          <p:spPr>
            <a:xfrm>
              <a:off x="5524242" y="2375029"/>
              <a:ext cx="9430" cy="11691"/>
            </a:xfrm>
            <a:custGeom>
              <a:avLst/>
              <a:gdLst/>
              <a:ahLst/>
              <a:cxnLst/>
              <a:rect l="l" t="t" r="r" b="b"/>
              <a:pathLst>
                <a:path w="534" h="662" extrusionOk="0">
                  <a:moveTo>
                    <a:pt x="329" y="1"/>
                  </a:moveTo>
                  <a:cubicBezTo>
                    <a:pt x="234" y="1"/>
                    <a:pt x="119" y="91"/>
                    <a:pt x="67" y="222"/>
                  </a:cubicBezTo>
                  <a:cubicBezTo>
                    <a:pt x="0" y="422"/>
                    <a:pt x="0" y="622"/>
                    <a:pt x="134" y="656"/>
                  </a:cubicBezTo>
                  <a:cubicBezTo>
                    <a:pt x="147" y="660"/>
                    <a:pt x="160" y="662"/>
                    <a:pt x="174" y="662"/>
                  </a:cubicBezTo>
                  <a:cubicBezTo>
                    <a:pt x="268" y="662"/>
                    <a:pt x="380" y="567"/>
                    <a:pt x="467" y="422"/>
                  </a:cubicBezTo>
                  <a:cubicBezTo>
                    <a:pt x="534" y="255"/>
                    <a:pt x="501" y="55"/>
                    <a:pt x="400" y="22"/>
                  </a:cubicBezTo>
                  <a:cubicBezTo>
                    <a:pt x="379" y="7"/>
                    <a:pt x="355" y="1"/>
                    <a:pt x="32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634;p30">
              <a:extLst>
                <a:ext uri="{FF2B5EF4-FFF2-40B4-BE49-F238E27FC236}">
                  <a16:creationId xmlns:a16="http://schemas.microsoft.com/office/drawing/2014/main" id="{DD17A8EA-4E88-302F-8E94-8951DEC6A605}"/>
                </a:ext>
              </a:extLst>
            </p:cNvPr>
            <p:cNvSpPr/>
            <p:nvPr/>
          </p:nvSpPr>
          <p:spPr>
            <a:xfrm>
              <a:off x="5279178" y="2486620"/>
              <a:ext cx="376441" cy="177271"/>
            </a:xfrm>
            <a:custGeom>
              <a:avLst/>
              <a:gdLst/>
              <a:ahLst/>
              <a:cxnLst/>
              <a:rect l="l" t="t" r="r" b="b"/>
              <a:pathLst>
                <a:path w="21316" h="10038" extrusionOk="0">
                  <a:moveTo>
                    <a:pt x="2868" y="1"/>
                  </a:moveTo>
                  <a:cubicBezTo>
                    <a:pt x="2798" y="1"/>
                    <a:pt x="2741" y="24"/>
                    <a:pt x="2703" y="74"/>
                  </a:cubicBezTo>
                  <a:cubicBezTo>
                    <a:pt x="2602" y="241"/>
                    <a:pt x="2602" y="408"/>
                    <a:pt x="2969" y="841"/>
                  </a:cubicBezTo>
                  <a:cubicBezTo>
                    <a:pt x="3336" y="1241"/>
                    <a:pt x="4070" y="1708"/>
                    <a:pt x="3803" y="1942"/>
                  </a:cubicBezTo>
                  <a:cubicBezTo>
                    <a:pt x="3769" y="1972"/>
                    <a:pt x="3721" y="1985"/>
                    <a:pt x="3663" y="1985"/>
                  </a:cubicBezTo>
                  <a:cubicBezTo>
                    <a:pt x="2996" y="1985"/>
                    <a:pt x="921" y="171"/>
                    <a:pt x="396" y="171"/>
                  </a:cubicBezTo>
                  <a:cubicBezTo>
                    <a:pt x="354" y="171"/>
                    <a:pt x="321" y="182"/>
                    <a:pt x="301" y="207"/>
                  </a:cubicBezTo>
                  <a:cubicBezTo>
                    <a:pt x="1" y="574"/>
                    <a:pt x="801" y="1241"/>
                    <a:pt x="801" y="1241"/>
                  </a:cubicBezTo>
                  <a:cubicBezTo>
                    <a:pt x="801" y="1241"/>
                    <a:pt x="720" y="1223"/>
                    <a:pt x="627" y="1223"/>
                  </a:cubicBezTo>
                  <a:cubicBezTo>
                    <a:pt x="442" y="1223"/>
                    <a:pt x="212" y="1297"/>
                    <a:pt x="501" y="1742"/>
                  </a:cubicBezTo>
                  <a:cubicBezTo>
                    <a:pt x="935" y="2409"/>
                    <a:pt x="1201" y="2509"/>
                    <a:pt x="1201" y="2509"/>
                  </a:cubicBezTo>
                  <a:cubicBezTo>
                    <a:pt x="1201" y="2509"/>
                    <a:pt x="701" y="2876"/>
                    <a:pt x="1435" y="3677"/>
                  </a:cubicBezTo>
                  <a:cubicBezTo>
                    <a:pt x="1468" y="4144"/>
                    <a:pt x="1668" y="4611"/>
                    <a:pt x="2002" y="4977"/>
                  </a:cubicBezTo>
                  <a:cubicBezTo>
                    <a:pt x="2536" y="5444"/>
                    <a:pt x="5805" y="6312"/>
                    <a:pt x="5805" y="6312"/>
                  </a:cubicBezTo>
                  <a:cubicBezTo>
                    <a:pt x="5805" y="6312"/>
                    <a:pt x="14479" y="10038"/>
                    <a:pt x="16367" y="10038"/>
                  </a:cubicBezTo>
                  <a:cubicBezTo>
                    <a:pt x="16452" y="10038"/>
                    <a:pt x="16523" y="10030"/>
                    <a:pt x="16579" y="10014"/>
                  </a:cubicBezTo>
                  <a:cubicBezTo>
                    <a:pt x="17847" y="9647"/>
                    <a:pt x="21316" y="7813"/>
                    <a:pt x="21316" y="7813"/>
                  </a:cubicBezTo>
                  <a:cubicBezTo>
                    <a:pt x="21316" y="7813"/>
                    <a:pt x="20849" y="5678"/>
                    <a:pt x="19114" y="4811"/>
                  </a:cubicBezTo>
                  <a:lnTo>
                    <a:pt x="15545" y="6745"/>
                  </a:lnTo>
                  <a:lnTo>
                    <a:pt x="6739" y="4344"/>
                  </a:lnTo>
                  <a:cubicBezTo>
                    <a:pt x="6105" y="3276"/>
                    <a:pt x="5404" y="2242"/>
                    <a:pt x="4637" y="1308"/>
                  </a:cubicBezTo>
                  <a:cubicBezTo>
                    <a:pt x="3942" y="585"/>
                    <a:pt x="3223" y="1"/>
                    <a:pt x="2868" y="1"/>
                  </a:cubicBezTo>
                  <a:close/>
                </a:path>
              </a:pathLst>
            </a:custGeom>
            <a:solidFill>
              <a:srgbClr val="FFFFFF"/>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635;p30">
              <a:extLst>
                <a:ext uri="{FF2B5EF4-FFF2-40B4-BE49-F238E27FC236}">
                  <a16:creationId xmlns:a16="http://schemas.microsoft.com/office/drawing/2014/main" id="{9E020598-FBCF-CE83-5337-65B51725D762}"/>
                </a:ext>
              </a:extLst>
            </p:cNvPr>
            <p:cNvSpPr/>
            <p:nvPr/>
          </p:nvSpPr>
          <p:spPr>
            <a:xfrm>
              <a:off x="5303337" y="2514434"/>
              <a:ext cx="18861" cy="53033"/>
            </a:xfrm>
            <a:custGeom>
              <a:avLst/>
              <a:gdLst/>
              <a:ahLst/>
              <a:cxnLst/>
              <a:rect l="l" t="t" r="r" b="b"/>
              <a:pathLst>
                <a:path w="1068" h="3003" fill="none" extrusionOk="0">
                  <a:moveTo>
                    <a:pt x="0" y="0"/>
                  </a:moveTo>
                  <a:cubicBezTo>
                    <a:pt x="0" y="0"/>
                    <a:pt x="801" y="701"/>
                    <a:pt x="934" y="767"/>
                  </a:cubicBezTo>
                  <a:cubicBezTo>
                    <a:pt x="1068" y="867"/>
                    <a:pt x="667" y="1401"/>
                    <a:pt x="868" y="1768"/>
                  </a:cubicBezTo>
                  <a:cubicBezTo>
                    <a:pt x="1068" y="2168"/>
                    <a:pt x="834" y="2769"/>
                    <a:pt x="1001" y="3002"/>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636;p30">
              <a:extLst>
                <a:ext uri="{FF2B5EF4-FFF2-40B4-BE49-F238E27FC236}">
                  <a16:creationId xmlns:a16="http://schemas.microsoft.com/office/drawing/2014/main" id="{70E02F6A-5BD7-2DFF-3D6C-4452625FD089}"/>
                </a:ext>
              </a:extLst>
            </p:cNvPr>
            <p:cNvSpPr/>
            <p:nvPr/>
          </p:nvSpPr>
          <p:spPr>
            <a:xfrm>
              <a:off x="5603764" y="2524606"/>
              <a:ext cx="149651" cy="109421"/>
            </a:xfrm>
            <a:custGeom>
              <a:avLst/>
              <a:gdLst/>
              <a:ahLst/>
              <a:cxnLst/>
              <a:rect l="l" t="t" r="r" b="b"/>
              <a:pathLst>
                <a:path w="8474" h="6196" extrusionOk="0">
                  <a:moveTo>
                    <a:pt x="5234" y="0"/>
                  </a:moveTo>
                  <a:cubicBezTo>
                    <a:pt x="4059" y="0"/>
                    <a:pt x="2369" y="862"/>
                    <a:pt x="0" y="2660"/>
                  </a:cubicBezTo>
                  <a:cubicBezTo>
                    <a:pt x="0" y="2660"/>
                    <a:pt x="2202" y="3760"/>
                    <a:pt x="2502" y="6196"/>
                  </a:cubicBezTo>
                  <a:cubicBezTo>
                    <a:pt x="2502" y="6196"/>
                    <a:pt x="8473" y="3093"/>
                    <a:pt x="6672" y="692"/>
                  </a:cubicBezTo>
                  <a:cubicBezTo>
                    <a:pt x="6318" y="234"/>
                    <a:pt x="5846" y="0"/>
                    <a:pt x="523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637;p30">
              <a:extLst>
                <a:ext uri="{FF2B5EF4-FFF2-40B4-BE49-F238E27FC236}">
                  <a16:creationId xmlns:a16="http://schemas.microsoft.com/office/drawing/2014/main" id="{3307C200-ECCA-4BFC-FA4A-E6C1125F5E56}"/>
                </a:ext>
              </a:extLst>
            </p:cNvPr>
            <p:cNvSpPr/>
            <p:nvPr/>
          </p:nvSpPr>
          <p:spPr>
            <a:xfrm>
              <a:off x="5603764" y="2513251"/>
              <a:ext cx="149651" cy="120777"/>
            </a:xfrm>
            <a:custGeom>
              <a:avLst/>
              <a:gdLst/>
              <a:ahLst/>
              <a:cxnLst/>
              <a:rect l="l" t="t" r="r" b="b"/>
              <a:pathLst>
                <a:path w="8474" h="6839" fill="none" extrusionOk="0">
                  <a:moveTo>
                    <a:pt x="6672" y="1335"/>
                  </a:moveTo>
                  <a:cubicBezTo>
                    <a:pt x="5638" y="0"/>
                    <a:pt x="3603" y="567"/>
                    <a:pt x="0" y="3303"/>
                  </a:cubicBezTo>
                  <a:cubicBezTo>
                    <a:pt x="0" y="3303"/>
                    <a:pt x="2202" y="4403"/>
                    <a:pt x="2502" y="6839"/>
                  </a:cubicBezTo>
                  <a:cubicBezTo>
                    <a:pt x="2502" y="6839"/>
                    <a:pt x="8473" y="3736"/>
                    <a:pt x="6672" y="1335"/>
                  </a:cubicBezTo>
                  <a:close/>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638;p30">
              <a:extLst>
                <a:ext uri="{FF2B5EF4-FFF2-40B4-BE49-F238E27FC236}">
                  <a16:creationId xmlns:a16="http://schemas.microsoft.com/office/drawing/2014/main" id="{640567AB-B17A-9B1C-B98A-0CD2F023CCCF}"/>
                </a:ext>
              </a:extLst>
            </p:cNvPr>
            <p:cNvSpPr/>
            <p:nvPr/>
          </p:nvSpPr>
          <p:spPr>
            <a:xfrm>
              <a:off x="5596700" y="2363426"/>
              <a:ext cx="137854" cy="135117"/>
            </a:xfrm>
            <a:custGeom>
              <a:avLst/>
              <a:gdLst/>
              <a:ahLst/>
              <a:cxnLst/>
              <a:rect l="l" t="t" r="r" b="b"/>
              <a:pathLst>
                <a:path w="7806" h="7651" extrusionOk="0">
                  <a:moveTo>
                    <a:pt x="1471" y="0"/>
                  </a:moveTo>
                  <a:cubicBezTo>
                    <a:pt x="1133" y="0"/>
                    <a:pt x="793" y="60"/>
                    <a:pt x="467" y="178"/>
                  </a:cubicBezTo>
                  <a:cubicBezTo>
                    <a:pt x="0" y="1212"/>
                    <a:pt x="234" y="2447"/>
                    <a:pt x="1068" y="3247"/>
                  </a:cubicBezTo>
                  <a:cubicBezTo>
                    <a:pt x="1635" y="3281"/>
                    <a:pt x="2035" y="3781"/>
                    <a:pt x="2002" y="4348"/>
                  </a:cubicBezTo>
                  <a:cubicBezTo>
                    <a:pt x="1642" y="4558"/>
                    <a:pt x="1202" y="4687"/>
                    <a:pt x="754" y="4687"/>
                  </a:cubicBezTo>
                  <a:cubicBezTo>
                    <a:pt x="703" y="4687"/>
                    <a:pt x="652" y="4685"/>
                    <a:pt x="601" y="4682"/>
                  </a:cubicBezTo>
                  <a:lnTo>
                    <a:pt x="601" y="4682"/>
                  </a:lnTo>
                  <a:cubicBezTo>
                    <a:pt x="701" y="5182"/>
                    <a:pt x="701" y="5949"/>
                    <a:pt x="934" y="6383"/>
                  </a:cubicBezTo>
                  <a:cubicBezTo>
                    <a:pt x="1134" y="6850"/>
                    <a:pt x="1535" y="7217"/>
                    <a:pt x="2035" y="7350"/>
                  </a:cubicBezTo>
                  <a:cubicBezTo>
                    <a:pt x="2129" y="7375"/>
                    <a:pt x="2224" y="7387"/>
                    <a:pt x="2319" y="7387"/>
                  </a:cubicBezTo>
                  <a:cubicBezTo>
                    <a:pt x="2724" y="7387"/>
                    <a:pt x="3107" y="7162"/>
                    <a:pt x="3269" y="6783"/>
                  </a:cubicBezTo>
                  <a:cubicBezTo>
                    <a:pt x="3569" y="7317"/>
                    <a:pt x="4103" y="7650"/>
                    <a:pt x="4703" y="7650"/>
                  </a:cubicBezTo>
                  <a:cubicBezTo>
                    <a:pt x="5337" y="7650"/>
                    <a:pt x="5938" y="7350"/>
                    <a:pt x="6271" y="6783"/>
                  </a:cubicBezTo>
                  <a:cubicBezTo>
                    <a:pt x="6358" y="6824"/>
                    <a:pt x="6448" y="6842"/>
                    <a:pt x="6537" y="6842"/>
                  </a:cubicBezTo>
                  <a:cubicBezTo>
                    <a:pt x="6960" y="6842"/>
                    <a:pt x="7385" y="6429"/>
                    <a:pt x="7606" y="6016"/>
                  </a:cubicBezTo>
                  <a:cubicBezTo>
                    <a:pt x="7806" y="5482"/>
                    <a:pt x="7772" y="4882"/>
                    <a:pt x="7439" y="4415"/>
                  </a:cubicBezTo>
                  <a:cubicBezTo>
                    <a:pt x="7139" y="3948"/>
                    <a:pt x="6738" y="3547"/>
                    <a:pt x="6238" y="3247"/>
                  </a:cubicBezTo>
                  <a:cubicBezTo>
                    <a:pt x="5771" y="2947"/>
                    <a:pt x="5304" y="2647"/>
                    <a:pt x="4870" y="2280"/>
                  </a:cubicBezTo>
                  <a:cubicBezTo>
                    <a:pt x="4136" y="1646"/>
                    <a:pt x="3603" y="712"/>
                    <a:pt x="2702" y="278"/>
                  </a:cubicBezTo>
                  <a:cubicBezTo>
                    <a:pt x="2313" y="93"/>
                    <a:pt x="1893" y="0"/>
                    <a:pt x="147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639;p30">
              <a:extLst>
                <a:ext uri="{FF2B5EF4-FFF2-40B4-BE49-F238E27FC236}">
                  <a16:creationId xmlns:a16="http://schemas.microsoft.com/office/drawing/2014/main" id="{FA0B2F9B-3B32-720A-35CD-64868F61E9F4}"/>
                </a:ext>
              </a:extLst>
            </p:cNvPr>
            <p:cNvSpPr/>
            <p:nvPr/>
          </p:nvSpPr>
          <p:spPr>
            <a:xfrm>
              <a:off x="5503615" y="2262307"/>
              <a:ext cx="179108" cy="146101"/>
            </a:xfrm>
            <a:custGeom>
              <a:avLst/>
              <a:gdLst/>
              <a:ahLst/>
              <a:cxnLst/>
              <a:rect l="l" t="t" r="r" b="b"/>
              <a:pathLst>
                <a:path w="10142" h="8273" extrusionOk="0">
                  <a:moveTo>
                    <a:pt x="4104" y="0"/>
                  </a:moveTo>
                  <a:lnTo>
                    <a:pt x="2069" y="2836"/>
                  </a:lnTo>
                  <a:lnTo>
                    <a:pt x="1" y="4270"/>
                  </a:lnTo>
                  <a:lnTo>
                    <a:pt x="10141" y="8273"/>
                  </a:lnTo>
                  <a:lnTo>
                    <a:pt x="9374" y="5671"/>
                  </a:lnTo>
                  <a:lnTo>
                    <a:pt x="9741" y="2068"/>
                  </a:lnTo>
                  <a:lnTo>
                    <a:pt x="4104" y="0"/>
                  </a:lnTo>
                  <a:close/>
                </a:path>
              </a:pathLst>
            </a:custGeom>
            <a:solidFill>
              <a:srgbClr val="FFFFFF"/>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640;p30">
              <a:extLst>
                <a:ext uri="{FF2B5EF4-FFF2-40B4-BE49-F238E27FC236}">
                  <a16:creationId xmlns:a16="http://schemas.microsoft.com/office/drawing/2014/main" id="{98A5F9FE-39E2-7735-A740-D79B252C6B74}"/>
                </a:ext>
              </a:extLst>
            </p:cNvPr>
            <p:cNvSpPr/>
            <p:nvPr/>
          </p:nvSpPr>
          <p:spPr>
            <a:xfrm>
              <a:off x="5590219" y="2330632"/>
              <a:ext cx="65995" cy="25943"/>
            </a:xfrm>
            <a:custGeom>
              <a:avLst/>
              <a:gdLst/>
              <a:ahLst/>
              <a:cxnLst/>
              <a:rect l="l" t="t" r="r" b="b"/>
              <a:pathLst>
                <a:path w="3737" h="1469" extrusionOk="0">
                  <a:moveTo>
                    <a:pt x="0" y="1"/>
                  </a:moveTo>
                  <a:lnTo>
                    <a:pt x="3736" y="1468"/>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641;p30">
              <a:extLst>
                <a:ext uri="{FF2B5EF4-FFF2-40B4-BE49-F238E27FC236}">
                  <a16:creationId xmlns:a16="http://schemas.microsoft.com/office/drawing/2014/main" id="{6468EEED-9D26-2AB9-4888-B86B03FAD4A1}"/>
                </a:ext>
              </a:extLst>
            </p:cNvPr>
            <p:cNvSpPr/>
            <p:nvPr/>
          </p:nvSpPr>
          <p:spPr>
            <a:xfrm>
              <a:off x="5590219" y="2330632"/>
              <a:ext cx="65995" cy="25943"/>
            </a:xfrm>
            <a:custGeom>
              <a:avLst/>
              <a:gdLst/>
              <a:ahLst/>
              <a:cxnLst/>
              <a:rect l="l" t="t" r="r" b="b"/>
              <a:pathLst>
                <a:path w="3737" h="1469" fill="none" extrusionOk="0">
                  <a:moveTo>
                    <a:pt x="0" y="1"/>
                  </a:moveTo>
                  <a:lnTo>
                    <a:pt x="3736" y="1468"/>
                  </a:ln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642;p30">
              <a:extLst>
                <a:ext uri="{FF2B5EF4-FFF2-40B4-BE49-F238E27FC236}">
                  <a16:creationId xmlns:a16="http://schemas.microsoft.com/office/drawing/2014/main" id="{9CE9AC71-0126-C2BB-2D77-84CF06893344}"/>
                </a:ext>
              </a:extLst>
            </p:cNvPr>
            <p:cNvSpPr/>
            <p:nvPr/>
          </p:nvSpPr>
          <p:spPr>
            <a:xfrm>
              <a:off x="5566643" y="2321202"/>
              <a:ext cx="8865" cy="3550"/>
            </a:xfrm>
            <a:custGeom>
              <a:avLst/>
              <a:gdLst/>
              <a:ahLst/>
              <a:cxnLst/>
              <a:rect l="l" t="t" r="r" b="b"/>
              <a:pathLst>
                <a:path w="502" h="201" extrusionOk="0">
                  <a:moveTo>
                    <a:pt x="1" y="1"/>
                  </a:moveTo>
                  <a:lnTo>
                    <a:pt x="501" y="20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643;p30">
              <a:extLst>
                <a:ext uri="{FF2B5EF4-FFF2-40B4-BE49-F238E27FC236}">
                  <a16:creationId xmlns:a16="http://schemas.microsoft.com/office/drawing/2014/main" id="{86A6A1B9-DE6D-9E75-8DAF-865B2DF2D91B}"/>
                </a:ext>
              </a:extLst>
            </p:cNvPr>
            <p:cNvSpPr/>
            <p:nvPr/>
          </p:nvSpPr>
          <p:spPr>
            <a:xfrm>
              <a:off x="5566643" y="2321202"/>
              <a:ext cx="8865" cy="3550"/>
            </a:xfrm>
            <a:custGeom>
              <a:avLst/>
              <a:gdLst/>
              <a:ahLst/>
              <a:cxnLst/>
              <a:rect l="l" t="t" r="r" b="b"/>
              <a:pathLst>
                <a:path w="502" h="201" fill="none" extrusionOk="0">
                  <a:moveTo>
                    <a:pt x="1" y="1"/>
                  </a:moveTo>
                  <a:lnTo>
                    <a:pt x="501" y="201"/>
                  </a:ln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644;p30">
              <a:extLst>
                <a:ext uri="{FF2B5EF4-FFF2-40B4-BE49-F238E27FC236}">
                  <a16:creationId xmlns:a16="http://schemas.microsoft.com/office/drawing/2014/main" id="{BA158ADB-AEEF-041E-B663-9C4EE834E1A7}"/>
                </a:ext>
              </a:extLst>
            </p:cNvPr>
            <p:cNvSpPr/>
            <p:nvPr/>
          </p:nvSpPr>
          <p:spPr>
            <a:xfrm>
              <a:off x="5587269" y="3208954"/>
              <a:ext cx="9448" cy="51267"/>
            </a:xfrm>
            <a:custGeom>
              <a:avLst/>
              <a:gdLst/>
              <a:ahLst/>
              <a:cxnLst/>
              <a:rect l="l" t="t" r="r" b="b"/>
              <a:pathLst>
                <a:path w="535" h="2903" fill="none" extrusionOk="0">
                  <a:moveTo>
                    <a:pt x="0" y="0"/>
                  </a:moveTo>
                  <a:cubicBezTo>
                    <a:pt x="301" y="1735"/>
                    <a:pt x="534" y="2902"/>
                    <a:pt x="534" y="2902"/>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645;p30">
              <a:extLst>
                <a:ext uri="{FF2B5EF4-FFF2-40B4-BE49-F238E27FC236}">
                  <a16:creationId xmlns:a16="http://schemas.microsoft.com/office/drawing/2014/main" id="{F05750EE-BF86-FFE4-C1B3-2CBC127D1695}"/>
                </a:ext>
              </a:extLst>
            </p:cNvPr>
            <p:cNvSpPr/>
            <p:nvPr/>
          </p:nvSpPr>
          <p:spPr>
            <a:xfrm>
              <a:off x="5551332" y="2990398"/>
              <a:ext cx="31241" cy="191470"/>
            </a:xfrm>
            <a:custGeom>
              <a:avLst/>
              <a:gdLst/>
              <a:ahLst/>
              <a:cxnLst/>
              <a:rect l="l" t="t" r="r" b="b"/>
              <a:pathLst>
                <a:path w="1769" h="10842" fill="none" extrusionOk="0">
                  <a:moveTo>
                    <a:pt x="1" y="1"/>
                  </a:moveTo>
                  <a:cubicBezTo>
                    <a:pt x="368" y="2769"/>
                    <a:pt x="1168" y="7406"/>
                    <a:pt x="1769" y="10842"/>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646;p30">
              <a:extLst>
                <a:ext uri="{FF2B5EF4-FFF2-40B4-BE49-F238E27FC236}">
                  <a16:creationId xmlns:a16="http://schemas.microsoft.com/office/drawing/2014/main" id="{6ECFD4E5-748C-789A-DFCD-7AFB71D822D2}"/>
                </a:ext>
              </a:extLst>
            </p:cNvPr>
            <p:cNvSpPr/>
            <p:nvPr/>
          </p:nvSpPr>
          <p:spPr>
            <a:xfrm>
              <a:off x="5544268" y="3051077"/>
              <a:ext cx="13563" cy="78958"/>
            </a:xfrm>
            <a:custGeom>
              <a:avLst/>
              <a:gdLst/>
              <a:ahLst/>
              <a:cxnLst/>
              <a:rect l="l" t="t" r="r" b="b"/>
              <a:pathLst>
                <a:path w="768" h="4471" fill="none" extrusionOk="0">
                  <a:moveTo>
                    <a:pt x="768" y="0"/>
                  </a:moveTo>
                  <a:cubicBezTo>
                    <a:pt x="701" y="768"/>
                    <a:pt x="334" y="2769"/>
                    <a:pt x="0" y="4470"/>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647;p30">
              <a:extLst>
                <a:ext uri="{FF2B5EF4-FFF2-40B4-BE49-F238E27FC236}">
                  <a16:creationId xmlns:a16="http://schemas.microsoft.com/office/drawing/2014/main" id="{9B109F1C-38C8-DDC9-216C-AD58178E49C0}"/>
                </a:ext>
              </a:extLst>
            </p:cNvPr>
            <p:cNvSpPr/>
            <p:nvPr/>
          </p:nvSpPr>
          <p:spPr>
            <a:xfrm>
              <a:off x="5471228" y="2681724"/>
              <a:ext cx="166728" cy="200300"/>
            </a:xfrm>
            <a:custGeom>
              <a:avLst/>
              <a:gdLst/>
              <a:ahLst/>
              <a:cxnLst/>
              <a:rect l="l" t="t" r="r" b="b"/>
              <a:pathLst>
                <a:path w="9441" h="11342" extrusionOk="0">
                  <a:moveTo>
                    <a:pt x="1067" y="0"/>
                  </a:moveTo>
                  <a:lnTo>
                    <a:pt x="0" y="10441"/>
                  </a:lnTo>
                  <a:lnTo>
                    <a:pt x="9440" y="11342"/>
                  </a:lnTo>
                  <a:cubicBezTo>
                    <a:pt x="9440" y="11342"/>
                    <a:pt x="7672" y="8240"/>
                    <a:pt x="8206" y="5671"/>
                  </a:cubicBezTo>
                  <a:lnTo>
                    <a:pt x="8640" y="434"/>
                  </a:lnTo>
                  <a:lnTo>
                    <a:pt x="1067" y="0"/>
                  </a:lnTo>
                  <a:close/>
                </a:path>
              </a:pathLst>
            </a:custGeom>
            <a:solidFill>
              <a:schemeClr val="accent6"/>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8" name="Google Shape;300;p30">
            <a:extLst>
              <a:ext uri="{FF2B5EF4-FFF2-40B4-BE49-F238E27FC236}">
                <a16:creationId xmlns:a16="http://schemas.microsoft.com/office/drawing/2014/main" id="{D7C07E20-9E47-9839-0678-638C4E695803}"/>
              </a:ext>
            </a:extLst>
          </p:cNvPr>
          <p:cNvSpPr txBox="1">
            <a:spLocks/>
          </p:cNvSpPr>
          <p:nvPr/>
        </p:nvSpPr>
        <p:spPr>
          <a:xfrm>
            <a:off x="5054209" y="1521972"/>
            <a:ext cx="3536895" cy="478200"/>
          </a:xfrm>
          <a:prstGeom prst="rect">
            <a:avLst/>
          </a:prstGeom>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800" dirty="0"/>
              <a:t>United States Renewable Energy</a:t>
            </a:r>
            <a:endParaRPr lang="en-US" dirty="0">
              <a:solidFill>
                <a:srgbClr val="F3AC3D"/>
              </a:solidFill>
            </a:endParaRPr>
          </a:p>
        </p:txBody>
      </p:sp>
      <p:sp>
        <p:nvSpPr>
          <p:cNvPr id="340" name="TextBox 339">
            <a:extLst>
              <a:ext uri="{FF2B5EF4-FFF2-40B4-BE49-F238E27FC236}">
                <a16:creationId xmlns:a16="http://schemas.microsoft.com/office/drawing/2014/main" id="{9004096E-B778-7BA9-B727-5394CF0B5AA8}"/>
              </a:ext>
            </a:extLst>
          </p:cNvPr>
          <p:cNvSpPr txBox="1"/>
          <p:nvPr/>
        </p:nvSpPr>
        <p:spPr>
          <a:xfrm>
            <a:off x="5257147" y="2621586"/>
            <a:ext cx="3191127" cy="1600438"/>
          </a:xfrm>
          <a:prstGeom prst="rect">
            <a:avLst/>
          </a:prstGeom>
          <a:noFill/>
        </p:spPr>
        <p:txBody>
          <a:bodyPr wrap="square">
            <a:spAutoFit/>
          </a:bodyPr>
          <a:lstStyle/>
          <a:p>
            <a:pPr algn="just"/>
            <a:r>
              <a:rPr lang="en-US" dirty="0">
                <a:solidFill>
                  <a:schemeClr val="tx1"/>
                </a:solidFill>
                <a:latin typeface="arial" panose="020B0604020202020204" pitchFamily="34" charset="0"/>
              </a:rPr>
              <a:t>S</a:t>
            </a:r>
            <a:r>
              <a:rPr lang="en-US" i="0" dirty="0">
                <a:solidFill>
                  <a:schemeClr val="tx1"/>
                </a:solidFill>
                <a:effectLst/>
                <a:latin typeface="arial" panose="020B0604020202020204" pitchFamily="34" charset="0"/>
              </a:rPr>
              <a:t>olar and wind are expected to add more than 60% of the utility-scale generating capacity to the U.S. power grid (46% from solar, 17% from wind). The United States is a resource-rich country with abundant renewable energy resources.</a:t>
            </a:r>
            <a:endParaRPr lang="en-IN" dirty="0">
              <a:solidFill>
                <a:schemeClr val="tx1"/>
              </a:solidFill>
            </a:endParaRPr>
          </a:p>
        </p:txBody>
      </p:sp>
      <p:sp>
        <p:nvSpPr>
          <p:cNvPr id="341" name="Rectangle 340">
            <a:extLst>
              <a:ext uri="{FF2B5EF4-FFF2-40B4-BE49-F238E27FC236}">
                <a16:creationId xmlns:a16="http://schemas.microsoft.com/office/drawing/2014/main" id="{88F1E504-629B-E797-C622-9ABF90FBC487}"/>
              </a:ext>
            </a:extLst>
          </p:cNvPr>
          <p:cNvSpPr/>
          <p:nvPr/>
        </p:nvSpPr>
        <p:spPr>
          <a:xfrm>
            <a:off x="5076889" y="1243762"/>
            <a:ext cx="3536895" cy="1034620"/>
          </a:xfrm>
          <a:prstGeom prst="rect">
            <a:avLst/>
          </a:prstGeom>
          <a:noFill/>
          <a:ln w="6350">
            <a:solidFill>
              <a:schemeClr val="tx1"/>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2" name="Rectangle 341">
            <a:extLst>
              <a:ext uri="{FF2B5EF4-FFF2-40B4-BE49-F238E27FC236}">
                <a16:creationId xmlns:a16="http://schemas.microsoft.com/office/drawing/2014/main" id="{3CBD49C3-4F94-8E3D-ADA7-CEE25F792A36}"/>
              </a:ext>
            </a:extLst>
          </p:cNvPr>
          <p:cNvSpPr/>
          <p:nvPr/>
        </p:nvSpPr>
        <p:spPr>
          <a:xfrm>
            <a:off x="5076889" y="2439212"/>
            <a:ext cx="3536895" cy="1953109"/>
          </a:xfrm>
          <a:prstGeom prst="rect">
            <a:avLst/>
          </a:prstGeom>
          <a:noFill/>
          <a:ln w="6350">
            <a:solidFill>
              <a:schemeClr val="tx1"/>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7948870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29"/>
          <p:cNvSpPr/>
          <p:nvPr/>
        </p:nvSpPr>
        <p:spPr>
          <a:xfrm rot="10800000">
            <a:off x="5075826" y="1770357"/>
            <a:ext cx="1120994" cy="931925"/>
          </a:xfrm>
          <a:custGeom>
            <a:avLst/>
            <a:gdLst/>
            <a:ahLst/>
            <a:cxnLst/>
            <a:rect l="l" t="t" r="r" b="b"/>
            <a:pathLst>
              <a:path w="179359" h="149108" extrusionOk="0">
                <a:moveTo>
                  <a:pt x="90668" y="1"/>
                </a:moveTo>
                <a:cubicBezTo>
                  <a:pt x="59095" y="1"/>
                  <a:pt x="36219" y="21173"/>
                  <a:pt x="26149" y="39718"/>
                </a:cubicBezTo>
                <a:cubicBezTo>
                  <a:pt x="1" y="87844"/>
                  <a:pt x="41410" y="149108"/>
                  <a:pt x="92859" y="149108"/>
                </a:cubicBezTo>
                <a:cubicBezTo>
                  <a:pt x="93260" y="149108"/>
                  <a:pt x="93662" y="149104"/>
                  <a:pt x="94064" y="149096"/>
                </a:cubicBezTo>
                <a:cubicBezTo>
                  <a:pt x="146034" y="148129"/>
                  <a:pt x="170152" y="115239"/>
                  <a:pt x="174755" y="75644"/>
                </a:cubicBezTo>
                <a:cubicBezTo>
                  <a:pt x="179358" y="36049"/>
                  <a:pt x="151338" y="13266"/>
                  <a:pt x="109842" y="2525"/>
                </a:cubicBezTo>
                <a:cubicBezTo>
                  <a:pt x="103148" y="785"/>
                  <a:pt x="96747" y="1"/>
                  <a:pt x="906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9"/>
          <p:cNvSpPr/>
          <p:nvPr/>
        </p:nvSpPr>
        <p:spPr>
          <a:xfrm rot="10800000">
            <a:off x="2854544" y="1789116"/>
            <a:ext cx="1120994" cy="931925"/>
          </a:xfrm>
          <a:custGeom>
            <a:avLst/>
            <a:gdLst/>
            <a:ahLst/>
            <a:cxnLst/>
            <a:rect l="l" t="t" r="r" b="b"/>
            <a:pathLst>
              <a:path w="179359" h="149108" extrusionOk="0">
                <a:moveTo>
                  <a:pt x="90668" y="1"/>
                </a:moveTo>
                <a:cubicBezTo>
                  <a:pt x="59095" y="1"/>
                  <a:pt x="36219" y="21173"/>
                  <a:pt x="26149" y="39718"/>
                </a:cubicBezTo>
                <a:cubicBezTo>
                  <a:pt x="1" y="87844"/>
                  <a:pt x="41410" y="149108"/>
                  <a:pt x="92859" y="149108"/>
                </a:cubicBezTo>
                <a:cubicBezTo>
                  <a:pt x="93260" y="149108"/>
                  <a:pt x="93662" y="149104"/>
                  <a:pt x="94064" y="149096"/>
                </a:cubicBezTo>
                <a:cubicBezTo>
                  <a:pt x="146034" y="148129"/>
                  <a:pt x="170152" y="115239"/>
                  <a:pt x="174755" y="75644"/>
                </a:cubicBezTo>
                <a:cubicBezTo>
                  <a:pt x="179358" y="36049"/>
                  <a:pt x="151338" y="13266"/>
                  <a:pt x="109842" y="2525"/>
                </a:cubicBezTo>
                <a:cubicBezTo>
                  <a:pt x="103148" y="785"/>
                  <a:pt x="96747" y="1"/>
                  <a:pt x="906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9"/>
          <p:cNvSpPr/>
          <p:nvPr/>
        </p:nvSpPr>
        <p:spPr>
          <a:xfrm rot="10800000">
            <a:off x="573005" y="1835239"/>
            <a:ext cx="1120994" cy="931925"/>
          </a:xfrm>
          <a:custGeom>
            <a:avLst/>
            <a:gdLst/>
            <a:ahLst/>
            <a:cxnLst/>
            <a:rect l="l" t="t" r="r" b="b"/>
            <a:pathLst>
              <a:path w="179359" h="149108" extrusionOk="0">
                <a:moveTo>
                  <a:pt x="90668" y="1"/>
                </a:moveTo>
                <a:cubicBezTo>
                  <a:pt x="59095" y="1"/>
                  <a:pt x="36219" y="21173"/>
                  <a:pt x="26149" y="39718"/>
                </a:cubicBezTo>
                <a:cubicBezTo>
                  <a:pt x="1" y="87844"/>
                  <a:pt x="41410" y="149108"/>
                  <a:pt x="92859" y="149108"/>
                </a:cubicBezTo>
                <a:cubicBezTo>
                  <a:pt x="93260" y="149108"/>
                  <a:pt x="93662" y="149104"/>
                  <a:pt x="94064" y="149096"/>
                </a:cubicBezTo>
                <a:cubicBezTo>
                  <a:pt x="146034" y="148129"/>
                  <a:pt x="170152" y="115239"/>
                  <a:pt x="174755" y="75644"/>
                </a:cubicBezTo>
                <a:cubicBezTo>
                  <a:pt x="179358" y="36049"/>
                  <a:pt x="151338" y="13266"/>
                  <a:pt x="109842" y="2525"/>
                </a:cubicBezTo>
                <a:cubicBezTo>
                  <a:pt x="103148" y="785"/>
                  <a:pt x="96747" y="1"/>
                  <a:pt x="906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9"/>
          <p:cNvSpPr txBox="1">
            <a:spLocks noGrp="1"/>
          </p:cNvSpPr>
          <p:nvPr>
            <p:ph type="title"/>
          </p:nvPr>
        </p:nvSpPr>
        <p:spPr>
          <a:xfrm>
            <a:off x="452675" y="323150"/>
            <a:ext cx="8238600" cy="478200"/>
          </a:xfrm>
          <a:prstGeom prst="rect">
            <a:avLst/>
          </a:prstGeom>
        </p:spPr>
        <p:txBody>
          <a:bodyPr spcFirstLastPara="1" wrap="square" lIns="0" tIns="0" rIns="0" bIns="0" anchor="ctr" anchorCtr="0">
            <a:noAutofit/>
          </a:bodyPr>
          <a:lstStyle/>
          <a:p>
            <a:pPr marL="0" lvl="0" indent="0" algn="ctr" rtl="0">
              <a:spcBef>
                <a:spcPts val="0"/>
              </a:spcBef>
              <a:spcAft>
                <a:spcPts val="0"/>
              </a:spcAft>
              <a:buClr>
                <a:schemeClr val="dk1"/>
              </a:buClr>
              <a:buSzPts val="1100"/>
              <a:buFont typeface="Arial"/>
              <a:buNone/>
            </a:pPr>
            <a:r>
              <a:rPr lang="en-IN" dirty="0"/>
              <a:t>About Renewable Energies in United states</a:t>
            </a:r>
            <a:endParaRPr dirty="0"/>
          </a:p>
        </p:txBody>
      </p:sp>
      <p:grpSp>
        <p:nvGrpSpPr>
          <p:cNvPr id="233" name="Google Shape;233;p29"/>
          <p:cNvGrpSpPr/>
          <p:nvPr/>
        </p:nvGrpSpPr>
        <p:grpSpPr>
          <a:xfrm>
            <a:off x="809796" y="2039733"/>
            <a:ext cx="546005" cy="522910"/>
            <a:chOff x="1184900" y="345750"/>
            <a:chExt cx="5224925" cy="5003925"/>
          </a:xfrm>
        </p:grpSpPr>
        <p:sp>
          <p:nvSpPr>
            <p:cNvPr id="234" name="Google Shape;234;p29"/>
            <p:cNvSpPr/>
            <p:nvPr/>
          </p:nvSpPr>
          <p:spPr>
            <a:xfrm>
              <a:off x="4595300" y="761100"/>
              <a:ext cx="1074050" cy="897625"/>
            </a:xfrm>
            <a:custGeom>
              <a:avLst/>
              <a:gdLst/>
              <a:ahLst/>
              <a:cxnLst/>
              <a:rect l="l" t="t" r="r" b="b"/>
              <a:pathLst>
                <a:path w="42962" h="35905" extrusionOk="0">
                  <a:moveTo>
                    <a:pt x="22476" y="6123"/>
                  </a:moveTo>
                  <a:cubicBezTo>
                    <a:pt x="27663" y="6123"/>
                    <a:pt x="32458" y="9548"/>
                    <a:pt x="33893" y="14898"/>
                  </a:cubicBezTo>
                  <a:cubicBezTo>
                    <a:pt x="35589" y="21193"/>
                    <a:pt x="31838" y="27685"/>
                    <a:pt x="25542" y="29381"/>
                  </a:cubicBezTo>
                  <a:cubicBezTo>
                    <a:pt x="24513" y="29657"/>
                    <a:pt x="23479" y="29789"/>
                    <a:pt x="22463" y="29789"/>
                  </a:cubicBezTo>
                  <a:cubicBezTo>
                    <a:pt x="17229" y="29789"/>
                    <a:pt x="12447" y="26296"/>
                    <a:pt x="11026" y="20998"/>
                  </a:cubicBezTo>
                  <a:cubicBezTo>
                    <a:pt x="9037" y="13528"/>
                    <a:pt x="14680" y="6123"/>
                    <a:pt x="22476" y="6123"/>
                  </a:cubicBezTo>
                  <a:close/>
                  <a:moveTo>
                    <a:pt x="22502" y="1"/>
                  </a:moveTo>
                  <a:cubicBezTo>
                    <a:pt x="16291" y="1"/>
                    <a:pt x="10244" y="3224"/>
                    <a:pt x="6916" y="8961"/>
                  </a:cubicBezTo>
                  <a:cubicBezTo>
                    <a:pt x="1" y="20965"/>
                    <a:pt x="8776" y="35905"/>
                    <a:pt x="22443" y="35905"/>
                  </a:cubicBezTo>
                  <a:cubicBezTo>
                    <a:pt x="28576" y="35905"/>
                    <a:pt x="34643" y="32741"/>
                    <a:pt x="38003" y="26934"/>
                  </a:cubicBezTo>
                  <a:cubicBezTo>
                    <a:pt x="42961" y="18323"/>
                    <a:pt x="40026" y="7362"/>
                    <a:pt x="31446" y="2404"/>
                  </a:cubicBezTo>
                  <a:cubicBezTo>
                    <a:pt x="28626" y="774"/>
                    <a:pt x="25545" y="1"/>
                    <a:pt x="225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9"/>
            <p:cNvSpPr/>
            <p:nvPr/>
          </p:nvSpPr>
          <p:spPr>
            <a:xfrm>
              <a:off x="4387350" y="739600"/>
              <a:ext cx="241425" cy="190900"/>
            </a:xfrm>
            <a:custGeom>
              <a:avLst/>
              <a:gdLst/>
              <a:ahLst/>
              <a:cxnLst/>
              <a:rect l="l" t="t" r="r" b="b"/>
              <a:pathLst>
                <a:path w="9657" h="7636" extrusionOk="0">
                  <a:moveTo>
                    <a:pt x="3528" y="1"/>
                  </a:moveTo>
                  <a:cubicBezTo>
                    <a:pt x="2467" y="1"/>
                    <a:pt x="1421" y="546"/>
                    <a:pt x="849" y="1535"/>
                  </a:cubicBezTo>
                  <a:cubicBezTo>
                    <a:pt x="1" y="3003"/>
                    <a:pt x="490" y="4895"/>
                    <a:pt x="1991" y="5711"/>
                  </a:cubicBezTo>
                  <a:cubicBezTo>
                    <a:pt x="4274" y="6983"/>
                    <a:pt x="4861" y="7635"/>
                    <a:pt x="6166" y="7635"/>
                  </a:cubicBezTo>
                  <a:cubicBezTo>
                    <a:pt x="7210" y="7635"/>
                    <a:pt x="8254" y="7113"/>
                    <a:pt x="8808" y="6135"/>
                  </a:cubicBezTo>
                  <a:cubicBezTo>
                    <a:pt x="9656" y="4667"/>
                    <a:pt x="9167" y="2775"/>
                    <a:pt x="7699" y="1959"/>
                  </a:cubicBezTo>
                  <a:lnTo>
                    <a:pt x="5024" y="394"/>
                  </a:lnTo>
                  <a:cubicBezTo>
                    <a:pt x="4557" y="128"/>
                    <a:pt x="4041" y="1"/>
                    <a:pt x="35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9"/>
            <p:cNvSpPr/>
            <p:nvPr/>
          </p:nvSpPr>
          <p:spPr>
            <a:xfrm>
              <a:off x="4387350" y="1488475"/>
              <a:ext cx="241425" cy="191250"/>
            </a:xfrm>
            <a:custGeom>
              <a:avLst/>
              <a:gdLst/>
              <a:ahLst/>
              <a:cxnLst/>
              <a:rect l="l" t="t" r="r" b="b"/>
              <a:pathLst>
                <a:path w="9657" h="7650" extrusionOk="0">
                  <a:moveTo>
                    <a:pt x="6172" y="1"/>
                  </a:moveTo>
                  <a:cubicBezTo>
                    <a:pt x="5650" y="1"/>
                    <a:pt x="5120" y="135"/>
                    <a:pt x="4633" y="416"/>
                  </a:cubicBezTo>
                  <a:lnTo>
                    <a:pt x="1991" y="1949"/>
                  </a:lnTo>
                  <a:cubicBezTo>
                    <a:pt x="523" y="2798"/>
                    <a:pt x="1" y="4657"/>
                    <a:pt x="849" y="6125"/>
                  </a:cubicBezTo>
                  <a:cubicBezTo>
                    <a:pt x="1416" y="7106"/>
                    <a:pt x="2448" y="7649"/>
                    <a:pt x="3499" y="7649"/>
                  </a:cubicBezTo>
                  <a:cubicBezTo>
                    <a:pt x="4021" y="7649"/>
                    <a:pt x="4548" y="7515"/>
                    <a:pt x="5024" y="7234"/>
                  </a:cubicBezTo>
                  <a:lnTo>
                    <a:pt x="7699" y="5701"/>
                  </a:lnTo>
                  <a:cubicBezTo>
                    <a:pt x="9167" y="4853"/>
                    <a:pt x="9656" y="2993"/>
                    <a:pt x="8808" y="1525"/>
                  </a:cubicBezTo>
                  <a:cubicBezTo>
                    <a:pt x="8242" y="545"/>
                    <a:pt x="7223" y="1"/>
                    <a:pt x="61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9"/>
            <p:cNvSpPr/>
            <p:nvPr/>
          </p:nvSpPr>
          <p:spPr>
            <a:xfrm>
              <a:off x="5080525" y="1843825"/>
              <a:ext cx="153350" cy="230000"/>
            </a:xfrm>
            <a:custGeom>
              <a:avLst/>
              <a:gdLst/>
              <a:ahLst/>
              <a:cxnLst/>
              <a:rect l="l" t="t" r="r" b="b"/>
              <a:pathLst>
                <a:path w="6134" h="9200" extrusionOk="0">
                  <a:moveTo>
                    <a:pt x="3067" y="1"/>
                  </a:moveTo>
                  <a:cubicBezTo>
                    <a:pt x="1371" y="1"/>
                    <a:pt x="1" y="1371"/>
                    <a:pt x="1" y="3067"/>
                  </a:cubicBezTo>
                  <a:lnTo>
                    <a:pt x="1" y="6133"/>
                  </a:lnTo>
                  <a:cubicBezTo>
                    <a:pt x="1" y="7829"/>
                    <a:pt x="1371" y="9199"/>
                    <a:pt x="3067" y="9199"/>
                  </a:cubicBezTo>
                  <a:cubicBezTo>
                    <a:pt x="4763" y="9199"/>
                    <a:pt x="6133" y="7829"/>
                    <a:pt x="6133" y="6133"/>
                  </a:cubicBezTo>
                  <a:lnTo>
                    <a:pt x="6133" y="3067"/>
                  </a:lnTo>
                  <a:cubicBezTo>
                    <a:pt x="6133" y="1371"/>
                    <a:pt x="4763" y="1"/>
                    <a:pt x="30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9"/>
            <p:cNvSpPr/>
            <p:nvPr/>
          </p:nvSpPr>
          <p:spPr>
            <a:xfrm>
              <a:off x="5684825" y="1488475"/>
              <a:ext cx="241400" cy="191450"/>
            </a:xfrm>
            <a:custGeom>
              <a:avLst/>
              <a:gdLst/>
              <a:ahLst/>
              <a:cxnLst/>
              <a:rect l="l" t="t" r="r" b="b"/>
              <a:pathLst>
                <a:path w="9656" h="7658" extrusionOk="0">
                  <a:moveTo>
                    <a:pt x="3499" y="1"/>
                  </a:moveTo>
                  <a:cubicBezTo>
                    <a:pt x="2448" y="1"/>
                    <a:pt x="1415" y="545"/>
                    <a:pt x="848" y="1525"/>
                  </a:cubicBezTo>
                  <a:cubicBezTo>
                    <a:pt x="0" y="2993"/>
                    <a:pt x="489" y="4885"/>
                    <a:pt x="1990" y="5701"/>
                  </a:cubicBezTo>
                  <a:cubicBezTo>
                    <a:pt x="4273" y="6973"/>
                    <a:pt x="4860" y="7658"/>
                    <a:pt x="6165" y="7658"/>
                  </a:cubicBezTo>
                  <a:cubicBezTo>
                    <a:pt x="7209" y="7658"/>
                    <a:pt x="8253" y="7103"/>
                    <a:pt x="8807" y="6125"/>
                  </a:cubicBezTo>
                  <a:cubicBezTo>
                    <a:pt x="9656" y="4657"/>
                    <a:pt x="9166" y="2798"/>
                    <a:pt x="7698" y="1949"/>
                  </a:cubicBezTo>
                  <a:lnTo>
                    <a:pt x="5024" y="416"/>
                  </a:lnTo>
                  <a:cubicBezTo>
                    <a:pt x="4547" y="135"/>
                    <a:pt x="4021" y="1"/>
                    <a:pt x="34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9"/>
            <p:cNvSpPr/>
            <p:nvPr/>
          </p:nvSpPr>
          <p:spPr>
            <a:xfrm>
              <a:off x="5684825" y="739600"/>
              <a:ext cx="241400" cy="191500"/>
            </a:xfrm>
            <a:custGeom>
              <a:avLst/>
              <a:gdLst/>
              <a:ahLst/>
              <a:cxnLst/>
              <a:rect l="l" t="t" r="r" b="b"/>
              <a:pathLst>
                <a:path w="9656" h="7660" extrusionOk="0">
                  <a:moveTo>
                    <a:pt x="6143" y="1"/>
                  </a:moveTo>
                  <a:cubicBezTo>
                    <a:pt x="5630" y="1"/>
                    <a:pt x="5110" y="128"/>
                    <a:pt x="4632" y="394"/>
                  </a:cubicBezTo>
                  <a:lnTo>
                    <a:pt x="1990" y="1959"/>
                  </a:lnTo>
                  <a:cubicBezTo>
                    <a:pt x="522" y="2775"/>
                    <a:pt x="0" y="4667"/>
                    <a:pt x="848" y="6135"/>
                  </a:cubicBezTo>
                  <a:cubicBezTo>
                    <a:pt x="1415" y="7116"/>
                    <a:pt x="2448" y="7659"/>
                    <a:pt x="3499" y="7659"/>
                  </a:cubicBezTo>
                  <a:cubicBezTo>
                    <a:pt x="4021" y="7659"/>
                    <a:pt x="4547" y="7525"/>
                    <a:pt x="5024" y="7244"/>
                  </a:cubicBezTo>
                  <a:lnTo>
                    <a:pt x="7698" y="5711"/>
                  </a:lnTo>
                  <a:cubicBezTo>
                    <a:pt x="9166" y="4863"/>
                    <a:pt x="9656" y="3003"/>
                    <a:pt x="8807" y="1535"/>
                  </a:cubicBezTo>
                  <a:cubicBezTo>
                    <a:pt x="8236" y="546"/>
                    <a:pt x="7204" y="1"/>
                    <a:pt x="61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9"/>
            <p:cNvSpPr/>
            <p:nvPr/>
          </p:nvSpPr>
          <p:spPr>
            <a:xfrm>
              <a:off x="5080525" y="345750"/>
              <a:ext cx="153350" cy="230000"/>
            </a:xfrm>
            <a:custGeom>
              <a:avLst/>
              <a:gdLst/>
              <a:ahLst/>
              <a:cxnLst/>
              <a:rect l="l" t="t" r="r" b="b"/>
              <a:pathLst>
                <a:path w="6134" h="9200" extrusionOk="0">
                  <a:moveTo>
                    <a:pt x="3067" y="1"/>
                  </a:moveTo>
                  <a:cubicBezTo>
                    <a:pt x="1371" y="1"/>
                    <a:pt x="1" y="1371"/>
                    <a:pt x="1" y="3067"/>
                  </a:cubicBezTo>
                  <a:lnTo>
                    <a:pt x="1" y="6133"/>
                  </a:lnTo>
                  <a:cubicBezTo>
                    <a:pt x="1" y="7830"/>
                    <a:pt x="1371" y="9200"/>
                    <a:pt x="3067" y="9200"/>
                  </a:cubicBezTo>
                  <a:cubicBezTo>
                    <a:pt x="4763" y="9200"/>
                    <a:pt x="6133" y="7830"/>
                    <a:pt x="6133" y="6133"/>
                  </a:cubicBezTo>
                  <a:lnTo>
                    <a:pt x="6133" y="3067"/>
                  </a:lnTo>
                  <a:cubicBezTo>
                    <a:pt x="6133" y="1371"/>
                    <a:pt x="4763" y="1"/>
                    <a:pt x="30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9"/>
            <p:cNvSpPr/>
            <p:nvPr/>
          </p:nvSpPr>
          <p:spPr>
            <a:xfrm>
              <a:off x="5062600" y="4411400"/>
              <a:ext cx="402050" cy="637625"/>
            </a:xfrm>
            <a:custGeom>
              <a:avLst/>
              <a:gdLst/>
              <a:ahLst/>
              <a:cxnLst/>
              <a:rect l="l" t="t" r="r" b="b"/>
              <a:pathLst>
                <a:path w="16082" h="25505" extrusionOk="0">
                  <a:moveTo>
                    <a:pt x="8958" y="0"/>
                  </a:moveTo>
                  <a:cubicBezTo>
                    <a:pt x="7877" y="0"/>
                    <a:pt x="6824" y="585"/>
                    <a:pt x="6263" y="1616"/>
                  </a:cubicBezTo>
                  <a:lnTo>
                    <a:pt x="1077" y="11304"/>
                  </a:lnTo>
                  <a:cubicBezTo>
                    <a:pt x="0" y="13326"/>
                    <a:pt x="1468" y="15805"/>
                    <a:pt x="3784" y="15805"/>
                  </a:cubicBezTo>
                  <a:lnTo>
                    <a:pt x="7209" y="15805"/>
                  </a:lnTo>
                  <a:lnTo>
                    <a:pt x="4436" y="20992"/>
                  </a:lnTo>
                  <a:cubicBezTo>
                    <a:pt x="3621" y="22493"/>
                    <a:pt x="4175" y="24352"/>
                    <a:pt x="5676" y="25135"/>
                  </a:cubicBezTo>
                  <a:cubicBezTo>
                    <a:pt x="6139" y="25386"/>
                    <a:pt x="6632" y="25504"/>
                    <a:pt x="7118" y="25504"/>
                  </a:cubicBezTo>
                  <a:cubicBezTo>
                    <a:pt x="8207" y="25504"/>
                    <a:pt x="9255" y="24910"/>
                    <a:pt x="9819" y="23895"/>
                  </a:cubicBezTo>
                  <a:lnTo>
                    <a:pt x="15005" y="14207"/>
                  </a:lnTo>
                  <a:cubicBezTo>
                    <a:pt x="16082" y="12152"/>
                    <a:pt x="14614" y="9706"/>
                    <a:pt x="12298" y="9706"/>
                  </a:cubicBezTo>
                  <a:lnTo>
                    <a:pt x="8873" y="9706"/>
                  </a:lnTo>
                  <a:lnTo>
                    <a:pt x="11678" y="4519"/>
                  </a:lnTo>
                  <a:cubicBezTo>
                    <a:pt x="12461" y="3018"/>
                    <a:pt x="11906" y="1159"/>
                    <a:pt x="10406" y="376"/>
                  </a:cubicBezTo>
                  <a:cubicBezTo>
                    <a:pt x="9947" y="121"/>
                    <a:pt x="9449" y="0"/>
                    <a:pt x="89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9"/>
            <p:cNvSpPr/>
            <p:nvPr/>
          </p:nvSpPr>
          <p:spPr>
            <a:xfrm>
              <a:off x="1184900" y="1483375"/>
              <a:ext cx="5224925" cy="3866300"/>
            </a:xfrm>
            <a:custGeom>
              <a:avLst/>
              <a:gdLst/>
              <a:ahLst/>
              <a:cxnLst/>
              <a:rect l="l" t="t" r="r" b="b"/>
              <a:pathLst>
                <a:path w="208997" h="154652" extrusionOk="0">
                  <a:moveTo>
                    <a:pt x="48245" y="6133"/>
                  </a:moveTo>
                  <a:lnTo>
                    <a:pt x="46745" y="23813"/>
                  </a:lnTo>
                  <a:lnTo>
                    <a:pt x="24824" y="23813"/>
                  </a:lnTo>
                  <a:lnTo>
                    <a:pt x="29359" y="6133"/>
                  </a:lnTo>
                  <a:close/>
                  <a:moveTo>
                    <a:pt x="73395" y="6133"/>
                  </a:moveTo>
                  <a:lnTo>
                    <a:pt x="74896" y="23813"/>
                  </a:lnTo>
                  <a:lnTo>
                    <a:pt x="52877" y="23813"/>
                  </a:lnTo>
                  <a:lnTo>
                    <a:pt x="54411" y="6133"/>
                  </a:lnTo>
                  <a:close/>
                  <a:moveTo>
                    <a:pt x="98415" y="6133"/>
                  </a:moveTo>
                  <a:lnTo>
                    <a:pt x="102949" y="23813"/>
                  </a:lnTo>
                  <a:lnTo>
                    <a:pt x="81028" y="23813"/>
                  </a:lnTo>
                  <a:lnTo>
                    <a:pt x="79528" y="6133"/>
                  </a:lnTo>
                  <a:close/>
                  <a:moveTo>
                    <a:pt x="46223" y="29913"/>
                  </a:moveTo>
                  <a:lnTo>
                    <a:pt x="44722" y="47593"/>
                  </a:lnTo>
                  <a:lnTo>
                    <a:pt x="18757" y="47593"/>
                  </a:lnTo>
                  <a:lnTo>
                    <a:pt x="23259" y="29913"/>
                  </a:lnTo>
                  <a:close/>
                  <a:moveTo>
                    <a:pt x="75418" y="29913"/>
                  </a:moveTo>
                  <a:lnTo>
                    <a:pt x="76918" y="47593"/>
                  </a:lnTo>
                  <a:lnTo>
                    <a:pt x="50855" y="47593"/>
                  </a:lnTo>
                  <a:lnTo>
                    <a:pt x="52356" y="29913"/>
                  </a:lnTo>
                  <a:close/>
                  <a:moveTo>
                    <a:pt x="104515" y="29913"/>
                  </a:moveTo>
                  <a:lnTo>
                    <a:pt x="109049" y="47593"/>
                  </a:lnTo>
                  <a:lnTo>
                    <a:pt x="83051" y="47593"/>
                  </a:lnTo>
                  <a:lnTo>
                    <a:pt x="81550" y="29913"/>
                  </a:lnTo>
                  <a:close/>
                  <a:moveTo>
                    <a:pt x="44201" y="53725"/>
                  </a:moveTo>
                  <a:lnTo>
                    <a:pt x="42700" y="71373"/>
                  </a:lnTo>
                  <a:lnTo>
                    <a:pt x="12657" y="71373"/>
                  </a:lnTo>
                  <a:lnTo>
                    <a:pt x="17191" y="53725"/>
                  </a:lnTo>
                  <a:close/>
                  <a:moveTo>
                    <a:pt x="77440" y="53725"/>
                  </a:moveTo>
                  <a:lnTo>
                    <a:pt x="78941" y="71373"/>
                  </a:lnTo>
                  <a:lnTo>
                    <a:pt x="48833" y="71373"/>
                  </a:lnTo>
                  <a:lnTo>
                    <a:pt x="50333" y="53725"/>
                  </a:lnTo>
                  <a:close/>
                  <a:moveTo>
                    <a:pt x="110615" y="53693"/>
                  </a:moveTo>
                  <a:lnTo>
                    <a:pt x="115116" y="71373"/>
                  </a:lnTo>
                  <a:lnTo>
                    <a:pt x="85106" y="71373"/>
                  </a:lnTo>
                  <a:lnTo>
                    <a:pt x="83573" y="53693"/>
                  </a:lnTo>
                  <a:close/>
                  <a:moveTo>
                    <a:pt x="136123" y="68437"/>
                  </a:moveTo>
                  <a:cubicBezTo>
                    <a:pt x="136711" y="68437"/>
                    <a:pt x="137200" y="68926"/>
                    <a:pt x="137200" y="69546"/>
                  </a:cubicBezTo>
                  <a:lnTo>
                    <a:pt x="137200" y="77147"/>
                  </a:lnTo>
                  <a:cubicBezTo>
                    <a:pt x="133416" y="77603"/>
                    <a:pt x="130480" y="80833"/>
                    <a:pt x="130480" y="84714"/>
                  </a:cubicBezTo>
                  <a:lnTo>
                    <a:pt x="130480" y="91923"/>
                  </a:lnTo>
                  <a:lnTo>
                    <a:pt x="126696" y="91923"/>
                  </a:lnTo>
                  <a:lnTo>
                    <a:pt x="120694" y="68437"/>
                  </a:lnTo>
                  <a:close/>
                  <a:moveTo>
                    <a:pt x="142419" y="83214"/>
                  </a:moveTo>
                  <a:cubicBezTo>
                    <a:pt x="143234" y="83214"/>
                    <a:pt x="143920" y="83866"/>
                    <a:pt x="143920" y="84714"/>
                  </a:cubicBezTo>
                  <a:lnTo>
                    <a:pt x="143920" y="91923"/>
                  </a:lnTo>
                  <a:lnTo>
                    <a:pt x="136613" y="91923"/>
                  </a:lnTo>
                  <a:lnTo>
                    <a:pt x="136613" y="84714"/>
                  </a:lnTo>
                  <a:cubicBezTo>
                    <a:pt x="136613" y="83899"/>
                    <a:pt x="137298" y="83214"/>
                    <a:pt x="138113" y="83214"/>
                  </a:cubicBezTo>
                  <a:close/>
                  <a:moveTo>
                    <a:pt x="177714" y="45668"/>
                  </a:moveTo>
                  <a:cubicBezTo>
                    <a:pt x="180617" y="45668"/>
                    <a:pt x="182965" y="48050"/>
                    <a:pt x="182965" y="50953"/>
                  </a:cubicBezTo>
                  <a:lnTo>
                    <a:pt x="182965" y="77147"/>
                  </a:lnTo>
                  <a:cubicBezTo>
                    <a:pt x="179214" y="77603"/>
                    <a:pt x="176246" y="80833"/>
                    <a:pt x="176246" y="84714"/>
                  </a:cubicBezTo>
                  <a:lnTo>
                    <a:pt x="176246" y="91923"/>
                  </a:lnTo>
                  <a:lnTo>
                    <a:pt x="150052" y="91923"/>
                  </a:lnTo>
                  <a:lnTo>
                    <a:pt x="150052" y="84714"/>
                  </a:lnTo>
                  <a:cubicBezTo>
                    <a:pt x="150052" y="80833"/>
                    <a:pt x="147116" y="77603"/>
                    <a:pt x="143332" y="77147"/>
                  </a:cubicBezTo>
                  <a:lnTo>
                    <a:pt x="143332" y="69546"/>
                  </a:lnTo>
                  <a:cubicBezTo>
                    <a:pt x="143332" y="65566"/>
                    <a:pt x="140103" y="62304"/>
                    <a:pt x="136123" y="62304"/>
                  </a:cubicBezTo>
                  <a:lnTo>
                    <a:pt x="119128" y="62304"/>
                  </a:lnTo>
                  <a:lnTo>
                    <a:pt x="114855" y="45668"/>
                  </a:lnTo>
                  <a:close/>
                  <a:moveTo>
                    <a:pt x="188185" y="83214"/>
                  </a:moveTo>
                  <a:cubicBezTo>
                    <a:pt x="189000" y="83214"/>
                    <a:pt x="189685" y="83899"/>
                    <a:pt x="189685" y="84714"/>
                  </a:cubicBezTo>
                  <a:lnTo>
                    <a:pt x="189685" y="91923"/>
                  </a:lnTo>
                  <a:lnTo>
                    <a:pt x="182378" y="91923"/>
                  </a:lnTo>
                  <a:lnTo>
                    <a:pt x="182378" y="84714"/>
                  </a:lnTo>
                  <a:cubicBezTo>
                    <a:pt x="182378" y="83899"/>
                    <a:pt x="183063" y="83214"/>
                    <a:pt x="183879" y="83214"/>
                  </a:cubicBezTo>
                  <a:close/>
                  <a:moveTo>
                    <a:pt x="42178" y="77505"/>
                  </a:moveTo>
                  <a:lnTo>
                    <a:pt x="40678" y="95185"/>
                  </a:lnTo>
                  <a:lnTo>
                    <a:pt x="6557" y="95185"/>
                  </a:lnTo>
                  <a:lnTo>
                    <a:pt x="11091" y="77505"/>
                  </a:lnTo>
                  <a:close/>
                  <a:moveTo>
                    <a:pt x="79463" y="77505"/>
                  </a:moveTo>
                  <a:lnTo>
                    <a:pt x="80996" y="95185"/>
                  </a:lnTo>
                  <a:lnTo>
                    <a:pt x="46810" y="95185"/>
                  </a:lnTo>
                  <a:lnTo>
                    <a:pt x="48311" y="77505"/>
                  </a:lnTo>
                  <a:close/>
                  <a:moveTo>
                    <a:pt x="116682" y="77505"/>
                  </a:moveTo>
                  <a:lnTo>
                    <a:pt x="121216" y="95185"/>
                  </a:lnTo>
                  <a:lnTo>
                    <a:pt x="87128" y="95185"/>
                  </a:lnTo>
                  <a:lnTo>
                    <a:pt x="85595" y="77505"/>
                  </a:lnTo>
                  <a:close/>
                  <a:moveTo>
                    <a:pt x="202864" y="98023"/>
                  </a:moveTo>
                  <a:lnTo>
                    <a:pt x="202864" y="105102"/>
                  </a:lnTo>
                  <a:lnTo>
                    <a:pt x="123434" y="105102"/>
                  </a:lnTo>
                  <a:lnTo>
                    <a:pt x="123434" y="101155"/>
                  </a:lnTo>
                  <a:cubicBezTo>
                    <a:pt x="124609" y="100894"/>
                    <a:pt x="125652" y="100209"/>
                    <a:pt x="126435" y="99230"/>
                  </a:cubicBezTo>
                  <a:cubicBezTo>
                    <a:pt x="126729" y="98871"/>
                    <a:pt x="126957" y="98447"/>
                    <a:pt x="127120" y="98023"/>
                  </a:cubicBezTo>
                  <a:close/>
                  <a:moveTo>
                    <a:pt x="101024" y="101285"/>
                  </a:moveTo>
                  <a:lnTo>
                    <a:pt x="101024" y="148519"/>
                  </a:lnTo>
                  <a:lnTo>
                    <a:pt x="94664" y="148519"/>
                  </a:lnTo>
                  <a:lnTo>
                    <a:pt x="94664" y="101285"/>
                  </a:lnTo>
                  <a:close/>
                  <a:moveTo>
                    <a:pt x="29032" y="1"/>
                  </a:moveTo>
                  <a:cubicBezTo>
                    <a:pt x="26423" y="1"/>
                    <a:pt x="24139" y="1762"/>
                    <a:pt x="23487" y="4306"/>
                  </a:cubicBezTo>
                  <a:lnTo>
                    <a:pt x="392" y="94631"/>
                  </a:lnTo>
                  <a:cubicBezTo>
                    <a:pt x="1" y="96262"/>
                    <a:pt x="327" y="97925"/>
                    <a:pt x="1338" y="99230"/>
                  </a:cubicBezTo>
                  <a:cubicBezTo>
                    <a:pt x="2382" y="100535"/>
                    <a:pt x="3915" y="101285"/>
                    <a:pt x="5579" y="101285"/>
                  </a:cubicBezTo>
                  <a:lnTo>
                    <a:pt x="17844" y="101285"/>
                  </a:lnTo>
                  <a:lnTo>
                    <a:pt x="17844" y="124119"/>
                  </a:lnTo>
                  <a:cubicBezTo>
                    <a:pt x="17844" y="125815"/>
                    <a:pt x="19214" y="127185"/>
                    <a:pt x="20877" y="127185"/>
                  </a:cubicBezTo>
                  <a:cubicBezTo>
                    <a:pt x="22574" y="127185"/>
                    <a:pt x="23944" y="125815"/>
                    <a:pt x="23944" y="124119"/>
                  </a:cubicBezTo>
                  <a:lnTo>
                    <a:pt x="23944" y="101285"/>
                  </a:lnTo>
                  <a:lnTo>
                    <a:pt x="30305" y="101285"/>
                  </a:lnTo>
                  <a:lnTo>
                    <a:pt x="30305" y="148519"/>
                  </a:lnTo>
                  <a:lnTo>
                    <a:pt x="23944" y="148519"/>
                  </a:lnTo>
                  <a:lnTo>
                    <a:pt x="23944" y="138407"/>
                  </a:lnTo>
                  <a:cubicBezTo>
                    <a:pt x="23944" y="136710"/>
                    <a:pt x="22574" y="135340"/>
                    <a:pt x="20877" y="135340"/>
                  </a:cubicBezTo>
                  <a:cubicBezTo>
                    <a:pt x="19214" y="135340"/>
                    <a:pt x="17844" y="136710"/>
                    <a:pt x="17844" y="138407"/>
                  </a:cubicBezTo>
                  <a:lnTo>
                    <a:pt x="17844" y="150345"/>
                  </a:lnTo>
                  <a:cubicBezTo>
                    <a:pt x="17844" y="152727"/>
                    <a:pt x="19768" y="154651"/>
                    <a:pt x="22150" y="154651"/>
                  </a:cubicBezTo>
                  <a:lnTo>
                    <a:pt x="32131" y="154651"/>
                  </a:lnTo>
                  <a:cubicBezTo>
                    <a:pt x="34480" y="154651"/>
                    <a:pt x="36437" y="152727"/>
                    <a:pt x="36437" y="150345"/>
                  </a:cubicBezTo>
                  <a:lnTo>
                    <a:pt x="36437" y="101285"/>
                  </a:lnTo>
                  <a:lnTo>
                    <a:pt x="88564" y="101285"/>
                  </a:lnTo>
                  <a:lnTo>
                    <a:pt x="88564" y="150345"/>
                  </a:lnTo>
                  <a:cubicBezTo>
                    <a:pt x="88564" y="152727"/>
                    <a:pt x="90488" y="154651"/>
                    <a:pt x="92869" y="154651"/>
                  </a:cubicBezTo>
                  <a:lnTo>
                    <a:pt x="102851" y="154651"/>
                  </a:lnTo>
                  <a:cubicBezTo>
                    <a:pt x="105200" y="154651"/>
                    <a:pt x="107157" y="152727"/>
                    <a:pt x="107157" y="150345"/>
                  </a:cubicBezTo>
                  <a:lnTo>
                    <a:pt x="107157" y="101285"/>
                  </a:lnTo>
                  <a:lnTo>
                    <a:pt x="117302" y="101285"/>
                  </a:lnTo>
                  <a:lnTo>
                    <a:pt x="117302" y="105982"/>
                  </a:lnTo>
                  <a:cubicBezTo>
                    <a:pt x="117302" y="108853"/>
                    <a:pt x="119650" y="111202"/>
                    <a:pt x="122553" y="111202"/>
                  </a:cubicBezTo>
                  <a:lnTo>
                    <a:pt x="125489" y="111202"/>
                  </a:lnTo>
                  <a:lnTo>
                    <a:pt x="125489" y="149400"/>
                  </a:lnTo>
                  <a:cubicBezTo>
                    <a:pt x="125489" y="152303"/>
                    <a:pt x="127838" y="154651"/>
                    <a:pt x="130741" y="154651"/>
                  </a:cubicBezTo>
                  <a:lnTo>
                    <a:pt x="195557" y="154651"/>
                  </a:lnTo>
                  <a:cubicBezTo>
                    <a:pt x="198460" y="154651"/>
                    <a:pt x="200809" y="152303"/>
                    <a:pt x="200809" y="149400"/>
                  </a:cubicBezTo>
                  <a:lnTo>
                    <a:pt x="200809" y="138929"/>
                  </a:lnTo>
                  <a:cubicBezTo>
                    <a:pt x="200809" y="137232"/>
                    <a:pt x="199439" y="135862"/>
                    <a:pt x="197742" y="135862"/>
                  </a:cubicBezTo>
                  <a:cubicBezTo>
                    <a:pt x="196046" y="135862"/>
                    <a:pt x="194676" y="137232"/>
                    <a:pt x="194676" y="138929"/>
                  </a:cubicBezTo>
                  <a:lnTo>
                    <a:pt x="194676" y="148519"/>
                  </a:lnTo>
                  <a:lnTo>
                    <a:pt x="131622" y="148519"/>
                  </a:lnTo>
                  <a:lnTo>
                    <a:pt x="131622" y="111202"/>
                  </a:lnTo>
                  <a:lnTo>
                    <a:pt x="194676" y="111202"/>
                  </a:lnTo>
                  <a:lnTo>
                    <a:pt x="194676" y="124641"/>
                  </a:lnTo>
                  <a:cubicBezTo>
                    <a:pt x="194676" y="126337"/>
                    <a:pt x="196046" y="127707"/>
                    <a:pt x="197742" y="127707"/>
                  </a:cubicBezTo>
                  <a:cubicBezTo>
                    <a:pt x="199439" y="127707"/>
                    <a:pt x="200809" y="126337"/>
                    <a:pt x="200809" y="124641"/>
                  </a:cubicBezTo>
                  <a:lnTo>
                    <a:pt x="200809" y="111202"/>
                  </a:lnTo>
                  <a:lnTo>
                    <a:pt x="203744" y="111202"/>
                  </a:lnTo>
                  <a:cubicBezTo>
                    <a:pt x="206648" y="111202"/>
                    <a:pt x="208996" y="108853"/>
                    <a:pt x="208996" y="105982"/>
                  </a:cubicBezTo>
                  <a:lnTo>
                    <a:pt x="208996" y="97142"/>
                  </a:lnTo>
                  <a:cubicBezTo>
                    <a:pt x="208996" y="94272"/>
                    <a:pt x="206648" y="91923"/>
                    <a:pt x="203777" y="91923"/>
                  </a:cubicBezTo>
                  <a:lnTo>
                    <a:pt x="195818" y="91923"/>
                  </a:lnTo>
                  <a:lnTo>
                    <a:pt x="195818" y="84714"/>
                  </a:lnTo>
                  <a:cubicBezTo>
                    <a:pt x="195818" y="80833"/>
                    <a:pt x="192882" y="77603"/>
                    <a:pt x="189098" y="77147"/>
                  </a:cubicBezTo>
                  <a:lnTo>
                    <a:pt x="189098" y="50920"/>
                  </a:lnTo>
                  <a:cubicBezTo>
                    <a:pt x="189098" y="44657"/>
                    <a:pt x="183977" y="39568"/>
                    <a:pt x="177714" y="39568"/>
                  </a:cubicBezTo>
                  <a:lnTo>
                    <a:pt x="113289" y="39568"/>
                  </a:lnTo>
                  <a:lnTo>
                    <a:pt x="104286" y="4306"/>
                  </a:lnTo>
                  <a:cubicBezTo>
                    <a:pt x="103634" y="1762"/>
                    <a:pt x="101351" y="1"/>
                    <a:pt x="987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29"/>
          <p:cNvGrpSpPr/>
          <p:nvPr/>
        </p:nvGrpSpPr>
        <p:grpSpPr>
          <a:xfrm>
            <a:off x="3014596" y="1982729"/>
            <a:ext cx="679376" cy="523021"/>
            <a:chOff x="1171050" y="823650"/>
            <a:chExt cx="5258325" cy="4048150"/>
          </a:xfrm>
        </p:grpSpPr>
        <p:sp>
          <p:nvSpPr>
            <p:cNvPr id="244" name="Google Shape;244;p29"/>
            <p:cNvSpPr/>
            <p:nvPr/>
          </p:nvSpPr>
          <p:spPr>
            <a:xfrm>
              <a:off x="1171050" y="823650"/>
              <a:ext cx="5258325" cy="4048150"/>
            </a:xfrm>
            <a:custGeom>
              <a:avLst/>
              <a:gdLst/>
              <a:ahLst/>
              <a:cxnLst/>
              <a:rect l="l" t="t" r="r" b="b"/>
              <a:pathLst>
                <a:path w="210333" h="161926" extrusionOk="0">
                  <a:moveTo>
                    <a:pt x="161371" y="6133"/>
                  </a:moveTo>
                  <a:cubicBezTo>
                    <a:pt x="162153" y="6133"/>
                    <a:pt x="162838" y="6655"/>
                    <a:pt x="163034" y="7437"/>
                  </a:cubicBezTo>
                  <a:lnTo>
                    <a:pt x="169852" y="36502"/>
                  </a:lnTo>
                  <a:cubicBezTo>
                    <a:pt x="169917" y="36697"/>
                    <a:pt x="169884" y="36926"/>
                    <a:pt x="169754" y="37089"/>
                  </a:cubicBezTo>
                  <a:lnTo>
                    <a:pt x="164959" y="44070"/>
                  </a:lnTo>
                  <a:cubicBezTo>
                    <a:pt x="163813" y="43682"/>
                    <a:pt x="162610" y="43486"/>
                    <a:pt x="161408" y="43486"/>
                  </a:cubicBezTo>
                  <a:cubicBezTo>
                    <a:pt x="160180" y="43486"/>
                    <a:pt x="158952" y="43690"/>
                    <a:pt x="157782" y="44102"/>
                  </a:cubicBezTo>
                  <a:lnTo>
                    <a:pt x="152987" y="37121"/>
                  </a:lnTo>
                  <a:cubicBezTo>
                    <a:pt x="152857" y="36926"/>
                    <a:pt x="152824" y="36697"/>
                    <a:pt x="152889" y="36502"/>
                  </a:cubicBezTo>
                  <a:lnTo>
                    <a:pt x="159707" y="7437"/>
                  </a:lnTo>
                  <a:cubicBezTo>
                    <a:pt x="159903" y="6655"/>
                    <a:pt x="160588" y="6133"/>
                    <a:pt x="161371" y="6133"/>
                  </a:cubicBezTo>
                  <a:close/>
                  <a:moveTo>
                    <a:pt x="161409" y="49611"/>
                  </a:moveTo>
                  <a:cubicBezTo>
                    <a:pt x="163806" y="49611"/>
                    <a:pt x="165864" y="51413"/>
                    <a:pt x="166166" y="53855"/>
                  </a:cubicBezTo>
                  <a:cubicBezTo>
                    <a:pt x="166166" y="53855"/>
                    <a:pt x="166166" y="53888"/>
                    <a:pt x="166166" y="53888"/>
                  </a:cubicBezTo>
                  <a:cubicBezTo>
                    <a:pt x="166166" y="53921"/>
                    <a:pt x="166166" y="53921"/>
                    <a:pt x="166166" y="53953"/>
                  </a:cubicBezTo>
                  <a:cubicBezTo>
                    <a:pt x="166427" y="56563"/>
                    <a:pt x="164535" y="58912"/>
                    <a:pt x="161925" y="59205"/>
                  </a:cubicBezTo>
                  <a:cubicBezTo>
                    <a:pt x="161726" y="59230"/>
                    <a:pt x="161528" y="59242"/>
                    <a:pt x="161333" y="59242"/>
                  </a:cubicBezTo>
                  <a:cubicBezTo>
                    <a:pt x="158935" y="59242"/>
                    <a:pt x="156877" y="57440"/>
                    <a:pt x="156575" y="54997"/>
                  </a:cubicBezTo>
                  <a:cubicBezTo>
                    <a:pt x="156282" y="52355"/>
                    <a:pt x="158174" y="49941"/>
                    <a:pt x="160816" y="49647"/>
                  </a:cubicBezTo>
                  <a:cubicBezTo>
                    <a:pt x="161015" y="49623"/>
                    <a:pt x="161213" y="49611"/>
                    <a:pt x="161409" y="49611"/>
                  </a:cubicBezTo>
                  <a:close/>
                  <a:moveTo>
                    <a:pt x="48963" y="35784"/>
                  </a:moveTo>
                  <a:cubicBezTo>
                    <a:pt x="49745" y="35784"/>
                    <a:pt x="50430" y="36339"/>
                    <a:pt x="50626" y="37121"/>
                  </a:cubicBezTo>
                  <a:lnTo>
                    <a:pt x="57444" y="66186"/>
                  </a:lnTo>
                  <a:cubicBezTo>
                    <a:pt x="57509" y="66381"/>
                    <a:pt x="57476" y="66610"/>
                    <a:pt x="57346" y="66773"/>
                  </a:cubicBezTo>
                  <a:lnTo>
                    <a:pt x="52551" y="73754"/>
                  </a:lnTo>
                  <a:cubicBezTo>
                    <a:pt x="51397" y="73358"/>
                    <a:pt x="50186" y="73154"/>
                    <a:pt x="48962" y="73154"/>
                  </a:cubicBezTo>
                  <a:cubicBezTo>
                    <a:pt x="47763" y="73154"/>
                    <a:pt x="46553" y="73350"/>
                    <a:pt x="45374" y="73754"/>
                  </a:cubicBezTo>
                  <a:lnTo>
                    <a:pt x="40579" y="66773"/>
                  </a:lnTo>
                  <a:cubicBezTo>
                    <a:pt x="40449" y="66610"/>
                    <a:pt x="40416" y="66381"/>
                    <a:pt x="40481" y="66153"/>
                  </a:cubicBezTo>
                  <a:lnTo>
                    <a:pt x="47299" y="37121"/>
                  </a:lnTo>
                  <a:cubicBezTo>
                    <a:pt x="47495" y="36339"/>
                    <a:pt x="48180" y="35784"/>
                    <a:pt x="48963" y="35784"/>
                  </a:cubicBezTo>
                  <a:close/>
                  <a:moveTo>
                    <a:pt x="142190" y="55813"/>
                  </a:moveTo>
                  <a:lnTo>
                    <a:pt x="150639" y="56498"/>
                  </a:lnTo>
                  <a:cubicBezTo>
                    <a:pt x="151095" y="58977"/>
                    <a:pt x="152400" y="61130"/>
                    <a:pt x="154194" y="62695"/>
                  </a:cubicBezTo>
                  <a:lnTo>
                    <a:pt x="150541" y="70328"/>
                  </a:lnTo>
                  <a:cubicBezTo>
                    <a:pt x="150476" y="70524"/>
                    <a:pt x="150280" y="70687"/>
                    <a:pt x="150084" y="70753"/>
                  </a:cubicBezTo>
                  <a:lnTo>
                    <a:pt x="121509" y="79364"/>
                  </a:lnTo>
                  <a:cubicBezTo>
                    <a:pt x="121349" y="79413"/>
                    <a:pt x="121185" y="79437"/>
                    <a:pt x="121023" y="79437"/>
                  </a:cubicBezTo>
                  <a:cubicBezTo>
                    <a:pt x="120429" y="79437"/>
                    <a:pt x="119860" y="79120"/>
                    <a:pt x="119552" y="78581"/>
                  </a:cubicBezTo>
                  <a:cubicBezTo>
                    <a:pt x="119128" y="77896"/>
                    <a:pt x="119258" y="77016"/>
                    <a:pt x="119846" y="76494"/>
                  </a:cubicBezTo>
                  <a:lnTo>
                    <a:pt x="141603" y="56041"/>
                  </a:lnTo>
                  <a:cubicBezTo>
                    <a:pt x="141766" y="55878"/>
                    <a:pt x="141962" y="55813"/>
                    <a:pt x="142190" y="55813"/>
                  </a:cubicBezTo>
                  <a:close/>
                  <a:moveTo>
                    <a:pt x="180663" y="55837"/>
                  </a:moveTo>
                  <a:cubicBezTo>
                    <a:pt x="180844" y="55837"/>
                    <a:pt x="181002" y="55905"/>
                    <a:pt x="181138" y="56041"/>
                  </a:cubicBezTo>
                  <a:lnTo>
                    <a:pt x="202896" y="76494"/>
                  </a:lnTo>
                  <a:cubicBezTo>
                    <a:pt x="203483" y="77016"/>
                    <a:pt x="203581" y="77896"/>
                    <a:pt x="203189" y="78581"/>
                  </a:cubicBezTo>
                  <a:cubicBezTo>
                    <a:pt x="202882" y="79120"/>
                    <a:pt x="202312" y="79437"/>
                    <a:pt x="201718" y="79437"/>
                  </a:cubicBezTo>
                  <a:cubicBezTo>
                    <a:pt x="201556" y="79437"/>
                    <a:pt x="201393" y="79413"/>
                    <a:pt x="201232" y="79364"/>
                  </a:cubicBezTo>
                  <a:lnTo>
                    <a:pt x="172657" y="70753"/>
                  </a:lnTo>
                  <a:cubicBezTo>
                    <a:pt x="172461" y="70687"/>
                    <a:pt x="172266" y="70524"/>
                    <a:pt x="172168" y="70328"/>
                  </a:cubicBezTo>
                  <a:lnTo>
                    <a:pt x="168547" y="62695"/>
                  </a:lnTo>
                  <a:cubicBezTo>
                    <a:pt x="170439" y="61032"/>
                    <a:pt x="171678" y="58814"/>
                    <a:pt x="172103" y="56498"/>
                  </a:cubicBezTo>
                  <a:lnTo>
                    <a:pt x="180551" y="55845"/>
                  </a:lnTo>
                  <a:cubicBezTo>
                    <a:pt x="180589" y="55840"/>
                    <a:pt x="180626" y="55837"/>
                    <a:pt x="180663" y="55837"/>
                  </a:cubicBezTo>
                  <a:close/>
                  <a:moveTo>
                    <a:pt x="48963" y="79266"/>
                  </a:moveTo>
                  <a:cubicBezTo>
                    <a:pt x="51376" y="79266"/>
                    <a:pt x="53529" y="81093"/>
                    <a:pt x="53758" y="83540"/>
                  </a:cubicBezTo>
                  <a:cubicBezTo>
                    <a:pt x="53758" y="83540"/>
                    <a:pt x="53758" y="83572"/>
                    <a:pt x="53758" y="83572"/>
                  </a:cubicBezTo>
                  <a:cubicBezTo>
                    <a:pt x="53758" y="83572"/>
                    <a:pt x="53758" y="83572"/>
                    <a:pt x="53758" y="83605"/>
                  </a:cubicBezTo>
                  <a:cubicBezTo>
                    <a:pt x="54019" y="86214"/>
                    <a:pt x="52159" y="88563"/>
                    <a:pt x="49517" y="88889"/>
                  </a:cubicBezTo>
                  <a:cubicBezTo>
                    <a:pt x="49318" y="88914"/>
                    <a:pt x="49120" y="88926"/>
                    <a:pt x="48925" y="88926"/>
                  </a:cubicBezTo>
                  <a:cubicBezTo>
                    <a:pt x="46528" y="88926"/>
                    <a:pt x="44469" y="87122"/>
                    <a:pt x="44167" y="84649"/>
                  </a:cubicBezTo>
                  <a:cubicBezTo>
                    <a:pt x="43841" y="81811"/>
                    <a:pt x="46059" y="79266"/>
                    <a:pt x="48963" y="79266"/>
                  </a:cubicBezTo>
                  <a:close/>
                  <a:moveTo>
                    <a:pt x="29782" y="85497"/>
                  </a:moveTo>
                  <a:lnTo>
                    <a:pt x="38231" y="86182"/>
                  </a:lnTo>
                  <a:cubicBezTo>
                    <a:pt x="38687" y="88596"/>
                    <a:pt x="39927" y="90749"/>
                    <a:pt x="41786" y="92380"/>
                  </a:cubicBezTo>
                  <a:cubicBezTo>
                    <a:pt x="41493" y="93032"/>
                    <a:pt x="38524" y="99230"/>
                    <a:pt x="38165" y="100013"/>
                  </a:cubicBezTo>
                  <a:cubicBezTo>
                    <a:pt x="38068" y="100208"/>
                    <a:pt x="37872" y="100371"/>
                    <a:pt x="37676" y="100404"/>
                  </a:cubicBezTo>
                  <a:lnTo>
                    <a:pt x="9101" y="109016"/>
                  </a:lnTo>
                  <a:cubicBezTo>
                    <a:pt x="8932" y="109067"/>
                    <a:pt x="8760" y="109092"/>
                    <a:pt x="8590" y="109092"/>
                  </a:cubicBezTo>
                  <a:cubicBezTo>
                    <a:pt x="8005" y="109092"/>
                    <a:pt x="7447" y="108796"/>
                    <a:pt x="7144" y="108265"/>
                  </a:cubicBezTo>
                  <a:cubicBezTo>
                    <a:pt x="6752" y="107548"/>
                    <a:pt x="6850" y="106700"/>
                    <a:pt x="7437" y="106145"/>
                  </a:cubicBezTo>
                  <a:lnTo>
                    <a:pt x="29195" y="85725"/>
                  </a:lnTo>
                  <a:cubicBezTo>
                    <a:pt x="29358" y="85562"/>
                    <a:pt x="29554" y="85497"/>
                    <a:pt x="29782" y="85497"/>
                  </a:cubicBezTo>
                  <a:close/>
                  <a:moveTo>
                    <a:pt x="68143" y="85497"/>
                  </a:moveTo>
                  <a:cubicBezTo>
                    <a:pt x="68371" y="85497"/>
                    <a:pt x="68567" y="85562"/>
                    <a:pt x="68730" y="85725"/>
                  </a:cubicBezTo>
                  <a:lnTo>
                    <a:pt x="90488" y="106145"/>
                  </a:lnTo>
                  <a:cubicBezTo>
                    <a:pt x="91075" y="106700"/>
                    <a:pt x="91205" y="107548"/>
                    <a:pt x="90781" y="108265"/>
                  </a:cubicBezTo>
                  <a:cubicBezTo>
                    <a:pt x="90478" y="108796"/>
                    <a:pt x="89920" y="109092"/>
                    <a:pt x="89335" y="109092"/>
                  </a:cubicBezTo>
                  <a:cubicBezTo>
                    <a:pt x="89165" y="109092"/>
                    <a:pt x="88993" y="109067"/>
                    <a:pt x="88824" y="109016"/>
                  </a:cubicBezTo>
                  <a:lnTo>
                    <a:pt x="60249" y="100404"/>
                  </a:lnTo>
                  <a:cubicBezTo>
                    <a:pt x="60021" y="100371"/>
                    <a:pt x="59858" y="100208"/>
                    <a:pt x="59792" y="100013"/>
                  </a:cubicBezTo>
                  <a:lnTo>
                    <a:pt x="56139" y="92347"/>
                  </a:lnTo>
                  <a:cubicBezTo>
                    <a:pt x="57966" y="90781"/>
                    <a:pt x="59238" y="88596"/>
                    <a:pt x="59694" y="86182"/>
                  </a:cubicBezTo>
                  <a:lnTo>
                    <a:pt x="68143" y="85497"/>
                  </a:lnTo>
                  <a:close/>
                  <a:moveTo>
                    <a:pt x="50561" y="94924"/>
                  </a:moveTo>
                  <a:lnTo>
                    <a:pt x="52127" y="98186"/>
                  </a:lnTo>
                  <a:lnTo>
                    <a:pt x="53986" y="132959"/>
                  </a:lnTo>
                  <a:cubicBezTo>
                    <a:pt x="50528" y="133970"/>
                    <a:pt x="47103" y="135112"/>
                    <a:pt x="43776" y="136351"/>
                  </a:cubicBezTo>
                  <a:lnTo>
                    <a:pt x="45798" y="98186"/>
                  </a:lnTo>
                  <a:lnTo>
                    <a:pt x="47364" y="94924"/>
                  </a:lnTo>
                  <a:cubicBezTo>
                    <a:pt x="47919" y="95005"/>
                    <a:pt x="48441" y="95046"/>
                    <a:pt x="48963" y="95046"/>
                  </a:cubicBezTo>
                  <a:cubicBezTo>
                    <a:pt x="49484" y="95046"/>
                    <a:pt x="50006" y="95005"/>
                    <a:pt x="50561" y="94924"/>
                  </a:cubicBezTo>
                  <a:close/>
                  <a:moveTo>
                    <a:pt x="176278" y="148942"/>
                  </a:moveTo>
                  <a:lnTo>
                    <a:pt x="176278" y="155793"/>
                  </a:lnTo>
                  <a:lnTo>
                    <a:pt x="146463" y="155793"/>
                  </a:lnTo>
                  <a:lnTo>
                    <a:pt x="146463" y="148942"/>
                  </a:lnTo>
                  <a:close/>
                  <a:moveTo>
                    <a:pt x="161371" y="0"/>
                  </a:moveTo>
                  <a:cubicBezTo>
                    <a:pt x="157717" y="0"/>
                    <a:pt x="154586" y="2479"/>
                    <a:pt x="153770" y="6035"/>
                  </a:cubicBezTo>
                  <a:lnTo>
                    <a:pt x="146920" y="35099"/>
                  </a:lnTo>
                  <a:cubicBezTo>
                    <a:pt x="146496" y="36958"/>
                    <a:pt x="146855" y="38948"/>
                    <a:pt x="147964" y="40579"/>
                  </a:cubicBezTo>
                  <a:lnTo>
                    <a:pt x="152792" y="47625"/>
                  </a:lnTo>
                  <a:cubicBezTo>
                    <a:pt x="152139" y="48473"/>
                    <a:pt x="151585" y="49419"/>
                    <a:pt x="151193" y="50398"/>
                  </a:cubicBezTo>
                  <a:lnTo>
                    <a:pt x="142647" y="49745"/>
                  </a:lnTo>
                  <a:cubicBezTo>
                    <a:pt x="142459" y="49729"/>
                    <a:pt x="142272" y="49722"/>
                    <a:pt x="142085" y="49722"/>
                  </a:cubicBezTo>
                  <a:cubicBezTo>
                    <a:pt x="140352" y="49722"/>
                    <a:pt x="138661" y="50394"/>
                    <a:pt x="137395" y="51572"/>
                  </a:cubicBezTo>
                  <a:lnTo>
                    <a:pt x="115670" y="72025"/>
                  </a:lnTo>
                  <a:cubicBezTo>
                    <a:pt x="112995" y="74536"/>
                    <a:pt x="112408" y="78483"/>
                    <a:pt x="114235" y="81615"/>
                  </a:cubicBezTo>
                  <a:cubicBezTo>
                    <a:pt x="115670" y="84094"/>
                    <a:pt x="118247" y="85562"/>
                    <a:pt x="120987" y="85562"/>
                  </a:cubicBezTo>
                  <a:cubicBezTo>
                    <a:pt x="121002" y="85562"/>
                    <a:pt x="121017" y="85562"/>
                    <a:pt x="121031" y="85562"/>
                  </a:cubicBezTo>
                  <a:cubicBezTo>
                    <a:pt x="123023" y="85562"/>
                    <a:pt x="121825" y="85530"/>
                    <a:pt x="151650" y="76657"/>
                  </a:cubicBezTo>
                  <a:lnTo>
                    <a:pt x="151650" y="76657"/>
                  </a:lnTo>
                  <a:lnTo>
                    <a:pt x="148616" y="133481"/>
                  </a:lnTo>
                  <a:cubicBezTo>
                    <a:pt x="133187" y="128685"/>
                    <a:pt x="116975" y="126272"/>
                    <a:pt x="100404" y="126272"/>
                  </a:cubicBezTo>
                  <a:cubicBezTo>
                    <a:pt x="95348" y="126272"/>
                    <a:pt x="90259" y="126500"/>
                    <a:pt x="85203" y="126957"/>
                  </a:cubicBezTo>
                  <a:cubicBezTo>
                    <a:pt x="83540" y="127120"/>
                    <a:pt x="82300" y="128588"/>
                    <a:pt x="82431" y="130284"/>
                  </a:cubicBezTo>
                  <a:cubicBezTo>
                    <a:pt x="82586" y="131867"/>
                    <a:pt x="83922" y="133066"/>
                    <a:pt x="85513" y="133066"/>
                  </a:cubicBezTo>
                  <a:cubicBezTo>
                    <a:pt x="85594" y="133066"/>
                    <a:pt x="85676" y="133063"/>
                    <a:pt x="85758" y="133056"/>
                  </a:cubicBezTo>
                  <a:cubicBezTo>
                    <a:pt x="90618" y="132600"/>
                    <a:pt x="95544" y="132371"/>
                    <a:pt x="100404" y="132371"/>
                  </a:cubicBezTo>
                  <a:cubicBezTo>
                    <a:pt x="116910" y="132371"/>
                    <a:pt x="132991" y="134883"/>
                    <a:pt x="148290" y="139809"/>
                  </a:cubicBezTo>
                  <a:lnTo>
                    <a:pt x="148127" y="142810"/>
                  </a:lnTo>
                  <a:lnTo>
                    <a:pt x="145028" y="142810"/>
                  </a:lnTo>
                  <a:cubicBezTo>
                    <a:pt x="142451" y="142810"/>
                    <a:pt x="140363" y="144898"/>
                    <a:pt x="140363" y="147474"/>
                  </a:cubicBezTo>
                  <a:lnTo>
                    <a:pt x="140363" y="155793"/>
                  </a:lnTo>
                  <a:lnTo>
                    <a:pt x="18430" y="155793"/>
                  </a:lnTo>
                  <a:cubicBezTo>
                    <a:pt x="34218" y="145648"/>
                    <a:pt x="52551" y="138471"/>
                    <a:pt x="71764" y="134948"/>
                  </a:cubicBezTo>
                  <a:cubicBezTo>
                    <a:pt x="73427" y="134655"/>
                    <a:pt x="74537" y="133056"/>
                    <a:pt x="74210" y="131393"/>
                  </a:cubicBezTo>
                  <a:cubicBezTo>
                    <a:pt x="73949" y="129913"/>
                    <a:pt x="72656" y="128898"/>
                    <a:pt x="71203" y="128898"/>
                  </a:cubicBezTo>
                  <a:cubicBezTo>
                    <a:pt x="71022" y="128898"/>
                    <a:pt x="70839" y="128914"/>
                    <a:pt x="70655" y="128946"/>
                  </a:cubicBezTo>
                  <a:cubicBezTo>
                    <a:pt x="67067" y="129599"/>
                    <a:pt x="63511" y="130382"/>
                    <a:pt x="60021" y="131262"/>
                  </a:cubicBezTo>
                  <a:lnTo>
                    <a:pt x="58683" y="106341"/>
                  </a:lnTo>
                  <a:lnTo>
                    <a:pt x="58683" y="106341"/>
                  </a:lnTo>
                  <a:cubicBezTo>
                    <a:pt x="88508" y="115181"/>
                    <a:pt x="87310" y="115213"/>
                    <a:pt x="89302" y="115213"/>
                  </a:cubicBezTo>
                  <a:cubicBezTo>
                    <a:pt x="89316" y="115213"/>
                    <a:pt x="89331" y="115213"/>
                    <a:pt x="89346" y="115213"/>
                  </a:cubicBezTo>
                  <a:cubicBezTo>
                    <a:pt x="92053" y="115213"/>
                    <a:pt x="94663" y="113778"/>
                    <a:pt x="96098" y="111299"/>
                  </a:cubicBezTo>
                  <a:cubicBezTo>
                    <a:pt x="97925" y="108135"/>
                    <a:pt x="97338" y="104188"/>
                    <a:pt x="94663" y="101709"/>
                  </a:cubicBezTo>
                  <a:lnTo>
                    <a:pt x="72938" y="81256"/>
                  </a:lnTo>
                  <a:cubicBezTo>
                    <a:pt x="71653" y="80031"/>
                    <a:pt x="69930" y="79380"/>
                    <a:pt x="68170" y="79380"/>
                  </a:cubicBezTo>
                  <a:cubicBezTo>
                    <a:pt x="68009" y="79380"/>
                    <a:pt x="67848" y="79386"/>
                    <a:pt x="67686" y="79397"/>
                  </a:cubicBezTo>
                  <a:lnTo>
                    <a:pt x="59140" y="80082"/>
                  </a:lnTo>
                  <a:cubicBezTo>
                    <a:pt x="58749" y="79071"/>
                    <a:pt x="58194" y="78125"/>
                    <a:pt x="57542" y="77309"/>
                  </a:cubicBezTo>
                  <a:lnTo>
                    <a:pt x="62402" y="70231"/>
                  </a:lnTo>
                  <a:cubicBezTo>
                    <a:pt x="63478" y="68632"/>
                    <a:pt x="63837" y="66642"/>
                    <a:pt x="63413" y="64783"/>
                  </a:cubicBezTo>
                  <a:lnTo>
                    <a:pt x="56563" y="35719"/>
                  </a:lnTo>
                  <a:cubicBezTo>
                    <a:pt x="55747" y="32163"/>
                    <a:pt x="52616" y="29684"/>
                    <a:pt x="48963" y="29684"/>
                  </a:cubicBezTo>
                  <a:cubicBezTo>
                    <a:pt x="45309" y="29684"/>
                    <a:pt x="42178" y="32163"/>
                    <a:pt x="41362" y="35719"/>
                  </a:cubicBezTo>
                  <a:lnTo>
                    <a:pt x="34512" y="64783"/>
                  </a:lnTo>
                  <a:cubicBezTo>
                    <a:pt x="34088" y="66642"/>
                    <a:pt x="34447" y="68632"/>
                    <a:pt x="35556" y="70231"/>
                  </a:cubicBezTo>
                  <a:lnTo>
                    <a:pt x="40384" y="77309"/>
                  </a:lnTo>
                  <a:cubicBezTo>
                    <a:pt x="39699" y="78157"/>
                    <a:pt x="39177" y="79103"/>
                    <a:pt x="38785" y="80082"/>
                  </a:cubicBezTo>
                  <a:lnTo>
                    <a:pt x="30239" y="79397"/>
                  </a:lnTo>
                  <a:cubicBezTo>
                    <a:pt x="30078" y="79386"/>
                    <a:pt x="29916" y="79380"/>
                    <a:pt x="29755" y="79380"/>
                  </a:cubicBezTo>
                  <a:cubicBezTo>
                    <a:pt x="27995" y="79380"/>
                    <a:pt x="26272" y="80031"/>
                    <a:pt x="24987" y="81256"/>
                  </a:cubicBezTo>
                  <a:lnTo>
                    <a:pt x="3262" y="101709"/>
                  </a:lnTo>
                  <a:cubicBezTo>
                    <a:pt x="587" y="104188"/>
                    <a:pt x="0" y="108135"/>
                    <a:pt x="1827" y="111299"/>
                  </a:cubicBezTo>
                  <a:cubicBezTo>
                    <a:pt x="3264" y="113763"/>
                    <a:pt x="5852" y="115217"/>
                    <a:pt x="8606" y="115217"/>
                  </a:cubicBezTo>
                  <a:cubicBezTo>
                    <a:pt x="9352" y="115217"/>
                    <a:pt x="10111" y="115110"/>
                    <a:pt x="10863" y="114887"/>
                  </a:cubicBezTo>
                  <a:lnTo>
                    <a:pt x="39242" y="106341"/>
                  </a:lnTo>
                  <a:lnTo>
                    <a:pt x="37513" y="138863"/>
                  </a:lnTo>
                  <a:cubicBezTo>
                    <a:pt x="28249" y="142777"/>
                    <a:pt x="19442" y="147605"/>
                    <a:pt x="11384" y="153150"/>
                  </a:cubicBezTo>
                  <a:cubicBezTo>
                    <a:pt x="9623" y="154357"/>
                    <a:pt x="8905" y="156510"/>
                    <a:pt x="9525" y="158533"/>
                  </a:cubicBezTo>
                  <a:cubicBezTo>
                    <a:pt x="10145" y="160555"/>
                    <a:pt x="12004" y="161925"/>
                    <a:pt x="14092" y="161925"/>
                  </a:cubicBezTo>
                  <a:lnTo>
                    <a:pt x="177713" y="161925"/>
                  </a:lnTo>
                  <a:cubicBezTo>
                    <a:pt x="180290" y="161925"/>
                    <a:pt x="182378" y="159805"/>
                    <a:pt x="182378" y="157228"/>
                  </a:cubicBezTo>
                  <a:lnTo>
                    <a:pt x="182378" y="147474"/>
                  </a:lnTo>
                  <a:cubicBezTo>
                    <a:pt x="182378" y="144898"/>
                    <a:pt x="180290" y="142810"/>
                    <a:pt x="177713" y="142810"/>
                  </a:cubicBezTo>
                  <a:lnTo>
                    <a:pt x="174614" y="142810"/>
                  </a:lnTo>
                  <a:lnTo>
                    <a:pt x="172722" y="107417"/>
                  </a:lnTo>
                  <a:cubicBezTo>
                    <a:pt x="172628" y="105812"/>
                    <a:pt x="171289" y="104542"/>
                    <a:pt x="169672" y="104542"/>
                  </a:cubicBezTo>
                  <a:cubicBezTo>
                    <a:pt x="169613" y="104542"/>
                    <a:pt x="169553" y="104543"/>
                    <a:pt x="169493" y="104547"/>
                  </a:cubicBezTo>
                  <a:cubicBezTo>
                    <a:pt x="167829" y="104612"/>
                    <a:pt x="166525" y="106047"/>
                    <a:pt x="166622" y="107743"/>
                  </a:cubicBezTo>
                  <a:lnTo>
                    <a:pt x="168482" y="142810"/>
                  </a:lnTo>
                  <a:lnTo>
                    <a:pt x="154259" y="142810"/>
                  </a:lnTo>
                  <a:lnTo>
                    <a:pt x="158206" y="68502"/>
                  </a:lnTo>
                  <a:lnTo>
                    <a:pt x="159772" y="65240"/>
                  </a:lnTo>
                  <a:cubicBezTo>
                    <a:pt x="160310" y="65321"/>
                    <a:pt x="160841" y="65362"/>
                    <a:pt x="161371" y="65362"/>
                  </a:cubicBezTo>
                  <a:cubicBezTo>
                    <a:pt x="161901" y="65362"/>
                    <a:pt x="162431" y="65321"/>
                    <a:pt x="162969" y="65240"/>
                  </a:cubicBezTo>
                  <a:lnTo>
                    <a:pt x="164535" y="68502"/>
                  </a:lnTo>
                  <a:lnTo>
                    <a:pt x="165872" y="93489"/>
                  </a:lnTo>
                  <a:cubicBezTo>
                    <a:pt x="165937" y="95120"/>
                    <a:pt x="167307" y="96392"/>
                    <a:pt x="168906" y="96392"/>
                  </a:cubicBezTo>
                  <a:lnTo>
                    <a:pt x="169069" y="96392"/>
                  </a:lnTo>
                  <a:cubicBezTo>
                    <a:pt x="170765" y="96294"/>
                    <a:pt x="172070" y="94859"/>
                    <a:pt x="171972" y="93162"/>
                  </a:cubicBezTo>
                  <a:lnTo>
                    <a:pt x="171091" y="76657"/>
                  </a:lnTo>
                  <a:lnTo>
                    <a:pt x="171091" y="76657"/>
                  </a:lnTo>
                  <a:cubicBezTo>
                    <a:pt x="200884" y="85530"/>
                    <a:pt x="199685" y="85562"/>
                    <a:pt x="201709" y="85562"/>
                  </a:cubicBezTo>
                  <a:cubicBezTo>
                    <a:pt x="201724" y="85562"/>
                    <a:pt x="201739" y="85562"/>
                    <a:pt x="201754" y="85562"/>
                  </a:cubicBezTo>
                  <a:cubicBezTo>
                    <a:pt x="204494" y="85562"/>
                    <a:pt x="207071" y="84094"/>
                    <a:pt x="208506" y="81615"/>
                  </a:cubicBezTo>
                  <a:cubicBezTo>
                    <a:pt x="210333" y="78483"/>
                    <a:pt x="209746" y="74504"/>
                    <a:pt x="207071" y="72025"/>
                  </a:cubicBezTo>
                  <a:lnTo>
                    <a:pt x="185346" y="51572"/>
                  </a:lnTo>
                  <a:cubicBezTo>
                    <a:pt x="184051" y="50394"/>
                    <a:pt x="182383" y="49722"/>
                    <a:pt x="180656" y="49722"/>
                  </a:cubicBezTo>
                  <a:cubicBezTo>
                    <a:pt x="180469" y="49722"/>
                    <a:pt x="180282" y="49729"/>
                    <a:pt x="180094" y="49745"/>
                  </a:cubicBezTo>
                  <a:lnTo>
                    <a:pt x="171548" y="50398"/>
                  </a:lnTo>
                  <a:cubicBezTo>
                    <a:pt x="171157" y="49387"/>
                    <a:pt x="170602" y="48473"/>
                    <a:pt x="169950" y="47625"/>
                  </a:cubicBezTo>
                  <a:lnTo>
                    <a:pt x="174810" y="40547"/>
                  </a:lnTo>
                  <a:cubicBezTo>
                    <a:pt x="175886" y="38948"/>
                    <a:pt x="176245" y="36958"/>
                    <a:pt x="175821" y="35099"/>
                  </a:cubicBezTo>
                  <a:lnTo>
                    <a:pt x="168971" y="6035"/>
                  </a:lnTo>
                  <a:cubicBezTo>
                    <a:pt x="168156" y="2479"/>
                    <a:pt x="165024" y="0"/>
                    <a:pt x="1613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9"/>
            <p:cNvSpPr/>
            <p:nvPr/>
          </p:nvSpPr>
          <p:spPr>
            <a:xfrm>
              <a:off x="3204075" y="936175"/>
              <a:ext cx="996550" cy="530925"/>
            </a:xfrm>
            <a:custGeom>
              <a:avLst/>
              <a:gdLst/>
              <a:ahLst/>
              <a:cxnLst/>
              <a:rect l="l" t="t" r="r" b="b"/>
              <a:pathLst>
                <a:path w="39862" h="21237" extrusionOk="0">
                  <a:moveTo>
                    <a:pt x="10635" y="1"/>
                  </a:moveTo>
                  <a:cubicBezTo>
                    <a:pt x="4763" y="1"/>
                    <a:pt x="0" y="4763"/>
                    <a:pt x="0" y="10602"/>
                  </a:cubicBezTo>
                  <a:cubicBezTo>
                    <a:pt x="0" y="16474"/>
                    <a:pt x="4763" y="21236"/>
                    <a:pt x="10635" y="21236"/>
                  </a:cubicBezTo>
                  <a:lnTo>
                    <a:pt x="36828" y="21236"/>
                  </a:lnTo>
                  <a:cubicBezTo>
                    <a:pt x="38492" y="21236"/>
                    <a:pt x="39862" y="19866"/>
                    <a:pt x="39862" y="18170"/>
                  </a:cubicBezTo>
                  <a:cubicBezTo>
                    <a:pt x="39862" y="16474"/>
                    <a:pt x="38492" y="15104"/>
                    <a:pt x="36828" y="15104"/>
                  </a:cubicBezTo>
                  <a:lnTo>
                    <a:pt x="10635" y="15104"/>
                  </a:lnTo>
                  <a:cubicBezTo>
                    <a:pt x="8155" y="15104"/>
                    <a:pt x="6133" y="13081"/>
                    <a:pt x="6133" y="10602"/>
                  </a:cubicBezTo>
                  <a:cubicBezTo>
                    <a:pt x="6133" y="8123"/>
                    <a:pt x="8155" y="6101"/>
                    <a:pt x="10635" y="6101"/>
                  </a:cubicBezTo>
                  <a:cubicBezTo>
                    <a:pt x="12102" y="6101"/>
                    <a:pt x="13505" y="6851"/>
                    <a:pt x="14353" y="8058"/>
                  </a:cubicBezTo>
                  <a:cubicBezTo>
                    <a:pt x="14943" y="8932"/>
                    <a:pt x="15900" y="9401"/>
                    <a:pt x="16877" y="9401"/>
                  </a:cubicBezTo>
                  <a:cubicBezTo>
                    <a:pt x="17468" y="9401"/>
                    <a:pt x="18065" y="9230"/>
                    <a:pt x="18594" y="8873"/>
                  </a:cubicBezTo>
                  <a:cubicBezTo>
                    <a:pt x="19996" y="7895"/>
                    <a:pt x="20355" y="6003"/>
                    <a:pt x="19377" y="4600"/>
                  </a:cubicBezTo>
                  <a:cubicBezTo>
                    <a:pt x="17419" y="1729"/>
                    <a:pt x="14125" y="1"/>
                    <a:pt x="10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9"/>
            <p:cNvSpPr/>
            <p:nvPr/>
          </p:nvSpPr>
          <p:spPr>
            <a:xfrm>
              <a:off x="3588175" y="1597550"/>
              <a:ext cx="807375" cy="152525"/>
            </a:xfrm>
            <a:custGeom>
              <a:avLst/>
              <a:gdLst/>
              <a:ahLst/>
              <a:cxnLst/>
              <a:rect l="l" t="t" r="r" b="b"/>
              <a:pathLst>
                <a:path w="32295" h="6101" extrusionOk="0">
                  <a:moveTo>
                    <a:pt x="3034" y="0"/>
                  </a:moveTo>
                  <a:cubicBezTo>
                    <a:pt x="1370" y="0"/>
                    <a:pt x="0" y="1370"/>
                    <a:pt x="0" y="3067"/>
                  </a:cubicBezTo>
                  <a:cubicBezTo>
                    <a:pt x="0" y="4730"/>
                    <a:pt x="1370" y="6100"/>
                    <a:pt x="3034" y="6100"/>
                  </a:cubicBezTo>
                  <a:lnTo>
                    <a:pt x="29228" y="6100"/>
                  </a:lnTo>
                  <a:cubicBezTo>
                    <a:pt x="30924" y="6100"/>
                    <a:pt x="32294" y="4730"/>
                    <a:pt x="32294" y="3067"/>
                  </a:cubicBezTo>
                  <a:cubicBezTo>
                    <a:pt x="32294" y="1370"/>
                    <a:pt x="30924" y="0"/>
                    <a:pt x="292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9"/>
            <p:cNvSpPr/>
            <p:nvPr/>
          </p:nvSpPr>
          <p:spPr>
            <a:xfrm>
              <a:off x="3381850" y="1880525"/>
              <a:ext cx="807375" cy="153325"/>
            </a:xfrm>
            <a:custGeom>
              <a:avLst/>
              <a:gdLst/>
              <a:ahLst/>
              <a:cxnLst/>
              <a:rect l="l" t="t" r="r" b="b"/>
              <a:pathLst>
                <a:path w="32295" h="6133" extrusionOk="0">
                  <a:moveTo>
                    <a:pt x="3067" y="0"/>
                  </a:moveTo>
                  <a:cubicBezTo>
                    <a:pt x="1371" y="0"/>
                    <a:pt x="1" y="1370"/>
                    <a:pt x="1" y="3067"/>
                  </a:cubicBezTo>
                  <a:cubicBezTo>
                    <a:pt x="1" y="4763"/>
                    <a:pt x="1371" y="6133"/>
                    <a:pt x="3067" y="6133"/>
                  </a:cubicBezTo>
                  <a:lnTo>
                    <a:pt x="29261" y="6133"/>
                  </a:lnTo>
                  <a:cubicBezTo>
                    <a:pt x="30924" y="6133"/>
                    <a:pt x="32294" y="4763"/>
                    <a:pt x="32294" y="3067"/>
                  </a:cubicBezTo>
                  <a:cubicBezTo>
                    <a:pt x="32294" y="1370"/>
                    <a:pt x="30924" y="0"/>
                    <a:pt x="292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8" name="Google Shape;248;p29"/>
          <p:cNvGrpSpPr/>
          <p:nvPr/>
        </p:nvGrpSpPr>
        <p:grpSpPr>
          <a:xfrm>
            <a:off x="5374521" y="1975098"/>
            <a:ext cx="507910" cy="522442"/>
            <a:chOff x="1263200" y="238125"/>
            <a:chExt cx="5074025" cy="5219200"/>
          </a:xfrm>
        </p:grpSpPr>
        <p:sp>
          <p:nvSpPr>
            <p:cNvPr id="249" name="Google Shape;249;p29"/>
            <p:cNvSpPr/>
            <p:nvPr/>
          </p:nvSpPr>
          <p:spPr>
            <a:xfrm>
              <a:off x="5228125" y="3612650"/>
              <a:ext cx="337650" cy="152500"/>
            </a:xfrm>
            <a:custGeom>
              <a:avLst/>
              <a:gdLst/>
              <a:ahLst/>
              <a:cxnLst/>
              <a:rect l="l" t="t" r="r" b="b"/>
              <a:pathLst>
                <a:path w="13506" h="6100" extrusionOk="0">
                  <a:moveTo>
                    <a:pt x="3067" y="0"/>
                  </a:moveTo>
                  <a:cubicBezTo>
                    <a:pt x="1371" y="0"/>
                    <a:pt x="1" y="1370"/>
                    <a:pt x="1" y="3066"/>
                  </a:cubicBezTo>
                  <a:cubicBezTo>
                    <a:pt x="1" y="4730"/>
                    <a:pt x="1371" y="6100"/>
                    <a:pt x="3067" y="6100"/>
                  </a:cubicBezTo>
                  <a:lnTo>
                    <a:pt x="10439" y="6100"/>
                  </a:lnTo>
                  <a:cubicBezTo>
                    <a:pt x="12136" y="6100"/>
                    <a:pt x="13506" y="4730"/>
                    <a:pt x="13506" y="3066"/>
                  </a:cubicBezTo>
                  <a:cubicBezTo>
                    <a:pt x="13506" y="1370"/>
                    <a:pt x="12136" y="0"/>
                    <a:pt x="104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9"/>
            <p:cNvSpPr/>
            <p:nvPr/>
          </p:nvSpPr>
          <p:spPr>
            <a:xfrm>
              <a:off x="5228125" y="3972275"/>
              <a:ext cx="337650" cy="152525"/>
            </a:xfrm>
            <a:custGeom>
              <a:avLst/>
              <a:gdLst/>
              <a:ahLst/>
              <a:cxnLst/>
              <a:rect l="l" t="t" r="r" b="b"/>
              <a:pathLst>
                <a:path w="13506" h="6101" extrusionOk="0">
                  <a:moveTo>
                    <a:pt x="3067" y="0"/>
                  </a:moveTo>
                  <a:cubicBezTo>
                    <a:pt x="1371" y="0"/>
                    <a:pt x="1" y="1370"/>
                    <a:pt x="1" y="3067"/>
                  </a:cubicBezTo>
                  <a:cubicBezTo>
                    <a:pt x="1" y="4730"/>
                    <a:pt x="1371" y="6100"/>
                    <a:pt x="3067" y="6100"/>
                  </a:cubicBezTo>
                  <a:lnTo>
                    <a:pt x="10439" y="6100"/>
                  </a:lnTo>
                  <a:cubicBezTo>
                    <a:pt x="12136" y="6100"/>
                    <a:pt x="13506" y="4730"/>
                    <a:pt x="13506" y="3067"/>
                  </a:cubicBezTo>
                  <a:cubicBezTo>
                    <a:pt x="13506" y="1370"/>
                    <a:pt x="12136" y="0"/>
                    <a:pt x="104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9"/>
            <p:cNvSpPr/>
            <p:nvPr/>
          </p:nvSpPr>
          <p:spPr>
            <a:xfrm>
              <a:off x="5228125" y="4331900"/>
              <a:ext cx="337650" cy="152525"/>
            </a:xfrm>
            <a:custGeom>
              <a:avLst/>
              <a:gdLst/>
              <a:ahLst/>
              <a:cxnLst/>
              <a:rect l="l" t="t" r="r" b="b"/>
              <a:pathLst>
                <a:path w="13506" h="6101" extrusionOk="0">
                  <a:moveTo>
                    <a:pt x="3067" y="1"/>
                  </a:moveTo>
                  <a:cubicBezTo>
                    <a:pt x="1371" y="1"/>
                    <a:pt x="1" y="1371"/>
                    <a:pt x="1" y="3067"/>
                  </a:cubicBezTo>
                  <a:cubicBezTo>
                    <a:pt x="1" y="4731"/>
                    <a:pt x="1371" y="6101"/>
                    <a:pt x="3067" y="6101"/>
                  </a:cubicBezTo>
                  <a:lnTo>
                    <a:pt x="10439" y="6101"/>
                  </a:lnTo>
                  <a:cubicBezTo>
                    <a:pt x="12136" y="6101"/>
                    <a:pt x="13506" y="4731"/>
                    <a:pt x="13506" y="3067"/>
                  </a:cubicBezTo>
                  <a:cubicBezTo>
                    <a:pt x="13506" y="1371"/>
                    <a:pt x="12136" y="1"/>
                    <a:pt x="104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9"/>
            <p:cNvSpPr/>
            <p:nvPr/>
          </p:nvSpPr>
          <p:spPr>
            <a:xfrm>
              <a:off x="2034650" y="3612650"/>
              <a:ext cx="337650" cy="152500"/>
            </a:xfrm>
            <a:custGeom>
              <a:avLst/>
              <a:gdLst/>
              <a:ahLst/>
              <a:cxnLst/>
              <a:rect l="l" t="t" r="r" b="b"/>
              <a:pathLst>
                <a:path w="13506" h="6100" extrusionOk="0">
                  <a:moveTo>
                    <a:pt x="3067" y="0"/>
                  </a:moveTo>
                  <a:cubicBezTo>
                    <a:pt x="1371" y="0"/>
                    <a:pt x="1" y="1370"/>
                    <a:pt x="1" y="3066"/>
                  </a:cubicBezTo>
                  <a:cubicBezTo>
                    <a:pt x="1" y="4730"/>
                    <a:pt x="1371" y="6100"/>
                    <a:pt x="3067" y="6100"/>
                  </a:cubicBezTo>
                  <a:lnTo>
                    <a:pt x="10439" y="6100"/>
                  </a:lnTo>
                  <a:cubicBezTo>
                    <a:pt x="12135" y="6100"/>
                    <a:pt x="13505" y="4730"/>
                    <a:pt x="13505" y="3066"/>
                  </a:cubicBezTo>
                  <a:cubicBezTo>
                    <a:pt x="13505" y="1370"/>
                    <a:pt x="12135" y="0"/>
                    <a:pt x="104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9"/>
            <p:cNvSpPr/>
            <p:nvPr/>
          </p:nvSpPr>
          <p:spPr>
            <a:xfrm>
              <a:off x="2034650" y="3972275"/>
              <a:ext cx="337650" cy="152525"/>
            </a:xfrm>
            <a:custGeom>
              <a:avLst/>
              <a:gdLst/>
              <a:ahLst/>
              <a:cxnLst/>
              <a:rect l="l" t="t" r="r" b="b"/>
              <a:pathLst>
                <a:path w="13506" h="6101" extrusionOk="0">
                  <a:moveTo>
                    <a:pt x="3067" y="0"/>
                  </a:moveTo>
                  <a:cubicBezTo>
                    <a:pt x="1371" y="0"/>
                    <a:pt x="1" y="1370"/>
                    <a:pt x="1" y="3067"/>
                  </a:cubicBezTo>
                  <a:cubicBezTo>
                    <a:pt x="1" y="4730"/>
                    <a:pt x="1371" y="6100"/>
                    <a:pt x="3067" y="6100"/>
                  </a:cubicBezTo>
                  <a:lnTo>
                    <a:pt x="10439" y="6100"/>
                  </a:lnTo>
                  <a:cubicBezTo>
                    <a:pt x="12135" y="6100"/>
                    <a:pt x="13505" y="4730"/>
                    <a:pt x="13505" y="3067"/>
                  </a:cubicBezTo>
                  <a:cubicBezTo>
                    <a:pt x="13505" y="1370"/>
                    <a:pt x="12135" y="0"/>
                    <a:pt x="104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9"/>
            <p:cNvSpPr/>
            <p:nvPr/>
          </p:nvSpPr>
          <p:spPr>
            <a:xfrm>
              <a:off x="2034650" y="4331900"/>
              <a:ext cx="337650" cy="152525"/>
            </a:xfrm>
            <a:custGeom>
              <a:avLst/>
              <a:gdLst/>
              <a:ahLst/>
              <a:cxnLst/>
              <a:rect l="l" t="t" r="r" b="b"/>
              <a:pathLst>
                <a:path w="13506" h="6101" extrusionOk="0">
                  <a:moveTo>
                    <a:pt x="3067" y="1"/>
                  </a:moveTo>
                  <a:cubicBezTo>
                    <a:pt x="1371" y="1"/>
                    <a:pt x="1" y="1371"/>
                    <a:pt x="1" y="3067"/>
                  </a:cubicBezTo>
                  <a:cubicBezTo>
                    <a:pt x="1" y="4731"/>
                    <a:pt x="1371" y="6101"/>
                    <a:pt x="3067" y="6101"/>
                  </a:cubicBezTo>
                  <a:lnTo>
                    <a:pt x="10439" y="6101"/>
                  </a:lnTo>
                  <a:cubicBezTo>
                    <a:pt x="12135" y="6101"/>
                    <a:pt x="13505" y="4731"/>
                    <a:pt x="13505" y="3067"/>
                  </a:cubicBezTo>
                  <a:cubicBezTo>
                    <a:pt x="13505" y="1371"/>
                    <a:pt x="12135" y="1"/>
                    <a:pt x="104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9"/>
            <p:cNvSpPr/>
            <p:nvPr/>
          </p:nvSpPr>
          <p:spPr>
            <a:xfrm>
              <a:off x="1263200" y="238125"/>
              <a:ext cx="5074025" cy="5219200"/>
            </a:xfrm>
            <a:custGeom>
              <a:avLst/>
              <a:gdLst/>
              <a:ahLst/>
              <a:cxnLst/>
              <a:rect l="l" t="t" r="r" b="b"/>
              <a:pathLst>
                <a:path w="202961" h="208768" extrusionOk="0">
                  <a:moveTo>
                    <a:pt x="101481" y="6133"/>
                  </a:moveTo>
                  <a:cubicBezTo>
                    <a:pt x="120987" y="6133"/>
                    <a:pt x="136841" y="21986"/>
                    <a:pt x="136841" y="41460"/>
                  </a:cubicBezTo>
                  <a:cubicBezTo>
                    <a:pt x="136841" y="60967"/>
                    <a:pt x="120987" y="76820"/>
                    <a:pt x="101481" y="76820"/>
                  </a:cubicBezTo>
                  <a:cubicBezTo>
                    <a:pt x="81974" y="76820"/>
                    <a:pt x="66121" y="60967"/>
                    <a:pt x="66121" y="41460"/>
                  </a:cubicBezTo>
                  <a:cubicBezTo>
                    <a:pt x="66121" y="21986"/>
                    <a:pt x="81974" y="6133"/>
                    <a:pt x="101481" y="6133"/>
                  </a:cubicBezTo>
                  <a:close/>
                  <a:moveTo>
                    <a:pt x="60119" y="38720"/>
                  </a:moveTo>
                  <a:cubicBezTo>
                    <a:pt x="59988" y="40612"/>
                    <a:pt x="59988" y="42341"/>
                    <a:pt x="60119" y="44233"/>
                  </a:cubicBezTo>
                  <a:lnTo>
                    <a:pt x="48930" y="44233"/>
                  </a:lnTo>
                  <a:cubicBezTo>
                    <a:pt x="44200" y="44233"/>
                    <a:pt x="40384" y="48049"/>
                    <a:pt x="40351" y="52779"/>
                  </a:cubicBezTo>
                  <a:cubicBezTo>
                    <a:pt x="40318" y="82952"/>
                    <a:pt x="40318" y="106700"/>
                    <a:pt x="40318" y="119030"/>
                  </a:cubicBezTo>
                  <a:lnTo>
                    <a:pt x="34806" y="119030"/>
                  </a:lnTo>
                  <a:cubicBezTo>
                    <a:pt x="34806" y="108298"/>
                    <a:pt x="34806" y="86997"/>
                    <a:pt x="34838" y="52779"/>
                  </a:cubicBezTo>
                  <a:cubicBezTo>
                    <a:pt x="34871" y="45015"/>
                    <a:pt x="41166" y="38720"/>
                    <a:pt x="48930" y="38720"/>
                  </a:cubicBezTo>
                  <a:close/>
                  <a:moveTo>
                    <a:pt x="154031" y="50332"/>
                  </a:moveTo>
                  <a:cubicBezTo>
                    <a:pt x="155369" y="50332"/>
                    <a:pt x="156478" y="51442"/>
                    <a:pt x="156478" y="52779"/>
                  </a:cubicBezTo>
                  <a:cubicBezTo>
                    <a:pt x="156510" y="84616"/>
                    <a:pt x="156510" y="107352"/>
                    <a:pt x="156510" y="119030"/>
                  </a:cubicBezTo>
                  <a:lnTo>
                    <a:pt x="148877" y="119030"/>
                  </a:lnTo>
                  <a:cubicBezTo>
                    <a:pt x="144702" y="119030"/>
                    <a:pt x="141309" y="122422"/>
                    <a:pt x="141309" y="126598"/>
                  </a:cubicBezTo>
                  <a:lnTo>
                    <a:pt x="141309" y="151780"/>
                  </a:lnTo>
                  <a:cubicBezTo>
                    <a:pt x="141146" y="151748"/>
                    <a:pt x="141016" y="151748"/>
                    <a:pt x="140853" y="151748"/>
                  </a:cubicBezTo>
                  <a:cubicBezTo>
                    <a:pt x="139352" y="151748"/>
                    <a:pt x="137917" y="152400"/>
                    <a:pt x="136938" y="153542"/>
                  </a:cubicBezTo>
                  <a:cubicBezTo>
                    <a:pt x="132991" y="158141"/>
                    <a:pt x="127218" y="160783"/>
                    <a:pt x="121150" y="160783"/>
                  </a:cubicBezTo>
                  <a:cubicBezTo>
                    <a:pt x="115116" y="160783"/>
                    <a:pt x="109342" y="158141"/>
                    <a:pt x="105395" y="153542"/>
                  </a:cubicBezTo>
                  <a:cubicBezTo>
                    <a:pt x="104416" y="152400"/>
                    <a:pt x="102981" y="151748"/>
                    <a:pt x="101481" y="151748"/>
                  </a:cubicBezTo>
                  <a:cubicBezTo>
                    <a:pt x="99980" y="151748"/>
                    <a:pt x="98545" y="152400"/>
                    <a:pt x="97566" y="153542"/>
                  </a:cubicBezTo>
                  <a:cubicBezTo>
                    <a:pt x="93619" y="158141"/>
                    <a:pt x="87845" y="160783"/>
                    <a:pt x="81811" y="160783"/>
                  </a:cubicBezTo>
                  <a:cubicBezTo>
                    <a:pt x="75743" y="160783"/>
                    <a:pt x="69970" y="158141"/>
                    <a:pt x="66023" y="153542"/>
                  </a:cubicBezTo>
                  <a:cubicBezTo>
                    <a:pt x="65044" y="152400"/>
                    <a:pt x="63609" y="151748"/>
                    <a:pt x="62108" y="151748"/>
                  </a:cubicBezTo>
                  <a:cubicBezTo>
                    <a:pt x="61945" y="151748"/>
                    <a:pt x="61815" y="151748"/>
                    <a:pt x="61652" y="151780"/>
                  </a:cubicBezTo>
                  <a:lnTo>
                    <a:pt x="61652" y="126598"/>
                  </a:lnTo>
                  <a:cubicBezTo>
                    <a:pt x="61652" y="122422"/>
                    <a:pt x="58259" y="119030"/>
                    <a:pt x="54084" y="119030"/>
                  </a:cubicBezTo>
                  <a:lnTo>
                    <a:pt x="46451" y="119030"/>
                  </a:lnTo>
                  <a:cubicBezTo>
                    <a:pt x="46451" y="106700"/>
                    <a:pt x="46451" y="82952"/>
                    <a:pt x="46483" y="52779"/>
                  </a:cubicBezTo>
                  <a:cubicBezTo>
                    <a:pt x="46483" y="51442"/>
                    <a:pt x="47593" y="50332"/>
                    <a:pt x="48930" y="50332"/>
                  </a:cubicBezTo>
                  <a:lnTo>
                    <a:pt x="60967" y="50332"/>
                  </a:lnTo>
                  <a:cubicBezTo>
                    <a:pt x="65044" y="68958"/>
                    <a:pt x="81648" y="82952"/>
                    <a:pt x="101481" y="82952"/>
                  </a:cubicBezTo>
                  <a:cubicBezTo>
                    <a:pt x="121313" y="82952"/>
                    <a:pt x="137917" y="68958"/>
                    <a:pt x="141994" y="50332"/>
                  </a:cubicBezTo>
                  <a:close/>
                  <a:moveTo>
                    <a:pt x="13570" y="164763"/>
                  </a:moveTo>
                  <a:lnTo>
                    <a:pt x="13570" y="178855"/>
                  </a:lnTo>
                  <a:cubicBezTo>
                    <a:pt x="11287" y="180192"/>
                    <a:pt x="8775" y="181073"/>
                    <a:pt x="6133" y="181497"/>
                  </a:cubicBezTo>
                  <a:lnTo>
                    <a:pt x="6133" y="166720"/>
                  </a:lnTo>
                  <a:cubicBezTo>
                    <a:pt x="8710" y="166427"/>
                    <a:pt x="11221" y="165774"/>
                    <a:pt x="13570" y="164763"/>
                  </a:cubicBezTo>
                  <a:close/>
                  <a:moveTo>
                    <a:pt x="189391" y="164763"/>
                  </a:moveTo>
                  <a:cubicBezTo>
                    <a:pt x="191740" y="165774"/>
                    <a:pt x="194251" y="166427"/>
                    <a:pt x="196861" y="166720"/>
                  </a:cubicBezTo>
                  <a:lnTo>
                    <a:pt x="196861" y="181497"/>
                  </a:lnTo>
                  <a:cubicBezTo>
                    <a:pt x="194186" y="181073"/>
                    <a:pt x="191674" y="180192"/>
                    <a:pt x="189391" y="178855"/>
                  </a:cubicBezTo>
                  <a:lnTo>
                    <a:pt x="189391" y="164763"/>
                  </a:lnTo>
                  <a:close/>
                  <a:moveTo>
                    <a:pt x="101481" y="158337"/>
                  </a:moveTo>
                  <a:cubicBezTo>
                    <a:pt x="106569" y="163784"/>
                    <a:pt x="113680" y="166883"/>
                    <a:pt x="121183" y="166883"/>
                  </a:cubicBezTo>
                  <a:cubicBezTo>
                    <a:pt x="128522" y="166883"/>
                    <a:pt x="135503" y="163915"/>
                    <a:pt x="140559" y="158630"/>
                  </a:cubicBezTo>
                  <a:cubicBezTo>
                    <a:pt x="140641" y="158549"/>
                    <a:pt x="140747" y="158508"/>
                    <a:pt x="140853" y="158508"/>
                  </a:cubicBezTo>
                  <a:cubicBezTo>
                    <a:pt x="140959" y="158508"/>
                    <a:pt x="141065" y="158549"/>
                    <a:pt x="141146" y="158630"/>
                  </a:cubicBezTo>
                  <a:cubicBezTo>
                    <a:pt x="141212" y="158696"/>
                    <a:pt x="141244" y="158728"/>
                    <a:pt x="141309" y="158794"/>
                  </a:cubicBezTo>
                  <a:lnTo>
                    <a:pt x="141309" y="172690"/>
                  </a:lnTo>
                  <a:cubicBezTo>
                    <a:pt x="141174" y="172679"/>
                    <a:pt x="141040" y="172674"/>
                    <a:pt x="140906" y="172674"/>
                  </a:cubicBezTo>
                  <a:cubicBezTo>
                    <a:pt x="139334" y="172674"/>
                    <a:pt x="137901" y="173371"/>
                    <a:pt x="136938" y="174484"/>
                  </a:cubicBezTo>
                  <a:cubicBezTo>
                    <a:pt x="132959" y="179083"/>
                    <a:pt x="127218" y="181725"/>
                    <a:pt x="121150" y="181725"/>
                  </a:cubicBezTo>
                  <a:cubicBezTo>
                    <a:pt x="115116" y="181725"/>
                    <a:pt x="109375" y="179083"/>
                    <a:pt x="105428" y="174484"/>
                  </a:cubicBezTo>
                  <a:cubicBezTo>
                    <a:pt x="104369" y="173265"/>
                    <a:pt x="102933" y="172685"/>
                    <a:pt x="101510" y="172685"/>
                  </a:cubicBezTo>
                  <a:cubicBezTo>
                    <a:pt x="100037" y="172685"/>
                    <a:pt x="98578" y="173306"/>
                    <a:pt x="97566" y="174484"/>
                  </a:cubicBezTo>
                  <a:cubicBezTo>
                    <a:pt x="93619" y="179083"/>
                    <a:pt x="87845" y="181725"/>
                    <a:pt x="81811" y="181725"/>
                  </a:cubicBezTo>
                  <a:cubicBezTo>
                    <a:pt x="75743" y="181725"/>
                    <a:pt x="70002" y="179083"/>
                    <a:pt x="66023" y="174484"/>
                  </a:cubicBezTo>
                  <a:cubicBezTo>
                    <a:pt x="65061" y="173371"/>
                    <a:pt x="63627" y="172674"/>
                    <a:pt x="62055" y="172674"/>
                  </a:cubicBezTo>
                  <a:cubicBezTo>
                    <a:pt x="61921" y="172674"/>
                    <a:pt x="61787" y="172679"/>
                    <a:pt x="61652" y="172690"/>
                  </a:cubicBezTo>
                  <a:lnTo>
                    <a:pt x="61652" y="158794"/>
                  </a:lnTo>
                  <a:cubicBezTo>
                    <a:pt x="61717" y="158728"/>
                    <a:pt x="61750" y="158696"/>
                    <a:pt x="61815" y="158630"/>
                  </a:cubicBezTo>
                  <a:cubicBezTo>
                    <a:pt x="61896" y="158549"/>
                    <a:pt x="62002" y="158508"/>
                    <a:pt x="62108" y="158508"/>
                  </a:cubicBezTo>
                  <a:cubicBezTo>
                    <a:pt x="62214" y="158508"/>
                    <a:pt x="62320" y="158549"/>
                    <a:pt x="62402" y="158630"/>
                  </a:cubicBezTo>
                  <a:cubicBezTo>
                    <a:pt x="67458" y="163915"/>
                    <a:pt x="74439" y="166883"/>
                    <a:pt x="81811" y="166883"/>
                  </a:cubicBezTo>
                  <a:cubicBezTo>
                    <a:pt x="89281" y="166883"/>
                    <a:pt x="96392" y="163784"/>
                    <a:pt x="101481" y="158337"/>
                  </a:cubicBezTo>
                  <a:close/>
                  <a:moveTo>
                    <a:pt x="181823" y="125162"/>
                  </a:moveTo>
                  <a:cubicBezTo>
                    <a:pt x="182606" y="125162"/>
                    <a:pt x="183259" y="125815"/>
                    <a:pt x="183259" y="126598"/>
                  </a:cubicBezTo>
                  <a:lnTo>
                    <a:pt x="183259" y="173668"/>
                  </a:lnTo>
                  <a:cubicBezTo>
                    <a:pt x="182346" y="173001"/>
                    <a:pt x="181287" y="172681"/>
                    <a:pt x="180236" y="172681"/>
                  </a:cubicBezTo>
                  <a:cubicBezTo>
                    <a:pt x="178768" y="172681"/>
                    <a:pt x="177318" y="173305"/>
                    <a:pt x="176311" y="174484"/>
                  </a:cubicBezTo>
                  <a:cubicBezTo>
                    <a:pt x="172331" y="179083"/>
                    <a:pt x="166590" y="181725"/>
                    <a:pt x="160523" y="181725"/>
                  </a:cubicBezTo>
                  <a:cubicBezTo>
                    <a:pt x="155727" y="181725"/>
                    <a:pt x="151095" y="180029"/>
                    <a:pt x="147409" y="177061"/>
                  </a:cubicBezTo>
                  <a:lnTo>
                    <a:pt x="147409" y="126598"/>
                  </a:lnTo>
                  <a:cubicBezTo>
                    <a:pt x="147409" y="125815"/>
                    <a:pt x="148062" y="125162"/>
                    <a:pt x="148877" y="125162"/>
                  </a:cubicBezTo>
                  <a:close/>
                  <a:moveTo>
                    <a:pt x="180225" y="179279"/>
                  </a:moveTo>
                  <a:cubicBezTo>
                    <a:pt x="184531" y="183878"/>
                    <a:pt x="190402" y="186912"/>
                    <a:pt x="196828" y="187662"/>
                  </a:cubicBezTo>
                  <a:lnTo>
                    <a:pt x="196828" y="190891"/>
                  </a:lnTo>
                  <a:cubicBezTo>
                    <a:pt x="196828" y="190891"/>
                    <a:pt x="196861" y="190924"/>
                    <a:pt x="196861" y="190924"/>
                  </a:cubicBezTo>
                  <a:lnTo>
                    <a:pt x="196861" y="202439"/>
                  </a:lnTo>
                  <a:cubicBezTo>
                    <a:pt x="191903" y="201689"/>
                    <a:pt x="187434" y="199242"/>
                    <a:pt x="184139" y="195426"/>
                  </a:cubicBezTo>
                  <a:cubicBezTo>
                    <a:pt x="183161" y="194284"/>
                    <a:pt x="181725" y="193632"/>
                    <a:pt x="180225" y="193632"/>
                  </a:cubicBezTo>
                  <a:cubicBezTo>
                    <a:pt x="178724" y="193632"/>
                    <a:pt x="177289" y="194284"/>
                    <a:pt x="176311" y="195426"/>
                  </a:cubicBezTo>
                  <a:cubicBezTo>
                    <a:pt x="172331" y="200025"/>
                    <a:pt x="166590" y="202667"/>
                    <a:pt x="160523" y="202667"/>
                  </a:cubicBezTo>
                  <a:cubicBezTo>
                    <a:pt x="154488" y="202667"/>
                    <a:pt x="148714" y="200025"/>
                    <a:pt x="144767" y="195426"/>
                  </a:cubicBezTo>
                  <a:cubicBezTo>
                    <a:pt x="143740" y="194219"/>
                    <a:pt x="142296" y="193615"/>
                    <a:pt x="140853" y="193615"/>
                  </a:cubicBezTo>
                  <a:cubicBezTo>
                    <a:pt x="139409" y="193615"/>
                    <a:pt x="137966" y="194219"/>
                    <a:pt x="136938" y="195426"/>
                  </a:cubicBezTo>
                  <a:cubicBezTo>
                    <a:pt x="132959" y="200025"/>
                    <a:pt x="127218" y="202667"/>
                    <a:pt x="121150" y="202667"/>
                  </a:cubicBezTo>
                  <a:cubicBezTo>
                    <a:pt x="115116" y="202667"/>
                    <a:pt x="109342" y="200025"/>
                    <a:pt x="105395" y="195426"/>
                  </a:cubicBezTo>
                  <a:cubicBezTo>
                    <a:pt x="104367" y="194219"/>
                    <a:pt x="102924" y="193615"/>
                    <a:pt x="101481" y="193615"/>
                  </a:cubicBezTo>
                  <a:cubicBezTo>
                    <a:pt x="100037" y="193615"/>
                    <a:pt x="98594" y="194219"/>
                    <a:pt x="97566" y="195426"/>
                  </a:cubicBezTo>
                  <a:cubicBezTo>
                    <a:pt x="93619" y="200025"/>
                    <a:pt x="87845" y="202667"/>
                    <a:pt x="81811" y="202667"/>
                  </a:cubicBezTo>
                  <a:cubicBezTo>
                    <a:pt x="75743" y="202667"/>
                    <a:pt x="70002" y="200025"/>
                    <a:pt x="66023" y="195426"/>
                  </a:cubicBezTo>
                  <a:cubicBezTo>
                    <a:pt x="64995" y="194219"/>
                    <a:pt x="63552" y="193615"/>
                    <a:pt x="62108" y="193615"/>
                  </a:cubicBezTo>
                  <a:cubicBezTo>
                    <a:pt x="60665" y="193615"/>
                    <a:pt x="59222" y="194219"/>
                    <a:pt x="58194" y="195426"/>
                  </a:cubicBezTo>
                  <a:cubicBezTo>
                    <a:pt x="54247" y="200025"/>
                    <a:pt x="48473" y="202667"/>
                    <a:pt x="42439" y="202667"/>
                  </a:cubicBezTo>
                  <a:cubicBezTo>
                    <a:pt x="36371" y="202667"/>
                    <a:pt x="30630" y="200025"/>
                    <a:pt x="26651" y="195426"/>
                  </a:cubicBezTo>
                  <a:cubicBezTo>
                    <a:pt x="25672" y="194284"/>
                    <a:pt x="24237" y="193632"/>
                    <a:pt x="22736" y="193632"/>
                  </a:cubicBezTo>
                  <a:cubicBezTo>
                    <a:pt x="21236" y="193632"/>
                    <a:pt x="19800" y="194284"/>
                    <a:pt x="18822" y="195426"/>
                  </a:cubicBezTo>
                  <a:cubicBezTo>
                    <a:pt x="15527" y="199242"/>
                    <a:pt x="11058" y="201689"/>
                    <a:pt x="6100" y="202439"/>
                  </a:cubicBezTo>
                  <a:lnTo>
                    <a:pt x="6100" y="190924"/>
                  </a:lnTo>
                  <a:cubicBezTo>
                    <a:pt x="6100" y="190924"/>
                    <a:pt x="6100" y="190891"/>
                    <a:pt x="6100" y="190891"/>
                  </a:cubicBezTo>
                  <a:lnTo>
                    <a:pt x="6100" y="187662"/>
                  </a:lnTo>
                  <a:cubicBezTo>
                    <a:pt x="12559" y="186912"/>
                    <a:pt x="18430" y="183878"/>
                    <a:pt x="22736" y="179279"/>
                  </a:cubicBezTo>
                  <a:cubicBezTo>
                    <a:pt x="27825" y="184726"/>
                    <a:pt x="34936" y="187825"/>
                    <a:pt x="42439" y="187825"/>
                  </a:cubicBezTo>
                  <a:cubicBezTo>
                    <a:pt x="50072" y="187825"/>
                    <a:pt x="57150" y="184563"/>
                    <a:pt x="62108" y="179279"/>
                  </a:cubicBezTo>
                  <a:cubicBezTo>
                    <a:pt x="67197" y="184726"/>
                    <a:pt x="74308" y="187825"/>
                    <a:pt x="81811" y="187825"/>
                  </a:cubicBezTo>
                  <a:cubicBezTo>
                    <a:pt x="89281" y="187825"/>
                    <a:pt x="96392" y="184726"/>
                    <a:pt x="101481" y="179279"/>
                  </a:cubicBezTo>
                  <a:cubicBezTo>
                    <a:pt x="106569" y="184726"/>
                    <a:pt x="113680" y="187825"/>
                    <a:pt x="121150" y="187825"/>
                  </a:cubicBezTo>
                  <a:cubicBezTo>
                    <a:pt x="128653" y="187825"/>
                    <a:pt x="135764" y="184726"/>
                    <a:pt x="140853" y="179279"/>
                  </a:cubicBezTo>
                  <a:cubicBezTo>
                    <a:pt x="145811" y="184563"/>
                    <a:pt x="152889" y="187825"/>
                    <a:pt x="160523" y="187825"/>
                  </a:cubicBezTo>
                  <a:cubicBezTo>
                    <a:pt x="168025" y="187825"/>
                    <a:pt x="175136" y="184726"/>
                    <a:pt x="180225" y="179279"/>
                  </a:cubicBezTo>
                  <a:close/>
                  <a:moveTo>
                    <a:pt x="101481" y="0"/>
                  </a:moveTo>
                  <a:cubicBezTo>
                    <a:pt x="81648" y="0"/>
                    <a:pt x="65044" y="13961"/>
                    <a:pt x="60967" y="32587"/>
                  </a:cubicBezTo>
                  <a:lnTo>
                    <a:pt x="48930" y="32587"/>
                  </a:lnTo>
                  <a:cubicBezTo>
                    <a:pt x="37807" y="32587"/>
                    <a:pt x="28738" y="41623"/>
                    <a:pt x="28738" y="52746"/>
                  </a:cubicBezTo>
                  <a:cubicBezTo>
                    <a:pt x="28706" y="86997"/>
                    <a:pt x="28673" y="108265"/>
                    <a:pt x="28706" y="119030"/>
                  </a:cubicBezTo>
                  <a:lnTo>
                    <a:pt x="21138" y="119030"/>
                  </a:lnTo>
                  <a:cubicBezTo>
                    <a:pt x="16963" y="119030"/>
                    <a:pt x="13570" y="122422"/>
                    <a:pt x="13570" y="126598"/>
                  </a:cubicBezTo>
                  <a:lnTo>
                    <a:pt x="13570" y="136025"/>
                  </a:lnTo>
                  <a:cubicBezTo>
                    <a:pt x="13570" y="137721"/>
                    <a:pt x="14940" y="139091"/>
                    <a:pt x="16636" y="139091"/>
                  </a:cubicBezTo>
                  <a:cubicBezTo>
                    <a:pt x="18333" y="139091"/>
                    <a:pt x="19703" y="137721"/>
                    <a:pt x="19703" y="136025"/>
                  </a:cubicBezTo>
                  <a:lnTo>
                    <a:pt x="19703" y="126598"/>
                  </a:lnTo>
                  <a:cubicBezTo>
                    <a:pt x="19703" y="125815"/>
                    <a:pt x="20355" y="125162"/>
                    <a:pt x="21138" y="125162"/>
                  </a:cubicBezTo>
                  <a:lnTo>
                    <a:pt x="54084" y="125162"/>
                  </a:lnTo>
                  <a:cubicBezTo>
                    <a:pt x="54899" y="125162"/>
                    <a:pt x="55552" y="125815"/>
                    <a:pt x="55552" y="126598"/>
                  </a:cubicBezTo>
                  <a:lnTo>
                    <a:pt x="55552" y="177061"/>
                  </a:lnTo>
                  <a:cubicBezTo>
                    <a:pt x="51866" y="180029"/>
                    <a:pt x="47234" y="181725"/>
                    <a:pt x="42439" y="181725"/>
                  </a:cubicBezTo>
                  <a:cubicBezTo>
                    <a:pt x="36371" y="181725"/>
                    <a:pt x="30630" y="179083"/>
                    <a:pt x="26651" y="174484"/>
                  </a:cubicBezTo>
                  <a:cubicBezTo>
                    <a:pt x="25672" y="173342"/>
                    <a:pt x="24237" y="172690"/>
                    <a:pt x="22736" y="172690"/>
                  </a:cubicBezTo>
                  <a:cubicBezTo>
                    <a:pt x="21627" y="172690"/>
                    <a:pt x="20583" y="173048"/>
                    <a:pt x="19703" y="173668"/>
                  </a:cubicBezTo>
                  <a:lnTo>
                    <a:pt x="19703" y="150312"/>
                  </a:lnTo>
                  <a:cubicBezTo>
                    <a:pt x="19703" y="148616"/>
                    <a:pt x="18333" y="147246"/>
                    <a:pt x="16636" y="147246"/>
                  </a:cubicBezTo>
                  <a:cubicBezTo>
                    <a:pt x="14940" y="147246"/>
                    <a:pt x="13570" y="148616"/>
                    <a:pt x="13570" y="150312"/>
                  </a:cubicBezTo>
                  <a:lnTo>
                    <a:pt x="13570" y="157913"/>
                  </a:lnTo>
                  <a:cubicBezTo>
                    <a:pt x="10895" y="159511"/>
                    <a:pt x="7829" y="160457"/>
                    <a:pt x="4697" y="160718"/>
                  </a:cubicBezTo>
                  <a:cubicBezTo>
                    <a:pt x="2055" y="160914"/>
                    <a:pt x="0" y="163132"/>
                    <a:pt x="0" y="165807"/>
                  </a:cubicBezTo>
                  <a:cubicBezTo>
                    <a:pt x="0" y="166263"/>
                    <a:pt x="0" y="200906"/>
                    <a:pt x="0" y="203581"/>
                  </a:cubicBezTo>
                  <a:cubicBezTo>
                    <a:pt x="0" y="205016"/>
                    <a:pt x="620" y="206386"/>
                    <a:pt x="1664" y="207364"/>
                  </a:cubicBezTo>
                  <a:cubicBezTo>
                    <a:pt x="2596" y="208209"/>
                    <a:pt x="3815" y="208690"/>
                    <a:pt x="5087" y="208690"/>
                  </a:cubicBezTo>
                  <a:cubicBezTo>
                    <a:pt x="5239" y="208690"/>
                    <a:pt x="5392" y="208683"/>
                    <a:pt x="5546" y="208669"/>
                  </a:cubicBezTo>
                  <a:cubicBezTo>
                    <a:pt x="12135" y="208049"/>
                    <a:pt x="18235" y="205048"/>
                    <a:pt x="22736" y="200221"/>
                  </a:cubicBezTo>
                  <a:cubicBezTo>
                    <a:pt x="27825" y="205668"/>
                    <a:pt x="34936" y="208767"/>
                    <a:pt x="42439" y="208767"/>
                  </a:cubicBezTo>
                  <a:cubicBezTo>
                    <a:pt x="49909" y="208767"/>
                    <a:pt x="57020" y="205668"/>
                    <a:pt x="62108" y="200221"/>
                  </a:cubicBezTo>
                  <a:cubicBezTo>
                    <a:pt x="67197" y="205668"/>
                    <a:pt x="74308" y="208767"/>
                    <a:pt x="81811" y="208767"/>
                  </a:cubicBezTo>
                  <a:cubicBezTo>
                    <a:pt x="89281" y="208767"/>
                    <a:pt x="96392" y="205668"/>
                    <a:pt x="101481" y="200221"/>
                  </a:cubicBezTo>
                  <a:cubicBezTo>
                    <a:pt x="106569" y="205668"/>
                    <a:pt x="113680" y="208767"/>
                    <a:pt x="121150" y="208767"/>
                  </a:cubicBezTo>
                  <a:cubicBezTo>
                    <a:pt x="128653" y="208767"/>
                    <a:pt x="135764" y="205668"/>
                    <a:pt x="140853" y="200221"/>
                  </a:cubicBezTo>
                  <a:cubicBezTo>
                    <a:pt x="145941" y="205668"/>
                    <a:pt x="153053" y="208767"/>
                    <a:pt x="160523" y="208767"/>
                  </a:cubicBezTo>
                  <a:cubicBezTo>
                    <a:pt x="168025" y="208767"/>
                    <a:pt x="175136" y="205668"/>
                    <a:pt x="180225" y="200221"/>
                  </a:cubicBezTo>
                  <a:cubicBezTo>
                    <a:pt x="184726" y="205048"/>
                    <a:pt x="190826" y="208049"/>
                    <a:pt x="197416" y="208669"/>
                  </a:cubicBezTo>
                  <a:cubicBezTo>
                    <a:pt x="197565" y="208682"/>
                    <a:pt x="197714" y="208689"/>
                    <a:pt x="197861" y="208689"/>
                  </a:cubicBezTo>
                  <a:cubicBezTo>
                    <a:pt x="200637" y="208689"/>
                    <a:pt x="202961" y="206399"/>
                    <a:pt x="202961" y="203581"/>
                  </a:cubicBezTo>
                  <a:cubicBezTo>
                    <a:pt x="202961" y="203091"/>
                    <a:pt x="202961" y="166068"/>
                    <a:pt x="202961" y="165807"/>
                  </a:cubicBezTo>
                  <a:cubicBezTo>
                    <a:pt x="202961" y="163132"/>
                    <a:pt x="200906" y="160914"/>
                    <a:pt x="198264" y="160718"/>
                  </a:cubicBezTo>
                  <a:cubicBezTo>
                    <a:pt x="195132" y="160457"/>
                    <a:pt x="192066" y="159511"/>
                    <a:pt x="189391" y="157913"/>
                  </a:cubicBezTo>
                  <a:lnTo>
                    <a:pt x="189391" y="126598"/>
                  </a:lnTo>
                  <a:cubicBezTo>
                    <a:pt x="189391" y="122422"/>
                    <a:pt x="185999" y="119030"/>
                    <a:pt x="181823" y="119030"/>
                  </a:cubicBezTo>
                  <a:lnTo>
                    <a:pt x="174255" y="119030"/>
                  </a:lnTo>
                  <a:cubicBezTo>
                    <a:pt x="174255" y="111364"/>
                    <a:pt x="174288" y="99034"/>
                    <a:pt x="174255" y="82300"/>
                  </a:cubicBezTo>
                  <a:cubicBezTo>
                    <a:pt x="174255" y="80604"/>
                    <a:pt x="172885" y="79234"/>
                    <a:pt x="171189" y="79234"/>
                  </a:cubicBezTo>
                  <a:cubicBezTo>
                    <a:pt x="169526" y="79234"/>
                    <a:pt x="168156" y="80604"/>
                    <a:pt x="168156" y="82300"/>
                  </a:cubicBezTo>
                  <a:cubicBezTo>
                    <a:pt x="168156" y="99034"/>
                    <a:pt x="168156" y="111364"/>
                    <a:pt x="168156" y="119030"/>
                  </a:cubicBezTo>
                  <a:lnTo>
                    <a:pt x="162610" y="119030"/>
                  </a:lnTo>
                  <a:cubicBezTo>
                    <a:pt x="162643" y="107352"/>
                    <a:pt x="162643" y="84616"/>
                    <a:pt x="162610" y="52779"/>
                  </a:cubicBezTo>
                  <a:cubicBezTo>
                    <a:pt x="162578" y="48049"/>
                    <a:pt x="158761" y="44233"/>
                    <a:pt x="154031" y="44233"/>
                  </a:cubicBezTo>
                  <a:lnTo>
                    <a:pt x="142843" y="44233"/>
                  </a:lnTo>
                  <a:cubicBezTo>
                    <a:pt x="142973" y="42341"/>
                    <a:pt x="142973" y="40612"/>
                    <a:pt x="142843" y="38720"/>
                  </a:cubicBezTo>
                  <a:lnTo>
                    <a:pt x="154031" y="38720"/>
                  </a:lnTo>
                  <a:cubicBezTo>
                    <a:pt x="161795" y="38720"/>
                    <a:pt x="168123" y="45015"/>
                    <a:pt x="168123" y="52779"/>
                  </a:cubicBezTo>
                  <a:lnTo>
                    <a:pt x="168123" y="68012"/>
                  </a:lnTo>
                  <a:cubicBezTo>
                    <a:pt x="168123" y="69709"/>
                    <a:pt x="169493" y="71079"/>
                    <a:pt x="171189" y="71079"/>
                  </a:cubicBezTo>
                  <a:cubicBezTo>
                    <a:pt x="172885" y="71079"/>
                    <a:pt x="174255" y="69709"/>
                    <a:pt x="174223" y="68012"/>
                  </a:cubicBezTo>
                  <a:lnTo>
                    <a:pt x="174223" y="52746"/>
                  </a:lnTo>
                  <a:cubicBezTo>
                    <a:pt x="174223" y="41623"/>
                    <a:pt x="165155" y="32587"/>
                    <a:pt x="154031" y="32587"/>
                  </a:cubicBezTo>
                  <a:lnTo>
                    <a:pt x="141994" y="32587"/>
                  </a:lnTo>
                  <a:cubicBezTo>
                    <a:pt x="137917" y="13961"/>
                    <a:pt x="121313" y="0"/>
                    <a:pt x="1014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9"/>
            <p:cNvSpPr/>
            <p:nvPr/>
          </p:nvSpPr>
          <p:spPr>
            <a:xfrm>
              <a:off x="3261150" y="2475125"/>
              <a:ext cx="1078125" cy="1406650"/>
            </a:xfrm>
            <a:custGeom>
              <a:avLst/>
              <a:gdLst/>
              <a:ahLst/>
              <a:cxnLst/>
              <a:rect l="l" t="t" r="r" b="b"/>
              <a:pathLst>
                <a:path w="43125" h="56266" extrusionOk="0">
                  <a:moveTo>
                    <a:pt x="25020" y="7858"/>
                  </a:moveTo>
                  <a:lnTo>
                    <a:pt x="25020" y="23548"/>
                  </a:lnTo>
                  <a:cubicBezTo>
                    <a:pt x="25020" y="25896"/>
                    <a:pt x="26945" y="27821"/>
                    <a:pt x="29293" y="27821"/>
                  </a:cubicBezTo>
                  <a:lnTo>
                    <a:pt x="35785" y="27821"/>
                  </a:lnTo>
                  <a:lnTo>
                    <a:pt x="18105" y="48404"/>
                  </a:lnTo>
                  <a:lnTo>
                    <a:pt x="18105" y="32714"/>
                  </a:lnTo>
                  <a:cubicBezTo>
                    <a:pt x="18105" y="30365"/>
                    <a:pt x="16180" y="28441"/>
                    <a:pt x="13832" y="28441"/>
                  </a:cubicBezTo>
                  <a:lnTo>
                    <a:pt x="7340" y="28441"/>
                  </a:lnTo>
                  <a:lnTo>
                    <a:pt x="25020" y="7858"/>
                  </a:lnTo>
                  <a:close/>
                  <a:moveTo>
                    <a:pt x="26043" y="0"/>
                  </a:moveTo>
                  <a:cubicBezTo>
                    <a:pt x="24586" y="0"/>
                    <a:pt x="23179" y="632"/>
                    <a:pt x="22182" y="1790"/>
                  </a:cubicBezTo>
                  <a:lnTo>
                    <a:pt x="1697" y="25603"/>
                  </a:lnTo>
                  <a:cubicBezTo>
                    <a:pt x="294" y="27234"/>
                    <a:pt x="1" y="29452"/>
                    <a:pt x="882" y="31409"/>
                  </a:cubicBezTo>
                  <a:cubicBezTo>
                    <a:pt x="1795" y="33366"/>
                    <a:pt x="3687" y="34573"/>
                    <a:pt x="5807" y="34573"/>
                  </a:cubicBezTo>
                  <a:lnTo>
                    <a:pt x="12005" y="34573"/>
                  </a:lnTo>
                  <a:lnTo>
                    <a:pt x="12005" y="51144"/>
                  </a:lnTo>
                  <a:cubicBezTo>
                    <a:pt x="12005" y="53297"/>
                    <a:pt x="13310" y="55189"/>
                    <a:pt x="15300" y="55939"/>
                  </a:cubicBezTo>
                  <a:cubicBezTo>
                    <a:pt x="15887" y="56168"/>
                    <a:pt x="16506" y="56266"/>
                    <a:pt x="17094" y="56266"/>
                  </a:cubicBezTo>
                  <a:cubicBezTo>
                    <a:pt x="18562" y="56266"/>
                    <a:pt x="19964" y="55646"/>
                    <a:pt x="20943" y="54471"/>
                  </a:cubicBezTo>
                  <a:lnTo>
                    <a:pt x="41428" y="30659"/>
                  </a:lnTo>
                  <a:cubicBezTo>
                    <a:pt x="42831" y="29028"/>
                    <a:pt x="43124" y="26810"/>
                    <a:pt x="42244" y="24853"/>
                  </a:cubicBezTo>
                  <a:cubicBezTo>
                    <a:pt x="41330" y="22928"/>
                    <a:pt x="39438" y="21721"/>
                    <a:pt x="37318" y="21721"/>
                  </a:cubicBezTo>
                  <a:lnTo>
                    <a:pt x="31120" y="21721"/>
                  </a:lnTo>
                  <a:lnTo>
                    <a:pt x="31120" y="5118"/>
                  </a:lnTo>
                  <a:cubicBezTo>
                    <a:pt x="31120" y="2965"/>
                    <a:pt x="29815" y="1073"/>
                    <a:pt x="27826" y="322"/>
                  </a:cubicBezTo>
                  <a:cubicBezTo>
                    <a:pt x="27240" y="105"/>
                    <a:pt x="26637" y="0"/>
                    <a:pt x="260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9"/>
            <p:cNvSpPr/>
            <p:nvPr/>
          </p:nvSpPr>
          <p:spPr>
            <a:xfrm>
              <a:off x="3087450" y="577100"/>
              <a:ext cx="1396150" cy="1257450"/>
            </a:xfrm>
            <a:custGeom>
              <a:avLst/>
              <a:gdLst/>
              <a:ahLst/>
              <a:cxnLst/>
              <a:rect l="l" t="t" r="r" b="b"/>
              <a:pathLst>
                <a:path w="55846" h="50298" extrusionOk="0">
                  <a:moveTo>
                    <a:pt x="27762" y="6111"/>
                  </a:moveTo>
                  <a:cubicBezTo>
                    <a:pt x="28456" y="6111"/>
                    <a:pt x="29154" y="6175"/>
                    <a:pt x="29848" y="6306"/>
                  </a:cubicBezTo>
                  <a:cubicBezTo>
                    <a:pt x="36078" y="7481"/>
                    <a:pt x="40058" y="13287"/>
                    <a:pt x="38916" y="19518"/>
                  </a:cubicBezTo>
                  <a:cubicBezTo>
                    <a:pt x="38721" y="20431"/>
                    <a:pt x="38460" y="21312"/>
                    <a:pt x="38068" y="22160"/>
                  </a:cubicBezTo>
                  <a:cubicBezTo>
                    <a:pt x="36095" y="18860"/>
                    <a:pt x="32518" y="16756"/>
                    <a:pt x="28496" y="16756"/>
                  </a:cubicBezTo>
                  <a:cubicBezTo>
                    <a:pt x="28263" y="16756"/>
                    <a:pt x="28029" y="16763"/>
                    <a:pt x="27793" y="16777"/>
                  </a:cubicBezTo>
                  <a:cubicBezTo>
                    <a:pt x="26358" y="13418"/>
                    <a:pt x="24042" y="10482"/>
                    <a:pt x="21041" y="8362"/>
                  </a:cubicBezTo>
                  <a:cubicBezTo>
                    <a:pt x="21041" y="8362"/>
                    <a:pt x="21041" y="8329"/>
                    <a:pt x="21041" y="8329"/>
                  </a:cubicBezTo>
                  <a:cubicBezTo>
                    <a:pt x="22990" y="6886"/>
                    <a:pt x="25353" y="6111"/>
                    <a:pt x="27762" y="6111"/>
                  </a:cubicBezTo>
                  <a:close/>
                  <a:moveTo>
                    <a:pt x="28511" y="22877"/>
                  </a:moveTo>
                  <a:cubicBezTo>
                    <a:pt x="31283" y="22877"/>
                    <a:pt x="33567" y="25128"/>
                    <a:pt x="33567" y="27901"/>
                  </a:cubicBezTo>
                  <a:cubicBezTo>
                    <a:pt x="33567" y="30706"/>
                    <a:pt x="31283" y="32957"/>
                    <a:pt x="28511" y="32957"/>
                  </a:cubicBezTo>
                  <a:cubicBezTo>
                    <a:pt x="25738" y="32957"/>
                    <a:pt x="23454" y="30706"/>
                    <a:pt x="23454" y="27901"/>
                  </a:cubicBezTo>
                  <a:cubicBezTo>
                    <a:pt x="23454" y="25128"/>
                    <a:pt x="25738" y="22877"/>
                    <a:pt x="28511" y="22877"/>
                  </a:cubicBezTo>
                  <a:close/>
                  <a:moveTo>
                    <a:pt x="49192" y="31228"/>
                  </a:moveTo>
                  <a:lnTo>
                    <a:pt x="49192" y="31228"/>
                  </a:lnTo>
                  <a:cubicBezTo>
                    <a:pt x="49550" y="34425"/>
                    <a:pt x="48539" y="37622"/>
                    <a:pt x="46419" y="40003"/>
                  </a:cubicBezTo>
                  <a:cubicBezTo>
                    <a:pt x="44396" y="42286"/>
                    <a:pt x="41624" y="43624"/>
                    <a:pt x="38590" y="43819"/>
                  </a:cubicBezTo>
                  <a:cubicBezTo>
                    <a:pt x="38378" y="43831"/>
                    <a:pt x="38167" y="43836"/>
                    <a:pt x="37957" y="43836"/>
                  </a:cubicBezTo>
                  <a:cubicBezTo>
                    <a:pt x="35154" y="43836"/>
                    <a:pt x="32496" y="42830"/>
                    <a:pt x="30403" y="40949"/>
                  </a:cubicBezTo>
                  <a:cubicBezTo>
                    <a:pt x="29750" y="40394"/>
                    <a:pt x="29196" y="39742"/>
                    <a:pt x="28706" y="39057"/>
                  </a:cubicBezTo>
                  <a:cubicBezTo>
                    <a:pt x="33012" y="38992"/>
                    <a:pt x="36698" y="36480"/>
                    <a:pt x="38492" y="32859"/>
                  </a:cubicBezTo>
                  <a:cubicBezTo>
                    <a:pt x="39298" y="32953"/>
                    <a:pt x="40108" y="33001"/>
                    <a:pt x="40918" y="33001"/>
                  </a:cubicBezTo>
                  <a:cubicBezTo>
                    <a:pt x="43750" y="33001"/>
                    <a:pt x="46579" y="32420"/>
                    <a:pt x="49192" y="31228"/>
                  </a:cubicBezTo>
                  <a:close/>
                  <a:moveTo>
                    <a:pt x="18757" y="22519"/>
                  </a:moveTo>
                  <a:cubicBezTo>
                    <a:pt x="16735" y="26139"/>
                    <a:pt x="16898" y="30608"/>
                    <a:pt x="19214" y="34099"/>
                  </a:cubicBezTo>
                  <a:cubicBezTo>
                    <a:pt x="17028" y="37002"/>
                    <a:pt x="15658" y="40492"/>
                    <a:pt x="15300" y="44146"/>
                  </a:cubicBezTo>
                  <a:cubicBezTo>
                    <a:pt x="15300" y="44146"/>
                    <a:pt x="15300" y="44146"/>
                    <a:pt x="15300" y="44178"/>
                  </a:cubicBezTo>
                  <a:cubicBezTo>
                    <a:pt x="12103" y="42776"/>
                    <a:pt x="9754" y="40068"/>
                    <a:pt x="8873" y="36676"/>
                  </a:cubicBezTo>
                  <a:cubicBezTo>
                    <a:pt x="7079" y="30021"/>
                    <a:pt x="11711" y="23171"/>
                    <a:pt x="18757" y="22519"/>
                  </a:cubicBezTo>
                  <a:close/>
                  <a:moveTo>
                    <a:pt x="27756" y="1"/>
                  </a:moveTo>
                  <a:cubicBezTo>
                    <a:pt x="24036" y="1"/>
                    <a:pt x="20371" y="1213"/>
                    <a:pt x="17355" y="3469"/>
                  </a:cubicBezTo>
                  <a:cubicBezTo>
                    <a:pt x="15789" y="4610"/>
                    <a:pt x="14908" y="6404"/>
                    <a:pt x="14908" y="8362"/>
                  </a:cubicBezTo>
                  <a:cubicBezTo>
                    <a:pt x="14941" y="10319"/>
                    <a:pt x="15887" y="12178"/>
                    <a:pt x="17485" y="13320"/>
                  </a:cubicBezTo>
                  <a:cubicBezTo>
                    <a:pt x="18659" y="14168"/>
                    <a:pt x="19703" y="15179"/>
                    <a:pt x="20551" y="16353"/>
                  </a:cubicBezTo>
                  <a:cubicBezTo>
                    <a:pt x="20301" y="16343"/>
                    <a:pt x="20051" y="16338"/>
                    <a:pt x="19803" y="16338"/>
                  </a:cubicBezTo>
                  <a:cubicBezTo>
                    <a:pt x="8465" y="16338"/>
                    <a:pt x="1" y="27165"/>
                    <a:pt x="2969" y="38274"/>
                  </a:cubicBezTo>
                  <a:cubicBezTo>
                    <a:pt x="4339" y="43461"/>
                    <a:pt x="7993" y="47668"/>
                    <a:pt x="12918" y="49789"/>
                  </a:cubicBezTo>
                  <a:cubicBezTo>
                    <a:pt x="13699" y="50130"/>
                    <a:pt x="14517" y="50297"/>
                    <a:pt x="15330" y="50297"/>
                  </a:cubicBezTo>
                  <a:cubicBezTo>
                    <a:pt x="16383" y="50297"/>
                    <a:pt x="17426" y="50015"/>
                    <a:pt x="18366" y="49463"/>
                  </a:cubicBezTo>
                  <a:cubicBezTo>
                    <a:pt x="20062" y="48451"/>
                    <a:pt x="21171" y="46690"/>
                    <a:pt x="21367" y="44765"/>
                  </a:cubicBezTo>
                  <a:cubicBezTo>
                    <a:pt x="21530" y="43297"/>
                    <a:pt x="21889" y="41895"/>
                    <a:pt x="22476" y="40557"/>
                  </a:cubicBezTo>
                  <a:cubicBezTo>
                    <a:pt x="23454" y="42417"/>
                    <a:pt x="24727" y="44113"/>
                    <a:pt x="26325" y="45516"/>
                  </a:cubicBezTo>
                  <a:cubicBezTo>
                    <a:pt x="29644" y="48487"/>
                    <a:pt x="33800" y="49952"/>
                    <a:pt x="37941" y="49952"/>
                  </a:cubicBezTo>
                  <a:cubicBezTo>
                    <a:pt x="42755" y="49952"/>
                    <a:pt x="47549" y="47973"/>
                    <a:pt x="50986" y="44080"/>
                  </a:cubicBezTo>
                  <a:cubicBezTo>
                    <a:pt x="54280" y="40362"/>
                    <a:pt x="55846" y="35403"/>
                    <a:pt x="55259" y="30478"/>
                  </a:cubicBezTo>
                  <a:cubicBezTo>
                    <a:pt x="55031" y="28521"/>
                    <a:pt x="53954" y="26857"/>
                    <a:pt x="52225" y="25911"/>
                  </a:cubicBezTo>
                  <a:cubicBezTo>
                    <a:pt x="51298" y="25376"/>
                    <a:pt x="50255" y="25114"/>
                    <a:pt x="49206" y="25114"/>
                  </a:cubicBezTo>
                  <a:cubicBezTo>
                    <a:pt x="48335" y="25114"/>
                    <a:pt x="47461" y="25295"/>
                    <a:pt x="46647" y="25650"/>
                  </a:cubicBezTo>
                  <a:cubicBezTo>
                    <a:pt x="45342" y="26270"/>
                    <a:pt x="43907" y="26629"/>
                    <a:pt x="42472" y="26792"/>
                  </a:cubicBezTo>
                  <a:cubicBezTo>
                    <a:pt x="43679" y="24932"/>
                    <a:pt x="44494" y="22845"/>
                    <a:pt x="44918" y="20659"/>
                  </a:cubicBezTo>
                  <a:cubicBezTo>
                    <a:pt x="46712" y="11102"/>
                    <a:pt x="40515" y="2066"/>
                    <a:pt x="30957" y="304"/>
                  </a:cubicBezTo>
                  <a:cubicBezTo>
                    <a:pt x="29895" y="101"/>
                    <a:pt x="28823" y="1"/>
                    <a:pt x="27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1" name="Google Shape;271;p29"/>
          <p:cNvGrpSpPr/>
          <p:nvPr/>
        </p:nvGrpSpPr>
        <p:grpSpPr>
          <a:xfrm>
            <a:off x="374938" y="1199246"/>
            <a:ext cx="1694728" cy="2645638"/>
            <a:chOff x="515160" y="1371744"/>
            <a:chExt cx="1694728" cy="2645638"/>
          </a:xfrm>
        </p:grpSpPr>
        <p:sp>
          <p:nvSpPr>
            <p:cNvPr id="274" name="Google Shape;274;p29"/>
            <p:cNvSpPr txBox="1"/>
            <p:nvPr/>
          </p:nvSpPr>
          <p:spPr>
            <a:xfrm>
              <a:off x="515160" y="3420382"/>
              <a:ext cx="1694728" cy="597000"/>
            </a:xfrm>
            <a:prstGeom prst="rect">
              <a:avLst/>
            </a:prstGeom>
            <a:noFill/>
            <a:ln>
              <a:noFill/>
            </a:ln>
          </p:spPr>
          <p:txBody>
            <a:bodyPr spcFirstLastPara="1" wrap="square" lIns="0" tIns="0" rIns="0" bIns="0" anchor="ctr" anchorCtr="0">
              <a:noAutofit/>
            </a:bodyPr>
            <a:lstStyle/>
            <a:p>
              <a:pPr marL="0" lvl="0" indent="0" algn="just" rtl="0">
                <a:spcBef>
                  <a:spcPts val="0"/>
                </a:spcBef>
                <a:spcAft>
                  <a:spcPts val="0"/>
                </a:spcAft>
                <a:buNone/>
              </a:pPr>
              <a:r>
                <a:rPr lang="en-US" sz="1200" b="0" i="0" dirty="0">
                  <a:effectLst/>
                  <a:latin typeface="Roboto" panose="02000000000000000000" pitchFamily="2" charset="0"/>
                  <a:ea typeface="Roboto" panose="02000000000000000000" pitchFamily="2" charset="0"/>
                  <a:cs typeface="Roboto" panose="02000000000000000000" pitchFamily="2" charset="0"/>
                </a:rPr>
                <a:t>Renewable energy sources are sources of energy that are naturally replenished, such as solar, wind, and hydro power.</a:t>
              </a:r>
              <a:endParaRPr sz="900" dirty="0">
                <a:solidFill>
                  <a:schemeClr val="dk1"/>
                </a:solidFill>
                <a:latin typeface="Roboto" panose="02000000000000000000" pitchFamily="2" charset="0"/>
                <a:ea typeface="Roboto" panose="02000000000000000000" pitchFamily="2" charset="0"/>
                <a:cs typeface="Roboto" panose="02000000000000000000" pitchFamily="2" charset="0"/>
                <a:sym typeface="Roboto"/>
              </a:endParaRPr>
            </a:p>
          </p:txBody>
        </p:sp>
        <p:sp>
          <p:nvSpPr>
            <p:cNvPr id="275" name="Google Shape;275;p29"/>
            <p:cNvSpPr txBox="1"/>
            <p:nvPr/>
          </p:nvSpPr>
          <p:spPr>
            <a:xfrm>
              <a:off x="713228" y="1371744"/>
              <a:ext cx="1010400" cy="4320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2000">
                  <a:solidFill>
                    <a:schemeClr val="dk1"/>
                  </a:solidFill>
                  <a:latin typeface="Fira Sans Extra Condensed SemiBold"/>
                  <a:ea typeface="Fira Sans Extra Condensed SemiBold"/>
                  <a:cs typeface="Fira Sans Extra Condensed SemiBold"/>
                  <a:sym typeface="Fira Sans Extra Condensed SemiBold"/>
                </a:rPr>
                <a:t>01</a:t>
              </a:r>
              <a:endParaRPr sz="2000">
                <a:solidFill>
                  <a:schemeClr val="dk1"/>
                </a:solidFill>
                <a:latin typeface="Fira Sans Extra Condensed SemiBold"/>
                <a:ea typeface="Fira Sans Extra Condensed SemiBold"/>
                <a:cs typeface="Fira Sans Extra Condensed SemiBold"/>
                <a:sym typeface="Fira Sans Extra Condensed SemiBold"/>
              </a:endParaRPr>
            </a:p>
          </p:txBody>
        </p:sp>
      </p:grpSp>
      <p:grpSp>
        <p:nvGrpSpPr>
          <p:cNvPr id="276" name="Google Shape;276;p29"/>
          <p:cNvGrpSpPr/>
          <p:nvPr/>
        </p:nvGrpSpPr>
        <p:grpSpPr>
          <a:xfrm>
            <a:off x="2474886" y="1142284"/>
            <a:ext cx="2039177" cy="2644618"/>
            <a:chOff x="1451410" y="1371744"/>
            <a:chExt cx="2039177" cy="2644618"/>
          </a:xfrm>
        </p:grpSpPr>
        <p:sp>
          <p:nvSpPr>
            <p:cNvPr id="279" name="Google Shape;279;p29"/>
            <p:cNvSpPr txBox="1"/>
            <p:nvPr/>
          </p:nvSpPr>
          <p:spPr>
            <a:xfrm>
              <a:off x="1451410" y="3419362"/>
              <a:ext cx="2039177" cy="597000"/>
            </a:xfrm>
            <a:prstGeom prst="rect">
              <a:avLst/>
            </a:prstGeom>
            <a:noFill/>
            <a:ln>
              <a:noFill/>
            </a:ln>
          </p:spPr>
          <p:txBody>
            <a:bodyPr spcFirstLastPara="1" wrap="square" lIns="0" tIns="0" rIns="0" bIns="0" anchor="ctr" anchorCtr="0">
              <a:noAutofit/>
            </a:bodyPr>
            <a:lstStyle/>
            <a:p>
              <a:pPr algn="just"/>
              <a:r>
                <a:rPr lang="en-US" sz="1200" b="0" i="0" dirty="0">
                  <a:effectLst/>
                  <a:latin typeface="Roboto" panose="02000000000000000000" pitchFamily="2" charset="0"/>
                  <a:ea typeface="Roboto" panose="02000000000000000000" pitchFamily="2" charset="0"/>
                  <a:cs typeface="Roboto" panose="02000000000000000000" pitchFamily="2" charset="0"/>
                </a:rPr>
                <a:t>In the United States, renewable energy accounts for a significant portion of the country's total energy production. </a:t>
              </a:r>
            </a:p>
          </p:txBody>
        </p:sp>
        <p:sp>
          <p:nvSpPr>
            <p:cNvPr id="280" name="Google Shape;280;p29"/>
            <p:cNvSpPr txBox="1"/>
            <p:nvPr/>
          </p:nvSpPr>
          <p:spPr>
            <a:xfrm>
              <a:off x="1831071" y="1371744"/>
              <a:ext cx="1010400" cy="4320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2000">
                  <a:solidFill>
                    <a:schemeClr val="dk1"/>
                  </a:solidFill>
                  <a:latin typeface="Fira Sans Extra Condensed SemiBold"/>
                  <a:ea typeface="Fira Sans Extra Condensed SemiBold"/>
                  <a:cs typeface="Fira Sans Extra Condensed SemiBold"/>
                  <a:sym typeface="Fira Sans Extra Condensed SemiBold"/>
                </a:rPr>
                <a:t>02</a:t>
              </a:r>
              <a:endParaRPr sz="2000">
                <a:solidFill>
                  <a:schemeClr val="dk1"/>
                </a:solidFill>
                <a:latin typeface="Fira Sans Extra Condensed SemiBold"/>
                <a:ea typeface="Fira Sans Extra Condensed SemiBold"/>
                <a:cs typeface="Fira Sans Extra Condensed SemiBold"/>
                <a:sym typeface="Fira Sans Extra Condensed SemiBold"/>
              </a:endParaRPr>
            </a:p>
          </p:txBody>
        </p:sp>
      </p:grpSp>
      <p:grpSp>
        <p:nvGrpSpPr>
          <p:cNvPr id="281" name="Google Shape;281;p29"/>
          <p:cNvGrpSpPr/>
          <p:nvPr/>
        </p:nvGrpSpPr>
        <p:grpSpPr>
          <a:xfrm>
            <a:off x="4794512" y="1134364"/>
            <a:ext cx="1775847" cy="2877856"/>
            <a:chOff x="4903289" y="1371744"/>
            <a:chExt cx="1775847" cy="2877856"/>
          </a:xfrm>
        </p:grpSpPr>
        <p:sp>
          <p:nvSpPr>
            <p:cNvPr id="284" name="Google Shape;284;p29"/>
            <p:cNvSpPr txBox="1"/>
            <p:nvPr/>
          </p:nvSpPr>
          <p:spPr>
            <a:xfrm>
              <a:off x="4903289" y="3652600"/>
              <a:ext cx="1775847" cy="597000"/>
            </a:xfrm>
            <a:prstGeom prst="rect">
              <a:avLst/>
            </a:prstGeom>
            <a:noFill/>
            <a:ln>
              <a:noFill/>
            </a:ln>
          </p:spPr>
          <p:txBody>
            <a:bodyPr spcFirstLastPara="1" wrap="square" lIns="0" tIns="0" rIns="0" bIns="0" anchor="ctr" anchorCtr="0">
              <a:noAutofit/>
            </a:bodyPr>
            <a:lstStyle/>
            <a:p>
              <a:pPr algn="just">
                <a:buSzPts val="1100"/>
              </a:pPr>
              <a:r>
                <a:rPr lang="en-US" sz="1200" b="0" i="0" dirty="0">
                  <a:effectLst/>
                  <a:latin typeface="Roboto" panose="02000000000000000000" pitchFamily="2" charset="0"/>
                  <a:ea typeface="Roboto" panose="02000000000000000000" pitchFamily="2" charset="0"/>
                  <a:cs typeface="Roboto" panose="02000000000000000000" pitchFamily="2" charset="0"/>
                </a:rPr>
                <a:t>According to the U.S. Energy Information Administration, renewable energy sources made up about 18% of the total U.S. energy production in 2020.</a:t>
              </a:r>
            </a:p>
            <a:p>
              <a:pPr marL="0" lvl="0" indent="0" algn="ctr" rtl="0">
                <a:spcBef>
                  <a:spcPts val="0"/>
                </a:spcBef>
                <a:spcAft>
                  <a:spcPts val="0"/>
                </a:spcAft>
                <a:buClr>
                  <a:srgbClr val="000000"/>
                </a:buClr>
                <a:buSzPts val="1100"/>
                <a:buFont typeface="Arial"/>
                <a:buNone/>
              </a:pPr>
              <a:endParaRPr sz="1200" dirty="0">
                <a:solidFill>
                  <a:schemeClr val="dk1"/>
                </a:solidFill>
                <a:latin typeface="Roboto"/>
                <a:ea typeface="Roboto"/>
                <a:cs typeface="Roboto"/>
                <a:sym typeface="Roboto"/>
              </a:endParaRPr>
            </a:p>
          </p:txBody>
        </p:sp>
        <p:sp>
          <p:nvSpPr>
            <p:cNvPr id="285" name="Google Shape;285;p29"/>
            <p:cNvSpPr txBox="1"/>
            <p:nvPr/>
          </p:nvSpPr>
          <p:spPr>
            <a:xfrm>
              <a:off x="5184600" y="1371744"/>
              <a:ext cx="1010400" cy="4320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2000">
                  <a:solidFill>
                    <a:schemeClr val="dk1"/>
                  </a:solidFill>
                  <a:latin typeface="Fira Sans Extra Condensed SemiBold"/>
                  <a:ea typeface="Fira Sans Extra Condensed SemiBold"/>
                  <a:cs typeface="Fira Sans Extra Condensed SemiBold"/>
                  <a:sym typeface="Fira Sans Extra Condensed SemiBold"/>
                </a:rPr>
                <a:t>03</a:t>
              </a:r>
              <a:endParaRPr sz="2000">
                <a:solidFill>
                  <a:schemeClr val="dk1"/>
                </a:solidFill>
                <a:latin typeface="Fira Sans Extra Condensed SemiBold"/>
                <a:ea typeface="Fira Sans Extra Condensed SemiBold"/>
                <a:cs typeface="Fira Sans Extra Condensed SemiBold"/>
                <a:sym typeface="Fira Sans Extra Condensed SemiBold"/>
              </a:endParaRPr>
            </a:p>
          </p:txBody>
        </p:sp>
      </p:grpSp>
      <p:sp>
        <p:nvSpPr>
          <p:cNvPr id="2" name="Google Shape;228;p29">
            <a:extLst>
              <a:ext uri="{FF2B5EF4-FFF2-40B4-BE49-F238E27FC236}">
                <a16:creationId xmlns:a16="http://schemas.microsoft.com/office/drawing/2014/main" id="{B81BD69B-3F8E-1D46-3C44-C51EACA92E19}"/>
              </a:ext>
            </a:extLst>
          </p:cNvPr>
          <p:cNvSpPr/>
          <p:nvPr/>
        </p:nvSpPr>
        <p:spPr>
          <a:xfrm rot="10800000">
            <a:off x="7213210" y="1770357"/>
            <a:ext cx="1120994" cy="931925"/>
          </a:xfrm>
          <a:custGeom>
            <a:avLst/>
            <a:gdLst/>
            <a:ahLst/>
            <a:cxnLst/>
            <a:rect l="l" t="t" r="r" b="b"/>
            <a:pathLst>
              <a:path w="179359" h="149108" extrusionOk="0">
                <a:moveTo>
                  <a:pt x="90668" y="1"/>
                </a:moveTo>
                <a:cubicBezTo>
                  <a:pt x="59095" y="1"/>
                  <a:pt x="36219" y="21173"/>
                  <a:pt x="26149" y="39718"/>
                </a:cubicBezTo>
                <a:cubicBezTo>
                  <a:pt x="1" y="87844"/>
                  <a:pt x="41410" y="149108"/>
                  <a:pt x="92859" y="149108"/>
                </a:cubicBezTo>
                <a:cubicBezTo>
                  <a:pt x="93260" y="149108"/>
                  <a:pt x="93662" y="149104"/>
                  <a:pt x="94064" y="149096"/>
                </a:cubicBezTo>
                <a:cubicBezTo>
                  <a:pt x="146034" y="148129"/>
                  <a:pt x="170152" y="115239"/>
                  <a:pt x="174755" y="75644"/>
                </a:cubicBezTo>
                <a:cubicBezTo>
                  <a:pt x="179358" y="36049"/>
                  <a:pt x="151338" y="13266"/>
                  <a:pt x="109842" y="2525"/>
                </a:cubicBezTo>
                <a:cubicBezTo>
                  <a:pt x="103148" y="785"/>
                  <a:pt x="96747" y="1"/>
                  <a:pt x="9066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 name="Google Shape;263;p29">
            <a:extLst>
              <a:ext uri="{FF2B5EF4-FFF2-40B4-BE49-F238E27FC236}">
                <a16:creationId xmlns:a16="http://schemas.microsoft.com/office/drawing/2014/main" id="{F95769D0-9F9B-BFAF-DA11-DB8704E3F641}"/>
              </a:ext>
            </a:extLst>
          </p:cNvPr>
          <p:cNvGrpSpPr/>
          <p:nvPr/>
        </p:nvGrpSpPr>
        <p:grpSpPr>
          <a:xfrm>
            <a:off x="7460380" y="1975098"/>
            <a:ext cx="516073" cy="522442"/>
            <a:chOff x="1222425" y="238125"/>
            <a:chExt cx="5155575" cy="5219200"/>
          </a:xfrm>
        </p:grpSpPr>
        <p:sp>
          <p:nvSpPr>
            <p:cNvPr id="4" name="Google Shape;264;p29">
              <a:extLst>
                <a:ext uri="{FF2B5EF4-FFF2-40B4-BE49-F238E27FC236}">
                  <a16:creationId xmlns:a16="http://schemas.microsoft.com/office/drawing/2014/main" id="{29789300-9C8D-270D-7C84-A58B95DDECDA}"/>
                </a:ext>
              </a:extLst>
            </p:cNvPr>
            <p:cNvSpPr/>
            <p:nvPr/>
          </p:nvSpPr>
          <p:spPr>
            <a:xfrm>
              <a:off x="3820600" y="3513950"/>
              <a:ext cx="201450" cy="153350"/>
            </a:xfrm>
            <a:custGeom>
              <a:avLst/>
              <a:gdLst/>
              <a:ahLst/>
              <a:cxnLst/>
              <a:rect l="l" t="t" r="r" b="b"/>
              <a:pathLst>
                <a:path w="8058" h="6134" extrusionOk="0">
                  <a:moveTo>
                    <a:pt x="3066" y="1"/>
                  </a:moveTo>
                  <a:cubicBezTo>
                    <a:pt x="1370" y="1"/>
                    <a:pt x="0" y="1371"/>
                    <a:pt x="0" y="3067"/>
                  </a:cubicBezTo>
                  <a:cubicBezTo>
                    <a:pt x="0" y="4763"/>
                    <a:pt x="1370" y="6134"/>
                    <a:pt x="3066" y="6134"/>
                  </a:cubicBezTo>
                  <a:lnTo>
                    <a:pt x="4991" y="6134"/>
                  </a:lnTo>
                  <a:cubicBezTo>
                    <a:pt x="6687" y="6134"/>
                    <a:pt x="8057" y="4763"/>
                    <a:pt x="8057" y="3067"/>
                  </a:cubicBezTo>
                  <a:cubicBezTo>
                    <a:pt x="8057" y="1371"/>
                    <a:pt x="6687" y="1"/>
                    <a:pt x="49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65;p29">
              <a:extLst>
                <a:ext uri="{FF2B5EF4-FFF2-40B4-BE49-F238E27FC236}">
                  <a16:creationId xmlns:a16="http://schemas.microsoft.com/office/drawing/2014/main" id="{72E24747-91BD-0C18-7283-C38A4EE72C5D}"/>
                </a:ext>
              </a:extLst>
            </p:cNvPr>
            <p:cNvSpPr/>
            <p:nvPr/>
          </p:nvSpPr>
          <p:spPr>
            <a:xfrm>
              <a:off x="4158200" y="3513950"/>
              <a:ext cx="201450" cy="153350"/>
            </a:xfrm>
            <a:custGeom>
              <a:avLst/>
              <a:gdLst/>
              <a:ahLst/>
              <a:cxnLst/>
              <a:rect l="l" t="t" r="r" b="b"/>
              <a:pathLst>
                <a:path w="8058" h="6134" extrusionOk="0">
                  <a:moveTo>
                    <a:pt x="3067" y="1"/>
                  </a:moveTo>
                  <a:cubicBezTo>
                    <a:pt x="1371" y="1"/>
                    <a:pt x="1" y="1371"/>
                    <a:pt x="1" y="3067"/>
                  </a:cubicBezTo>
                  <a:cubicBezTo>
                    <a:pt x="1" y="4763"/>
                    <a:pt x="1371" y="6134"/>
                    <a:pt x="3067" y="6134"/>
                  </a:cubicBezTo>
                  <a:lnTo>
                    <a:pt x="4992" y="6134"/>
                  </a:lnTo>
                  <a:cubicBezTo>
                    <a:pt x="6688" y="6134"/>
                    <a:pt x="8058" y="4763"/>
                    <a:pt x="8058" y="3067"/>
                  </a:cubicBezTo>
                  <a:cubicBezTo>
                    <a:pt x="8058" y="1371"/>
                    <a:pt x="6688" y="1"/>
                    <a:pt x="49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66;p29">
              <a:extLst>
                <a:ext uri="{FF2B5EF4-FFF2-40B4-BE49-F238E27FC236}">
                  <a16:creationId xmlns:a16="http://schemas.microsoft.com/office/drawing/2014/main" id="{B912CCEC-DA4A-44CE-6BA8-14A9310C4C56}"/>
                </a:ext>
              </a:extLst>
            </p:cNvPr>
            <p:cNvSpPr/>
            <p:nvPr/>
          </p:nvSpPr>
          <p:spPr>
            <a:xfrm>
              <a:off x="4496625" y="3513950"/>
              <a:ext cx="200650" cy="153350"/>
            </a:xfrm>
            <a:custGeom>
              <a:avLst/>
              <a:gdLst/>
              <a:ahLst/>
              <a:cxnLst/>
              <a:rect l="l" t="t" r="r" b="b"/>
              <a:pathLst>
                <a:path w="8026" h="6134" extrusionOk="0">
                  <a:moveTo>
                    <a:pt x="3035" y="1"/>
                  </a:moveTo>
                  <a:cubicBezTo>
                    <a:pt x="1371" y="1"/>
                    <a:pt x="1" y="1371"/>
                    <a:pt x="1" y="3067"/>
                  </a:cubicBezTo>
                  <a:cubicBezTo>
                    <a:pt x="1" y="4763"/>
                    <a:pt x="1371" y="6134"/>
                    <a:pt x="3035" y="6134"/>
                  </a:cubicBezTo>
                  <a:lnTo>
                    <a:pt x="4992" y="6134"/>
                  </a:lnTo>
                  <a:cubicBezTo>
                    <a:pt x="6655" y="6134"/>
                    <a:pt x="8025" y="4763"/>
                    <a:pt x="8025" y="3067"/>
                  </a:cubicBezTo>
                  <a:cubicBezTo>
                    <a:pt x="8025" y="1371"/>
                    <a:pt x="6655" y="1"/>
                    <a:pt x="49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67;p29">
              <a:extLst>
                <a:ext uri="{FF2B5EF4-FFF2-40B4-BE49-F238E27FC236}">
                  <a16:creationId xmlns:a16="http://schemas.microsoft.com/office/drawing/2014/main" id="{E934FF55-0BAD-417B-2634-B92243C947E0}"/>
                </a:ext>
              </a:extLst>
            </p:cNvPr>
            <p:cNvSpPr/>
            <p:nvPr/>
          </p:nvSpPr>
          <p:spPr>
            <a:xfrm>
              <a:off x="2735175" y="4399175"/>
              <a:ext cx="563525" cy="731450"/>
            </a:xfrm>
            <a:custGeom>
              <a:avLst/>
              <a:gdLst/>
              <a:ahLst/>
              <a:cxnLst/>
              <a:rect l="l" t="t" r="r" b="b"/>
              <a:pathLst>
                <a:path w="22541" h="29258" extrusionOk="0">
                  <a:moveTo>
                    <a:pt x="11270" y="1"/>
                  </a:moveTo>
                  <a:cubicBezTo>
                    <a:pt x="10805" y="1"/>
                    <a:pt x="10341" y="115"/>
                    <a:pt x="9916" y="343"/>
                  </a:cubicBezTo>
                  <a:lnTo>
                    <a:pt x="2153" y="4193"/>
                  </a:lnTo>
                  <a:cubicBezTo>
                    <a:pt x="620" y="4943"/>
                    <a:pt x="0" y="6802"/>
                    <a:pt x="750" y="8303"/>
                  </a:cubicBezTo>
                  <a:cubicBezTo>
                    <a:pt x="1305" y="9379"/>
                    <a:pt x="2381" y="9999"/>
                    <a:pt x="3490" y="9999"/>
                  </a:cubicBezTo>
                  <a:cubicBezTo>
                    <a:pt x="3947" y="9999"/>
                    <a:pt x="4436" y="9901"/>
                    <a:pt x="4860" y="9673"/>
                  </a:cubicBezTo>
                  <a:lnTo>
                    <a:pt x="8220" y="8009"/>
                  </a:lnTo>
                  <a:lnTo>
                    <a:pt x="8220" y="8009"/>
                  </a:lnTo>
                  <a:cubicBezTo>
                    <a:pt x="8188" y="8237"/>
                    <a:pt x="8449" y="9281"/>
                    <a:pt x="7339" y="11075"/>
                  </a:cubicBezTo>
                  <a:cubicBezTo>
                    <a:pt x="6622" y="12217"/>
                    <a:pt x="6263" y="13522"/>
                    <a:pt x="6263" y="14924"/>
                  </a:cubicBezTo>
                  <a:cubicBezTo>
                    <a:pt x="6263" y="18089"/>
                    <a:pt x="7992" y="19752"/>
                    <a:pt x="9134" y="20861"/>
                  </a:cubicBezTo>
                  <a:cubicBezTo>
                    <a:pt x="10047" y="21742"/>
                    <a:pt x="10145" y="21905"/>
                    <a:pt x="10145" y="22427"/>
                  </a:cubicBezTo>
                  <a:cubicBezTo>
                    <a:pt x="10145" y="22982"/>
                    <a:pt x="10047" y="23145"/>
                    <a:pt x="9134" y="24025"/>
                  </a:cubicBezTo>
                  <a:cubicBezTo>
                    <a:pt x="7927" y="25200"/>
                    <a:pt x="7894" y="27124"/>
                    <a:pt x="9068" y="28331"/>
                  </a:cubicBezTo>
                  <a:cubicBezTo>
                    <a:pt x="9668" y="28947"/>
                    <a:pt x="10471" y="29257"/>
                    <a:pt x="11274" y="29257"/>
                  </a:cubicBezTo>
                  <a:cubicBezTo>
                    <a:pt x="12045" y="29257"/>
                    <a:pt x="12816" y="28972"/>
                    <a:pt x="13407" y="28396"/>
                  </a:cubicBezTo>
                  <a:cubicBezTo>
                    <a:pt x="14548" y="27287"/>
                    <a:pt x="16277" y="25624"/>
                    <a:pt x="16277" y="22427"/>
                  </a:cubicBezTo>
                  <a:cubicBezTo>
                    <a:pt x="16277" y="17012"/>
                    <a:pt x="11384" y="16197"/>
                    <a:pt x="12559" y="14305"/>
                  </a:cubicBezTo>
                  <a:cubicBezTo>
                    <a:pt x="14614" y="10945"/>
                    <a:pt x="14288" y="8237"/>
                    <a:pt x="14320" y="8009"/>
                  </a:cubicBezTo>
                  <a:lnTo>
                    <a:pt x="14320" y="8009"/>
                  </a:lnTo>
                  <a:lnTo>
                    <a:pt x="17680" y="9673"/>
                  </a:lnTo>
                  <a:cubicBezTo>
                    <a:pt x="18113" y="9889"/>
                    <a:pt x="18576" y="9992"/>
                    <a:pt x="19034" y="9992"/>
                  </a:cubicBezTo>
                  <a:cubicBezTo>
                    <a:pt x="20162" y="9992"/>
                    <a:pt x="21256" y="9370"/>
                    <a:pt x="21790" y="8303"/>
                  </a:cubicBezTo>
                  <a:cubicBezTo>
                    <a:pt x="22540" y="6802"/>
                    <a:pt x="21921" y="4943"/>
                    <a:pt x="20420" y="4193"/>
                  </a:cubicBezTo>
                  <a:lnTo>
                    <a:pt x="12624" y="343"/>
                  </a:lnTo>
                  <a:cubicBezTo>
                    <a:pt x="12200" y="115"/>
                    <a:pt x="11735" y="1"/>
                    <a:pt x="112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68;p29">
              <a:extLst>
                <a:ext uri="{FF2B5EF4-FFF2-40B4-BE49-F238E27FC236}">
                  <a16:creationId xmlns:a16="http://schemas.microsoft.com/office/drawing/2014/main" id="{84B9A29C-5060-D60E-AB5B-6348CC52209E}"/>
                </a:ext>
              </a:extLst>
            </p:cNvPr>
            <p:cNvSpPr/>
            <p:nvPr/>
          </p:nvSpPr>
          <p:spPr>
            <a:xfrm>
              <a:off x="3518850" y="4399175"/>
              <a:ext cx="562725" cy="731450"/>
            </a:xfrm>
            <a:custGeom>
              <a:avLst/>
              <a:gdLst/>
              <a:ahLst/>
              <a:cxnLst/>
              <a:rect l="l" t="t" r="r" b="b"/>
              <a:pathLst>
                <a:path w="22509" h="29258" extrusionOk="0">
                  <a:moveTo>
                    <a:pt x="11255" y="1"/>
                  </a:moveTo>
                  <a:cubicBezTo>
                    <a:pt x="10790" y="1"/>
                    <a:pt x="10325" y="115"/>
                    <a:pt x="9885" y="343"/>
                  </a:cubicBezTo>
                  <a:lnTo>
                    <a:pt x="2121" y="4193"/>
                  </a:lnTo>
                  <a:cubicBezTo>
                    <a:pt x="620" y="4943"/>
                    <a:pt x="1" y="6802"/>
                    <a:pt x="751" y="8303"/>
                  </a:cubicBezTo>
                  <a:cubicBezTo>
                    <a:pt x="1285" y="9370"/>
                    <a:pt x="2363" y="9992"/>
                    <a:pt x="3493" y="9992"/>
                  </a:cubicBezTo>
                  <a:cubicBezTo>
                    <a:pt x="3951" y="9992"/>
                    <a:pt x="4418" y="9889"/>
                    <a:pt x="4861" y="9673"/>
                  </a:cubicBezTo>
                  <a:lnTo>
                    <a:pt x="8188" y="8009"/>
                  </a:lnTo>
                  <a:lnTo>
                    <a:pt x="8188" y="8009"/>
                  </a:lnTo>
                  <a:cubicBezTo>
                    <a:pt x="8156" y="8237"/>
                    <a:pt x="8417" y="9281"/>
                    <a:pt x="7308" y="11075"/>
                  </a:cubicBezTo>
                  <a:cubicBezTo>
                    <a:pt x="6623" y="12217"/>
                    <a:pt x="6264" y="13522"/>
                    <a:pt x="6264" y="14924"/>
                  </a:cubicBezTo>
                  <a:cubicBezTo>
                    <a:pt x="6264" y="18089"/>
                    <a:pt x="7993" y="19752"/>
                    <a:pt x="9134" y="20861"/>
                  </a:cubicBezTo>
                  <a:cubicBezTo>
                    <a:pt x="10015" y="21742"/>
                    <a:pt x="10145" y="21905"/>
                    <a:pt x="10145" y="22427"/>
                  </a:cubicBezTo>
                  <a:cubicBezTo>
                    <a:pt x="10145" y="22982"/>
                    <a:pt x="10015" y="23145"/>
                    <a:pt x="9134" y="24025"/>
                  </a:cubicBezTo>
                  <a:cubicBezTo>
                    <a:pt x="7927" y="25200"/>
                    <a:pt x="7895" y="27124"/>
                    <a:pt x="9069" y="28331"/>
                  </a:cubicBezTo>
                  <a:cubicBezTo>
                    <a:pt x="9668" y="28947"/>
                    <a:pt x="10463" y="29257"/>
                    <a:pt x="11258" y="29257"/>
                  </a:cubicBezTo>
                  <a:cubicBezTo>
                    <a:pt x="12021" y="29257"/>
                    <a:pt x="12784" y="28972"/>
                    <a:pt x="13375" y="28396"/>
                  </a:cubicBezTo>
                  <a:cubicBezTo>
                    <a:pt x="14517" y="27287"/>
                    <a:pt x="16245" y="25624"/>
                    <a:pt x="16245" y="22427"/>
                  </a:cubicBezTo>
                  <a:cubicBezTo>
                    <a:pt x="16245" y="17012"/>
                    <a:pt x="11352" y="16197"/>
                    <a:pt x="12527" y="14305"/>
                  </a:cubicBezTo>
                  <a:cubicBezTo>
                    <a:pt x="14614" y="10945"/>
                    <a:pt x="14288" y="8237"/>
                    <a:pt x="14321" y="8009"/>
                  </a:cubicBezTo>
                  <a:lnTo>
                    <a:pt x="14321" y="8009"/>
                  </a:lnTo>
                  <a:lnTo>
                    <a:pt x="17648" y="9673"/>
                  </a:lnTo>
                  <a:cubicBezTo>
                    <a:pt x="18105" y="9901"/>
                    <a:pt x="18561" y="9999"/>
                    <a:pt x="19018" y="9999"/>
                  </a:cubicBezTo>
                  <a:cubicBezTo>
                    <a:pt x="20160" y="9999"/>
                    <a:pt x="21236" y="9379"/>
                    <a:pt x="21758" y="8303"/>
                  </a:cubicBezTo>
                  <a:cubicBezTo>
                    <a:pt x="22508" y="6802"/>
                    <a:pt x="21889" y="4943"/>
                    <a:pt x="20388" y="4193"/>
                  </a:cubicBezTo>
                  <a:lnTo>
                    <a:pt x="12625" y="343"/>
                  </a:lnTo>
                  <a:cubicBezTo>
                    <a:pt x="12184" y="115"/>
                    <a:pt x="11719" y="1"/>
                    <a:pt x="112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69;p29">
              <a:extLst>
                <a:ext uri="{FF2B5EF4-FFF2-40B4-BE49-F238E27FC236}">
                  <a16:creationId xmlns:a16="http://schemas.microsoft.com/office/drawing/2014/main" id="{05A2F9C1-5454-34EE-D202-C8EB04A96F76}"/>
                </a:ext>
              </a:extLst>
            </p:cNvPr>
            <p:cNvSpPr/>
            <p:nvPr/>
          </p:nvSpPr>
          <p:spPr>
            <a:xfrm>
              <a:off x="4301725" y="4399175"/>
              <a:ext cx="563550" cy="731450"/>
            </a:xfrm>
            <a:custGeom>
              <a:avLst/>
              <a:gdLst/>
              <a:ahLst/>
              <a:cxnLst/>
              <a:rect l="l" t="t" r="r" b="b"/>
              <a:pathLst>
                <a:path w="22542" h="29258" extrusionOk="0">
                  <a:moveTo>
                    <a:pt x="11271" y="1"/>
                  </a:moveTo>
                  <a:cubicBezTo>
                    <a:pt x="10806" y="1"/>
                    <a:pt x="10341" y="115"/>
                    <a:pt x="9917" y="343"/>
                  </a:cubicBezTo>
                  <a:lnTo>
                    <a:pt x="2121" y="4193"/>
                  </a:lnTo>
                  <a:cubicBezTo>
                    <a:pt x="621" y="4943"/>
                    <a:pt x="1" y="6802"/>
                    <a:pt x="751" y="8303"/>
                  </a:cubicBezTo>
                  <a:cubicBezTo>
                    <a:pt x="1285" y="9370"/>
                    <a:pt x="2380" y="9992"/>
                    <a:pt x="3507" y="9992"/>
                  </a:cubicBezTo>
                  <a:cubicBezTo>
                    <a:pt x="3965" y="9992"/>
                    <a:pt x="4428" y="9889"/>
                    <a:pt x="4861" y="9673"/>
                  </a:cubicBezTo>
                  <a:lnTo>
                    <a:pt x="8221" y="8009"/>
                  </a:lnTo>
                  <a:lnTo>
                    <a:pt x="8221" y="8009"/>
                  </a:lnTo>
                  <a:cubicBezTo>
                    <a:pt x="8188" y="8237"/>
                    <a:pt x="8449" y="9281"/>
                    <a:pt x="7340" y="11075"/>
                  </a:cubicBezTo>
                  <a:cubicBezTo>
                    <a:pt x="6623" y="12217"/>
                    <a:pt x="6264" y="13522"/>
                    <a:pt x="6264" y="14924"/>
                  </a:cubicBezTo>
                  <a:cubicBezTo>
                    <a:pt x="6264" y="18089"/>
                    <a:pt x="7993" y="19752"/>
                    <a:pt x="9134" y="20861"/>
                  </a:cubicBezTo>
                  <a:cubicBezTo>
                    <a:pt x="10048" y="21742"/>
                    <a:pt x="10146" y="21905"/>
                    <a:pt x="10146" y="22427"/>
                  </a:cubicBezTo>
                  <a:cubicBezTo>
                    <a:pt x="10146" y="22982"/>
                    <a:pt x="10048" y="23145"/>
                    <a:pt x="9134" y="24025"/>
                  </a:cubicBezTo>
                  <a:cubicBezTo>
                    <a:pt x="7927" y="25200"/>
                    <a:pt x="7895" y="27124"/>
                    <a:pt x="9069" y="28331"/>
                  </a:cubicBezTo>
                  <a:cubicBezTo>
                    <a:pt x="9668" y="28947"/>
                    <a:pt x="10463" y="29257"/>
                    <a:pt x="11262" y="29257"/>
                  </a:cubicBezTo>
                  <a:cubicBezTo>
                    <a:pt x="12029" y="29257"/>
                    <a:pt x="12801" y="28972"/>
                    <a:pt x="13408" y="28396"/>
                  </a:cubicBezTo>
                  <a:cubicBezTo>
                    <a:pt x="14549" y="27287"/>
                    <a:pt x="16278" y="25624"/>
                    <a:pt x="16278" y="22427"/>
                  </a:cubicBezTo>
                  <a:cubicBezTo>
                    <a:pt x="16278" y="17567"/>
                    <a:pt x="12396" y="16490"/>
                    <a:pt x="12396" y="14924"/>
                  </a:cubicBezTo>
                  <a:cubicBezTo>
                    <a:pt x="12396" y="14566"/>
                    <a:pt x="12462" y="14403"/>
                    <a:pt x="12527" y="14305"/>
                  </a:cubicBezTo>
                  <a:cubicBezTo>
                    <a:pt x="14614" y="10945"/>
                    <a:pt x="14288" y="8237"/>
                    <a:pt x="14321" y="8009"/>
                  </a:cubicBezTo>
                  <a:lnTo>
                    <a:pt x="14321" y="8009"/>
                  </a:lnTo>
                  <a:lnTo>
                    <a:pt x="17681" y="9673"/>
                  </a:lnTo>
                  <a:cubicBezTo>
                    <a:pt x="18105" y="9901"/>
                    <a:pt x="18594" y="9999"/>
                    <a:pt x="19051" y="9999"/>
                  </a:cubicBezTo>
                  <a:cubicBezTo>
                    <a:pt x="20160" y="9999"/>
                    <a:pt x="21236" y="9379"/>
                    <a:pt x="21791" y="8303"/>
                  </a:cubicBezTo>
                  <a:cubicBezTo>
                    <a:pt x="22541" y="6802"/>
                    <a:pt x="21921" y="4943"/>
                    <a:pt x="20388" y="4193"/>
                  </a:cubicBezTo>
                  <a:lnTo>
                    <a:pt x="12625" y="343"/>
                  </a:lnTo>
                  <a:cubicBezTo>
                    <a:pt x="12201" y="115"/>
                    <a:pt x="11736" y="1"/>
                    <a:pt x="112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70;p29">
              <a:extLst>
                <a:ext uri="{FF2B5EF4-FFF2-40B4-BE49-F238E27FC236}">
                  <a16:creationId xmlns:a16="http://schemas.microsoft.com/office/drawing/2014/main" id="{E2D84BE1-0B8C-0F54-8B39-23F9A684D97B}"/>
                </a:ext>
              </a:extLst>
            </p:cNvPr>
            <p:cNvSpPr/>
            <p:nvPr/>
          </p:nvSpPr>
          <p:spPr>
            <a:xfrm>
              <a:off x="1222425" y="238125"/>
              <a:ext cx="5155575" cy="5219200"/>
            </a:xfrm>
            <a:custGeom>
              <a:avLst/>
              <a:gdLst/>
              <a:ahLst/>
              <a:cxnLst/>
              <a:rect l="l" t="t" r="r" b="b"/>
              <a:pathLst>
                <a:path w="206223" h="208768" extrusionOk="0">
                  <a:moveTo>
                    <a:pt x="105852" y="64848"/>
                  </a:moveTo>
                  <a:lnTo>
                    <a:pt x="105852" y="76102"/>
                  </a:lnTo>
                  <a:lnTo>
                    <a:pt x="63870" y="76102"/>
                  </a:lnTo>
                  <a:lnTo>
                    <a:pt x="63870" y="64848"/>
                  </a:lnTo>
                  <a:close/>
                  <a:moveTo>
                    <a:pt x="118084" y="99980"/>
                  </a:moveTo>
                  <a:cubicBezTo>
                    <a:pt x="118280" y="99980"/>
                    <a:pt x="118410" y="100110"/>
                    <a:pt x="118410" y="100306"/>
                  </a:cubicBezTo>
                  <a:lnTo>
                    <a:pt x="118410" y="116583"/>
                  </a:lnTo>
                  <a:lnTo>
                    <a:pt x="104253" y="120041"/>
                  </a:lnTo>
                  <a:cubicBezTo>
                    <a:pt x="103927" y="117921"/>
                    <a:pt x="103764" y="115768"/>
                    <a:pt x="103764" y="113648"/>
                  </a:cubicBezTo>
                  <a:lnTo>
                    <a:pt x="103764" y="99980"/>
                  </a:lnTo>
                  <a:close/>
                  <a:moveTo>
                    <a:pt x="97664" y="82202"/>
                  </a:moveTo>
                  <a:lnTo>
                    <a:pt x="97664" y="113648"/>
                  </a:lnTo>
                  <a:cubicBezTo>
                    <a:pt x="97664" y="116257"/>
                    <a:pt x="97860" y="118899"/>
                    <a:pt x="98284" y="121509"/>
                  </a:cubicBezTo>
                  <a:lnTo>
                    <a:pt x="90912" y="123303"/>
                  </a:lnTo>
                  <a:cubicBezTo>
                    <a:pt x="88465" y="123890"/>
                    <a:pt x="86736" y="126076"/>
                    <a:pt x="86736" y="128620"/>
                  </a:cubicBezTo>
                  <a:lnTo>
                    <a:pt x="86736" y="145876"/>
                  </a:lnTo>
                  <a:cubicBezTo>
                    <a:pt x="79005" y="146887"/>
                    <a:pt x="71405" y="148649"/>
                    <a:pt x="64033" y="151095"/>
                  </a:cubicBezTo>
                  <a:lnTo>
                    <a:pt x="70426" y="126565"/>
                  </a:lnTo>
                  <a:cubicBezTo>
                    <a:pt x="71503" y="122357"/>
                    <a:pt x="72057" y="117986"/>
                    <a:pt x="72057" y="113648"/>
                  </a:cubicBezTo>
                  <a:lnTo>
                    <a:pt x="72057" y="82202"/>
                  </a:lnTo>
                  <a:close/>
                  <a:moveTo>
                    <a:pt x="150084" y="115181"/>
                  </a:moveTo>
                  <a:lnTo>
                    <a:pt x="150084" y="153998"/>
                  </a:lnTo>
                  <a:cubicBezTo>
                    <a:pt x="135317" y="147994"/>
                    <a:pt x="119362" y="144815"/>
                    <a:pt x="103017" y="144815"/>
                  </a:cubicBezTo>
                  <a:cubicBezTo>
                    <a:pt x="99649" y="144815"/>
                    <a:pt x="96264" y="144951"/>
                    <a:pt x="92869" y="145224"/>
                  </a:cubicBezTo>
                  <a:lnTo>
                    <a:pt x="92869" y="129109"/>
                  </a:lnTo>
                  <a:lnTo>
                    <a:pt x="150084" y="115181"/>
                  </a:lnTo>
                  <a:close/>
                  <a:moveTo>
                    <a:pt x="141212" y="0"/>
                  </a:moveTo>
                  <a:cubicBezTo>
                    <a:pt x="131817" y="0"/>
                    <a:pt x="123532" y="5969"/>
                    <a:pt x="120531" y="14744"/>
                  </a:cubicBezTo>
                  <a:cubicBezTo>
                    <a:pt x="118462" y="13695"/>
                    <a:pt x="116197" y="13166"/>
                    <a:pt x="113926" y="13166"/>
                  </a:cubicBezTo>
                  <a:cubicBezTo>
                    <a:pt x="111039" y="13166"/>
                    <a:pt x="108142" y="14021"/>
                    <a:pt x="105623" y="15755"/>
                  </a:cubicBezTo>
                  <a:cubicBezTo>
                    <a:pt x="102100" y="10308"/>
                    <a:pt x="96033" y="6981"/>
                    <a:pt x="89476" y="6981"/>
                  </a:cubicBezTo>
                  <a:cubicBezTo>
                    <a:pt x="82333" y="6981"/>
                    <a:pt x="75776" y="10960"/>
                    <a:pt x="72482" y="17223"/>
                  </a:cubicBezTo>
                  <a:cubicBezTo>
                    <a:pt x="70910" y="16742"/>
                    <a:pt x="69298" y="16516"/>
                    <a:pt x="67663" y="16516"/>
                  </a:cubicBezTo>
                  <a:cubicBezTo>
                    <a:pt x="67194" y="16516"/>
                    <a:pt x="66723" y="16535"/>
                    <a:pt x="66251" y="16571"/>
                  </a:cubicBezTo>
                  <a:cubicBezTo>
                    <a:pt x="58324" y="17289"/>
                    <a:pt x="51964" y="23780"/>
                    <a:pt x="51442" y="31707"/>
                  </a:cubicBezTo>
                  <a:cubicBezTo>
                    <a:pt x="50781" y="41404"/>
                    <a:pt x="58521" y="49140"/>
                    <a:pt x="67693" y="49140"/>
                  </a:cubicBezTo>
                  <a:cubicBezTo>
                    <a:pt x="68486" y="49140"/>
                    <a:pt x="69290" y="49082"/>
                    <a:pt x="70100" y="48962"/>
                  </a:cubicBezTo>
                  <a:lnTo>
                    <a:pt x="70100" y="58748"/>
                  </a:lnTo>
                  <a:lnTo>
                    <a:pt x="63217" y="58748"/>
                  </a:lnTo>
                  <a:cubicBezTo>
                    <a:pt x="60184" y="58748"/>
                    <a:pt x="57737" y="61195"/>
                    <a:pt x="57737" y="64196"/>
                  </a:cubicBezTo>
                  <a:lnTo>
                    <a:pt x="57737" y="76722"/>
                  </a:lnTo>
                  <a:cubicBezTo>
                    <a:pt x="57737" y="79756"/>
                    <a:pt x="60184" y="82202"/>
                    <a:pt x="63217" y="82202"/>
                  </a:cubicBezTo>
                  <a:lnTo>
                    <a:pt x="65958" y="82202"/>
                  </a:lnTo>
                  <a:lnTo>
                    <a:pt x="65958" y="113648"/>
                  </a:lnTo>
                  <a:cubicBezTo>
                    <a:pt x="65958" y="117497"/>
                    <a:pt x="65468" y="121313"/>
                    <a:pt x="64490" y="125032"/>
                  </a:cubicBezTo>
                  <a:lnTo>
                    <a:pt x="57052" y="153640"/>
                  </a:lnTo>
                  <a:cubicBezTo>
                    <a:pt x="49060" y="156804"/>
                    <a:pt x="41395" y="160849"/>
                    <a:pt x="34153" y="165676"/>
                  </a:cubicBezTo>
                  <a:cubicBezTo>
                    <a:pt x="32718" y="166622"/>
                    <a:pt x="32359" y="168514"/>
                    <a:pt x="33305" y="169917"/>
                  </a:cubicBezTo>
                  <a:cubicBezTo>
                    <a:pt x="33880" y="170800"/>
                    <a:pt x="34856" y="171282"/>
                    <a:pt x="35850" y="171282"/>
                  </a:cubicBezTo>
                  <a:cubicBezTo>
                    <a:pt x="36435" y="171282"/>
                    <a:pt x="37026" y="171115"/>
                    <a:pt x="37546" y="170765"/>
                  </a:cubicBezTo>
                  <a:cubicBezTo>
                    <a:pt x="57508" y="157436"/>
                    <a:pt x="80348" y="150932"/>
                    <a:pt x="103056" y="150932"/>
                  </a:cubicBezTo>
                  <a:cubicBezTo>
                    <a:pt x="139756" y="150932"/>
                    <a:pt x="176110" y="167922"/>
                    <a:pt x="199405" y="200547"/>
                  </a:cubicBezTo>
                  <a:cubicBezTo>
                    <a:pt x="199829" y="201101"/>
                    <a:pt x="199634" y="201656"/>
                    <a:pt x="199503" y="201917"/>
                  </a:cubicBezTo>
                  <a:cubicBezTo>
                    <a:pt x="199373" y="202211"/>
                    <a:pt x="199014" y="202667"/>
                    <a:pt x="198329" y="202667"/>
                  </a:cubicBezTo>
                  <a:lnTo>
                    <a:pt x="7894" y="202667"/>
                  </a:lnTo>
                  <a:cubicBezTo>
                    <a:pt x="7209" y="202667"/>
                    <a:pt x="6850" y="202211"/>
                    <a:pt x="6720" y="201917"/>
                  </a:cubicBezTo>
                  <a:cubicBezTo>
                    <a:pt x="6589" y="201656"/>
                    <a:pt x="6394" y="201101"/>
                    <a:pt x="6818" y="200547"/>
                  </a:cubicBezTo>
                  <a:cubicBezTo>
                    <a:pt x="12461" y="192620"/>
                    <a:pt x="19083" y="185411"/>
                    <a:pt x="26488" y="179116"/>
                  </a:cubicBezTo>
                  <a:cubicBezTo>
                    <a:pt x="27760" y="178039"/>
                    <a:pt x="27923" y="176082"/>
                    <a:pt x="26846" y="174810"/>
                  </a:cubicBezTo>
                  <a:cubicBezTo>
                    <a:pt x="26230" y="174103"/>
                    <a:pt x="25363" y="173739"/>
                    <a:pt x="24490" y="173739"/>
                  </a:cubicBezTo>
                  <a:cubicBezTo>
                    <a:pt x="23791" y="173739"/>
                    <a:pt x="23088" y="173972"/>
                    <a:pt x="22508" y="174451"/>
                  </a:cubicBezTo>
                  <a:cubicBezTo>
                    <a:pt x="14744" y="181105"/>
                    <a:pt x="7796" y="188673"/>
                    <a:pt x="1860" y="196991"/>
                  </a:cubicBezTo>
                  <a:cubicBezTo>
                    <a:pt x="229" y="199275"/>
                    <a:pt x="0" y="202243"/>
                    <a:pt x="1272" y="204722"/>
                  </a:cubicBezTo>
                  <a:cubicBezTo>
                    <a:pt x="2577" y="207234"/>
                    <a:pt x="5089" y="208767"/>
                    <a:pt x="7894" y="208767"/>
                  </a:cubicBezTo>
                  <a:lnTo>
                    <a:pt x="198329" y="208767"/>
                  </a:lnTo>
                  <a:cubicBezTo>
                    <a:pt x="201134" y="208767"/>
                    <a:pt x="203646" y="207234"/>
                    <a:pt x="204951" y="204722"/>
                  </a:cubicBezTo>
                  <a:cubicBezTo>
                    <a:pt x="206223" y="202243"/>
                    <a:pt x="205995" y="199275"/>
                    <a:pt x="204364" y="196991"/>
                  </a:cubicBezTo>
                  <a:cubicBezTo>
                    <a:pt x="192099" y="179801"/>
                    <a:pt x="175365" y="165742"/>
                    <a:pt x="156184" y="156673"/>
                  </a:cubicBezTo>
                  <a:lnTo>
                    <a:pt x="156184" y="114365"/>
                  </a:lnTo>
                  <a:cubicBezTo>
                    <a:pt x="156184" y="111267"/>
                    <a:pt x="153658" y="108887"/>
                    <a:pt x="150720" y="108887"/>
                  </a:cubicBezTo>
                  <a:cubicBezTo>
                    <a:pt x="150287" y="108887"/>
                    <a:pt x="149844" y="108939"/>
                    <a:pt x="149399" y="109048"/>
                  </a:cubicBezTo>
                  <a:lnTo>
                    <a:pt x="124543" y="115116"/>
                  </a:lnTo>
                  <a:lnTo>
                    <a:pt x="124543" y="100306"/>
                  </a:lnTo>
                  <a:cubicBezTo>
                    <a:pt x="124543" y="96751"/>
                    <a:pt x="121640" y="93880"/>
                    <a:pt x="118084" y="93880"/>
                  </a:cubicBezTo>
                  <a:lnTo>
                    <a:pt x="103764" y="93880"/>
                  </a:lnTo>
                  <a:lnTo>
                    <a:pt x="103764" y="82202"/>
                  </a:lnTo>
                  <a:lnTo>
                    <a:pt x="106504" y="82202"/>
                  </a:lnTo>
                  <a:cubicBezTo>
                    <a:pt x="109538" y="82202"/>
                    <a:pt x="111984" y="79756"/>
                    <a:pt x="111984" y="76722"/>
                  </a:cubicBezTo>
                  <a:lnTo>
                    <a:pt x="111984" y="64196"/>
                  </a:lnTo>
                  <a:cubicBezTo>
                    <a:pt x="111984" y="61195"/>
                    <a:pt x="109538" y="58716"/>
                    <a:pt x="106504" y="58716"/>
                  </a:cubicBezTo>
                  <a:lnTo>
                    <a:pt x="99621" y="58716"/>
                  </a:lnTo>
                  <a:lnTo>
                    <a:pt x="99621" y="50952"/>
                  </a:lnTo>
                  <a:cubicBezTo>
                    <a:pt x="103862" y="50626"/>
                    <a:pt x="107809" y="48669"/>
                    <a:pt x="110647" y="45472"/>
                  </a:cubicBezTo>
                  <a:cubicBezTo>
                    <a:pt x="116323" y="49517"/>
                    <a:pt x="124608" y="51833"/>
                    <a:pt x="133448" y="51833"/>
                  </a:cubicBezTo>
                  <a:cubicBezTo>
                    <a:pt x="137004" y="51833"/>
                    <a:pt x="140461" y="51474"/>
                    <a:pt x="143756" y="50757"/>
                  </a:cubicBezTo>
                  <a:cubicBezTo>
                    <a:pt x="145387" y="50398"/>
                    <a:pt x="146431" y="48734"/>
                    <a:pt x="146072" y="47103"/>
                  </a:cubicBezTo>
                  <a:cubicBezTo>
                    <a:pt x="145764" y="45676"/>
                    <a:pt x="144520" y="44705"/>
                    <a:pt x="143122" y="44705"/>
                  </a:cubicBezTo>
                  <a:cubicBezTo>
                    <a:pt x="142891" y="44705"/>
                    <a:pt x="142655" y="44731"/>
                    <a:pt x="142419" y="44787"/>
                  </a:cubicBezTo>
                  <a:cubicBezTo>
                    <a:pt x="139581" y="45407"/>
                    <a:pt x="136547" y="45733"/>
                    <a:pt x="133448" y="45733"/>
                  </a:cubicBezTo>
                  <a:cubicBezTo>
                    <a:pt x="125717" y="45733"/>
                    <a:pt x="118378" y="43645"/>
                    <a:pt x="113811" y="40220"/>
                  </a:cubicBezTo>
                  <a:cubicBezTo>
                    <a:pt x="112812" y="39457"/>
                    <a:pt x="111648" y="39090"/>
                    <a:pt x="110499" y="39090"/>
                  </a:cubicBezTo>
                  <a:cubicBezTo>
                    <a:pt x="108947" y="39090"/>
                    <a:pt x="107423" y="39761"/>
                    <a:pt x="106374" y="41036"/>
                  </a:cubicBezTo>
                  <a:cubicBezTo>
                    <a:pt x="104384" y="43482"/>
                    <a:pt x="101448" y="44885"/>
                    <a:pt x="98316" y="44885"/>
                  </a:cubicBezTo>
                  <a:lnTo>
                    <a:pt x="98284" y="44885"/>
                  </a:lnTo>
                  <a:cubicBezTo>
                    <a:pt x="97012" y="44885"/>
                    <a:pt x="95805" y="45407"/>
                    <a:pt x="94891" y="46288"/>
                  </a:cubicBezTo>
                  <a:cubicBezTo>
                    <a:pt x="94011" y="47201"/>
                    <a:pt x="93521" y="48375"/>
                    <a:pt x="93521" y="49647"/>
                  </a:cubicBezTo>
                  <a:lnTo>
                    <a:pt x="93521" y="58716"/>
                  </a:lnTo>
                  <a:lnTo>
                    <a:pt x="76233" y="58716"/>
                  </a:lnTo>
                  <a:lnTo>
                    <a:pt x="76233" y="47299"/>
                  </a:lnTo>
                  <a:cubicBezTo>
                    <a:pt x="76233" y="44612"/>
                    <a:pt x="74026" y="42513"/>
                    <a:pt x="71482" y="42513"/>
                  </a:cubicBezTo>
                  <a:cubicBezTo>
                    <a:pt x="71093" y="42513"/>
                    <a:pt x="70695" y="42563"/>
                    <a:pt x="70296" y="42667"/>
                  </a:cubicBezTo>
                  <a:cubicBezTo>
                    <a:pt x="69407" y="42904"/>
                    <a:pt x="68522" y="43016"/>
                    <a:pt x="67655" y="43016"/>
                  </a:cubicBezTo>
                  <a:cubicBezTo>
                    <a:pt x="61973" y="43016"/>
                    <a:pt x="57117" y="38183"/>
                    <a:pt x="57542" y="32098"/>
                  </a:cubicBezTo>
                  <a:cubicBezTo>
                    <a:pt x="57868" y="27172"/>
                    <a:pt x="61847" y="23127"/>
                    <a:pt x="66773" y="22671"/>
                  </a:cubicBezTo>
                  <a:cubicBezTo>
                    <a:pt x="67070" y="22647"/>
                    <a:pt x="67364" y="22635"/>
                    <a:pt x="67656" y="22635"/>
                  </a:cubicBezTo>
                  <a:cubicBezTo>
                    <a:pt x="68970" y="22635"/>
                    <a:pt x="70237" y="22875"/>
                    <a:pt x="71438" y="23356"/>
                  </a:cubicBezTo>
                  <a:cubicBezTo>
                    <a:pt x="72013" y="23585"/>
                    <a:pt x="72604" y="23693"/>
                    <a:pt x="73184" y="23693"/>
                  </a:cubicBezTo>
                  <a:cubicBezTo>
                    <a:pt x="75003" y="23693"/>
                    <a:pt x="76713" y="22625"/>
                    <a:pt x="77505" y="20844"/>
                  </a:cubicBezTo>
                  <a:cubicBezTo>
                    <a:pt x="79625" y="16147"/>
                    <a:pt x="84323" y="13081"/>
                    <a:pt x="89476" y="13081"/>
                  </a:cubicBezTo>
                  <a:cubicBezTo>
                    <a:pt x="94304" y="13081"/>
                    <a:pt x="98741" y="15723"/>
                    <a:pt x="101024" y="19996"/>
                  </a:cubicBezTo>
                  <a:cubicBezTo>
                    <a:pt x="101894" y="21637"/>
                    <a:pt x="103543" y="22523"/>
                    <a:pt x="105223" y="22523"/>
                  </a:cubicBezTo>
                  <a:cubicBezTo>
                    <a:pt x="106315" y="22523"/>
                    <a:pt x="107419" y="22150"/>
                    <a:pt x="108331" y="21366"/>
                  </a:cubicBezTo>
                  <a:cubicBezTo>
                    <a:pt x="109923" y="19988"/>
                    <a:pt x="111918" y="19278"/>
                    <a:pt x="113927" y="19278"/>
                  </a:cubicBezTo>
                  <a:cubicBezTo>
                    <a:pt x="115581" y="19278"/>
                    <a:pt x="117246" y="19759"/>
                    <a:pt x="118704" y="20746"/>
                  </a:cubicBezTo>
                  <a:cubicBezTo>
                    <a:pt x="119520" y="21297"/>
                    <a:pt x="120424" y="21551"/>
                    <a:pt x="121313" y="21551"/>
                  </a:cubicBezTo>
                  <a:cubicBezTo>
                    <a:pt x="123372" y="21551"/>
                    <a:pt x="125343" y="20184"/>
                    <a:pt x="125913" y="17974"/>
                  </a:cubicBezTo>
                  <a:cubicBezTo>
                    <a:pt x="127707" y="10993"/>
                    <a:pt x="134003" y="6133"/>
                    <a:pt x="141212" y="6133"/>
                  </a:cubicBezTo>
                  <a:cubicBezTo>
                    <a:pt x="148192" y="6133"/>
                    <a:pt x="154423" y="10797"/>
                    <a:pt x="156347" y="17484"/>
                  </a:cubicBezTo>
                  <a:cubicBezTo>
                    <a:pt x="157163" y="20192"/>
                    <a:pt x="159674" y="22084"/>
                    <a:pt x="162512" y="22084"/>
                  </a:cubicBezTo>
                  <a:lnTo>
                    <a:pt x="173407" y="22084"/>
                  </a:lnTo>
                  <a:cubicBezTo>
                    <a:pt x="175691" y="22084"/>
                    <a:pt x="177713" y="23976"/>
                    <a:pt x="177681" y="26259"/>
                  </a:cubicBezTo>
                  <a:cubicBezTo>
                    <a:pt x="177648" y="28477"/>
                    <a:pt x="175789" y="30304"/>
                    <a:pt x="173570" y="30304"/>
                  </a:cubicBezTo>
                  <a:lnTo>
                    <a:pt x="163360" y="30304"/>
                  </a:lnTo>
                  <a:cubicBezTo>
                    <a:pt x="160490" y="30304"/>
                    <a:pt x="158043" y="32131"/>
                    <a:pt x="157228" y="34903"/>
                  </a:cubicBezTo>
                  <a:cubicBezTo>
                    <a:pt x="156739" y="36502"/>
                    <a:pt x="155630" y="38100"/>
                    <a:pt x="153933" y="39535"/>
                  </a:cubicBezTo>
                  <a:cubicBezTo>
                    <a:pt x="152661" y="40644"/>
                    <a:pt x="152531" y="42569"/>
                    <a:pt x="153607" y="43841"/>
                  </a:cubicBezTo>
                  <a:cubicBezTo>
                    <a:pt x="154218" y="44542"/>
                    <a:pt x="155077" y="44907"/>
                    <a:pt x="155939" y="44907"/>
                  </a:cubicBezTo>
                  <a:cubicBezTo>
                    <a:pt x="156640" y="44907"/>
                    <a:pt x="157342" y="44665"/>
                    <a:pt x="157913" y="44167"/>
                  </a:cubicBezTo>
                  <a:cubicBezTo>
                    <a:pt x="160523" y="41917"/>
                    <a:pt x="162284" y="39372"/>
                    <a:pt x="163067" y="36632"/>
                  </a:cubicBezTo>
                  <a:cubicBezTo>
                    <a:pt x="163132" y="36502"/>
                    <a:pt x="163230" y="36404"/>
                    <a:pt x="163360" y="36404"/>
                  </a:cubicBezTo>
                  <a:lnTo>
                    <a:pt x="173570" y="36404"/>
                  </a:lnTo>
                  <a:cubicBezTo>
                    <a:pt x="179116" y="36404"/>
                    <a:pt x="183683" y="31902"/>
                    <a:pt x="183780" y="26389"/>
                  </a:cubicBezTo>
                  <a:cubicBezTo>
                    <a:pt x="183911" y="20583"/>
                    <a:pt x="179018" y="15984"/>
                    <a:pt x="173407" y="15984"/>
                  </a:cubicBezTo>
                  <a:lnTo>
                    <a:pt x="162512" y="15984"/>
                  </a:lnTo>
                  <a:cubicBezTo>
                    <a:pt x="162382" y="15984"/>
                    <a:pt x="162284" y="15886"/>
                    <a:pt x="162251" y="15755"/>
                  </a:cubicBezTo>
                  <a:cubicBezTo>
                    <a:pt x="159544" y="6491"/>
                    <a:pt x="150900" y="0"/>
                    <a:pt x="1412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 name="Google Shape;286;p29">
            <a:extLst>
              <a:ext uri="{FF2B5EF4-FFF2-40B4-BE49-F238E27FC236}">
                <a16:creationId xmlns:a16="http://schemas.microsoft.com/office/drawing/2014/main" id="{DA73251D-F537-F23D-EE22-91CCC0753491}"/>
              </a:ext>
            </a:extLst>
          </p:cNvPr>
          <p:cNvGrpSpPr/>
          <p:nvPr/>
        </p:nvGrpSpPr>
        <p:grpSpPr>
          <a:xfrm>
            <a:off x="6775190" y="1134364"/>
            <a:ext cx="2211648" cy="3175425"/>
            <a:chOff x="5864433" y="1371744"/>
            <a:chExt cx="2211648" cy="3175425"/>
          </a:xfrm>
        </p:grpSpPr>
        <p:sp>
          <p:nvSpPr>
            <p:cNvPr id="15" name="Google Shape;289;p29">
              <a:extLst>
                <a:ext uri="{FF2B5EF4-FFF2-40B4-BE49-F238E27FC236}">
                  <a16:creationId xmlns:a16="http://schemas.microsoft.com/office/drawing/2014/main" id="{77F412FB-FD06-9AF0-308F-887BAD49E3DB}"/>
                </a:ext>
              </a:extLst>
            </p:cNvPr>
            <p:cNvSpPr txBox="1"/>
            <p:nvPr/>
          </p:nvSpPr>
          <p:spPr>
            <a:xfrm>
              <a:off x="5864433" y="3945863"/>
              <a:ext cx="2211648" cy="601306"/>
            </a:xfrm>
            <a:prstGeom prst="rect">
              <a:avLst/>
            </a:prstGeom>
            <a:noFill/>
            <a:ln>
              <a:noFill/>
            </a:ln>
          </p:spPr>
          <p:txBody>
            <a:bodyPr spcFirstLastPara="1" wrap="square" lIns="0" tIns="0" rIns="0" bIns="0" anchor="ctr" anchorCtr="0">
              <a:noAutofit/>
            </a:bodyPr>
            <a:lstStyle/>
            <a:p>
              <a:pPr algn="just"/>
              <a:r>
                <a:rPr lang="en-US" sz="1200" b="0" i="0" dirty="0">
                  <a:effectLst/>
                  <a:latin typeface="Roboto" panose="02000000000000000000" pitchFamily="2" charset="0"/>
                  <a:ea typeface="Roboto" panose="02000000000000000000" pitchFamily="2" charset="0"/>
                  <a:cs typeface="Roboto" panose="02000000000000000000" pitchFamily="2" charset="0"/>
                </a:rPr>
                <a:t>The U.S. government has implemented a number of policies to support the development of renewable energy, including tax credits, grants, and loan guarantees. These policies have helped to drive down the cost of renewable energy and make it more competitive with fossil fuels.</a:t>
              </a:r>
              <a:endParaRPr lang="en-IN" sz="1200" dirty="0">
                <a:latin typeface="Roboto" panose="02000000000000000000" pitchFamily="2" charset="0"/>
                <a:ea typeface="Roboto" panose="02000000000000000000" pitchFamily="2" charset="0"/>
                <a:cs typeface="Roboto" panose="02000000000000000000" pitchFamily="2" charset="0"/>
              </a:endParaRPr>
            </a:p>
          </p:txBody>
        </p:sp>
        <p:sp>
          <p:nvSpPr>
            <p:cNvPr id="13" name="Google Shape;290;p29">
              <a:extLst>
                <a:ext uri="{FF2B5EF4-FFF2-40B4-BE49-F238E27FC236}">
                  <a16:creationId xmlns:a16="http://schemas.microsoft.com/office/drawing/2014/main" id="{CC226994-9FE4-311C-1CD0-18F39FFEBB72}"/>
                </a:ext>
              </a:extLst>
            </p:cNvPr>
            <p:cNvSpPr txBox="1"/>
            <p:nvPr/>
          </p:nvSpPr>
          <p:spPr>
            <a:xfrm>
              <a:off x="6302444" y="1371744"/>
              <a:ext cx="1010400" cy="4320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2000">
                  <a:solidFill>
                    <a:schemeClr val="dk1"/>
                  </a:solidFill>
                  <a:latin typeface="Fira Sans Extra Condensed SemiBold"/>
                  <a:ea typeface="Fira Sans Extra Condensed SemiBold"/>
                  <a:cs typeface="Fira Sans Extra Condensed SemiBold"/>
                  <a:sym typeface="Fira Sans Extra Condensed SemiBold"/>
                </a:rPr>
                <a:t>04</a:t>
              </a:r>
              <a:endParaRPr sz="2000">
                <a:solidFill>
                  <a:schemeClr val="dk1"/>
                </a:solidFill>
                <a:latin typeface="Fira Sans Extra Condensed SemiBold"/>
                <a:ea typeface="Fira Sans Extra Condensed SemiBold"/>
                <a:cs typeface="Fira Sans Extra Condensed SemiBold"/>
                <a:sym typeface="Fira Sans Extra Condensed SemiBold"/>
              </a:endParaRPr>
            </a:p>
          </p:txBody>
        </p:sp>
      </p:grpSp>
    </p:spTree>
    <p:extLst>
      <p:ext uri="{BB962C8B-B14F-4D97-AF65-F5344CB8AC3E}">
        <p14:creationId xmlns:p14="http://schemas.microsoft.com/office/powerpoint/2010/main" val="31750246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29"/>
          <p:cNvSpPr/>
          <p:nvPr/>
        </p:nvSpPr>
        <p:spPr>
          <a:xfrm rot="10800000">
            <a:off x="5075826" y="1770357"/>
            <a:ext cx="1120994" cy="931925"/>
          </a:xfrm>
          <a:custGeom>
            <a:avLst/>
            <a:gdLst/>
            <a:ahLst/>
            <a:cxnLst/>
            <a:rect l="l" t="t" r="r" b="b"/>
            <a:pathLst>
              <a:path w="179359" h="149108" extrusionOk="0">
                <a:moveTo>
                  <a:pt x="90668" y="1"/>
                </a:moveTo>
                <a:cubicBezTo>
                  <a:pt x="59095" y="1"/>
                  <a:pt x="36219" y="21173"/>
                  <a:pt x="26149" y="39718"/>
                </a:cubicBezTo>
                <a:cubicBezTo>
                  <a:pt x="1" y="87844"/>
                  <a:pt x="41410" y="149108"/>
                  <a:pt x="92859" y="149108"/>
                </a:cubicBezTo>
                <a:cubicBezTo>
                  <a:pt x="93260" y="149108"/>
                  <a:pt x="93662" y="149104"/>
                  <a:pt x="94064" y="149096"/>
                </a:cubicBezTo>
                <a:cubicBezTo>
                  <a:pt x="146034" y="148129"/>
                  <a:pt x="170152" y="115239"/>
                  <a:pt x="174755" y="75644"/>
                </a:cubicBezTo>
                <a:cubicBezTo>
                  <a:pt x="179358" y="36049"/>
                  <a:pt x="151338" y="13266"/>
                  <a:pt x="109842" y="2525"/>
                </a:cubicBezTo>
                <a:cubicBezTo>
                  <a:pt x="103148" y="785"/>
                  <a:pt x="96747" y="1"/>
                  <a:pt x="906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9"/>
          <p:cNvSpPr/>
          <p:nvPr/>
        </p:nvSpPr>
        <p:spPr>
          <a:xfrm rot="10800000">
            <a:off x="2854544" y="1789116"/>
            <a:ext cx="1120994" cy="931925"/>
          </a:xfrm>
          <a:custGeom>
            <a:avLst/>
            <a:gdLst/>
            <a:ahLst/>
            <a:cxnLst/>
            <a:rect l="l" t="t" r="r" b="b"/>
            <a:pathLst>
              <a:path w="179359" h="149108" extrusionOk="0">
                <a:moveTo>
                  <a:pt x="90668" y="1"/>
                </a:moveTo>
                <a:cubicBezTo>
                  <a:pt x="59095" y="1"/>
                  <a:pt x="36219" y="21173"/>
                  <a:pt x="26149" y="39718"/>
                </a:cubicBezTo>
                <a:cubicBezTo>
                  <a:pt x="1" y="87844"/>
                  <a:pt x="41410" y="149108"/>
                  <a:pt x="92859" y="149108"/>
                </a:cubicBezTo>
                <a:cubicBezTo>
                  <a:pt x="93260" y="149108"/>
                  <a:pt x="93662" y="149104"/>
                  <a:pt x="94064" y="149096"/>
                </a:cubicBezTo>
                <a:cubicBezTo>
                  <a:pt x="146034" y="148129"/>
                  <a:pt x="170152" y="115239"/>
                  <a:pt x="174755" y="75644"/>
                </a:cubicBezTo>
                <a:cubicBezTo>
                  <a:pt x="179358" y="36049"/>
                  <a:pt x="151338" y="13266"/>
                  <a:pt x="109842" y="2525"/>
                </a:cubicBezTo>
                <a:cubicBezTo>
                  <a:pt x="103148" y="785"/>
                  <a:pt x="96747" y="1"/>
                  <a:pt x="906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9"/>
          <p:cNvSpPr/>
          <p:nvPr/>
        </p:nvSpPr>
        <p:spPr>
          <a:xfrm rot="10800000">
            <a:off x="573005" y="1835239"/>
            <a:ext cx="1120994" cy="931925"/>
          </a:xfrm>
          <a:custGeom>
            <a:avLst/>
            <a:gdLst/>
            <a:ahLst/>
            <a:cxnLst/>
            <a:rect l="l" t="t" r="r" b="b"/>
            <a:pathLst>
              <a:path w="179359" h="149108" extrusionOk="0">
                <a:moveTo>
                  <a:pt x="90668" y="1"/>
                </a:moveTo>
                <a:cubicBezTo>
                  <a:pt x="59095" y="1"/>
                  <a:pt x="36219" y="21173"/>
                  <a:pt x="26149" y="39718"/>
                </a:cubicBezTo>
                <a:cubicBezTo>
                  <a:pt x="1" y="87844"/>
                  <a:pt x="41410" y="149108"/>
                  <a:pt x="92859" y="149108"/>
                </a:cubicBezTo>
                <a:cubicBezTo>
                  <a:pt x="93260" y="149108"/>
                  <a:pt x="93662" y="149104"/>
                  <a:pt x="94064" y="149096"/>
                </a:cubicBezTo>
                <a:cubicBezTo>
                  <a:pt x="146034" y="148129"/>
                  <a:pt x="170152" y="115239"/>
                  <a:pt x="174755" y="75644"/>
                </a:cubicBezTo>
                <a:cubicBezTo>
                  <a:pt x="179358" y="36049"/>
                  <a:pt x="151338" y="13266"/>
                  <a:pt x="109842" y="2525"/>
                </a:cubicBezTo>
                <a:cubicBezTo>
                  <a:pt x="103148" y="785"/>
                  <a:pt x="96747" y="1"/>
                  <a:pt x="906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9"/>
          <p:cNvSpPr txBox="1">
            <a:spLocks noGrp="1"/>
          </p:cNvSpPr>
          <p:nvPr>
            <p:ph type="title"/>
          </p:nvPr>
        </p:nvSpPr>
        <p:spPr>
          <a:xfrm>
            <a:off x="452675" y="323150"/>
            <a:ext cx="8238600" cy="478200"/>
          </a:xfrm>
          <a:prstGeom prst="rect">
            <a:avLst/>
          </a:prstGeom>
        </p:spPr>
        <p:txBody>
          <a:bodyPr spcFirstLastPara="1" wrap="square" lIns="0" tIns="0" rIns="0" bIns="0" anchor="ctr" anchorCtr="0">
            <a:noAutofit/>
          </a:bodyPr>
          <a:lstStyle/>
          <a:p>
            <a:pPr marL="0" lvl="0" indent="0" algn="ctr" rtl="0">
              <a:spcBef>
                <a:spcPts val="0"/>
              </a:spcBef>
              <a:spcAft>
                <a:spcPts val="0"/>
              </a:spcAft>
              <a:buClr>
                <a:schemeClr val="dk1"/>
              </a:buClr>
              <a:buSzPts val="1100"/>
              <a:buFont typeface="Arial"/>
              <a:buNone/>
            </a:pPr>
            <a:r>
              <a:rPr lang="en-IN" dirty="0"/>
              <a:t>About Renewable Energies in United states</a:t>
            </a:r>
            <a:endParaRPr dirty="0"/>
          </a:p>
        </p:txBody>
      </p:sp>
      <p:grpSp>
        <p:nvGrpSpPr>
          <p:cNvPr id="233" name="Google Shape;233;p29"/>
          <p:cNvGrpSpPr/>
          <p:nvPr/>
        </p:nvGrpSpPr>
        <p:grpSpPr>
          <a:xfrm>
            <a:off x="809796" y="2039733"/>
            <a:ext cx="546005" cy="522910"/>
            <a:chOff x="1184900" y="345750"/>
            <a:chExt cx="5224925" cy="5003925"/>
          </a:xfrm>
        </p:grpSpPr>
        <p:sp>
          <p:nvSpPr>
            <p:cNvPr id="234" name="Google Shape;234;p29"/>
            <p:cNvSpPr/>
            <p:nvPr/>
          </p:nvSpPr>
          <p:spPr>
            <a:xfrm>
              <a:off x="4595300" y="761100"/>
              <a:ext cx="1074050" cy="897625"/>
            </a:xfrm>
            <a:custGeom>
              <a:avLst/>
              <a:gdLst/>
              <a:ahLst/>
              <a:cxnLst/>
              <a:rect l="l" t="t" r="r" b="b"/>
              <a:pathLst>
                <a:path w="42962" h="35905" extrusionOk="0">
                  <a:moveTo>
                    <a:pt x="22476" y="6123"/>
                  </a:moveTo>
                  <a:cubicBezTo>
                    <a:pt x="27663" y="6123"/>
                    <a:pt x="32458" y="9548"/>
                    <a:pt x="33893" y="14898"/>
                  </a:cubicBezTo>
                  <a:cubicBezTo>
                    <a:pt x="35589" y="21193"/>
                    <a:pt x="31838" y="27685"/>
                    <a:pt x="25542" y="29381"/>
                  </a:cubicBezTo>
                  <a:cubicBezTo>
                    <a:pt x="24513" y="29657"/>
                    <a:pt x="23479" y="29789"/>
                    <a:pt x="22463" y="29789"/>
                  </a:cubicBezTo>
                  <a:cubicBezTo>
                    <a:pt x="17229" y="29789"/>
                    <a:pt x="12447" y="26296"/>
                    <a:pt x="11026" y="20998"/>
                  </a:cubicBezTo>
                  <a:cubicBezTo>
                    <a:pt x="9037" y="13528"/>
                    <a:pt x="14680" y="6123"/>
                    <a:pt x="22476" y="6123"/>
                  </a:cubicBezTo>
                  <a:close/>
                  <a:moveTo>
                    <a:pt x="22502" y="1"/>
                  </a:moveTo>
                  <a:cubicBezTo>
                    <a:pt x="16291" y="1"/>
                    <a:pt x="10244" y="3224"/>
                    <a:pt x="6916" y="8961"/>
                  </a:cubicBezTo>
                  <a:cubicBezTo>
                    <a:pt x="1" y="20965"/>
                    <a:pt x="8776" y="35905"/>
                    <a:pt x="22443" y="35905"/>
                  </a:cubicBezTo>
                  <a:cubicBezTo>
                    <a:pt x="28576" y="35905"/>
                    <a:pt x="34643" y="32741"/>
                    <a:pt x="38003" y="26934"/>
                  </a:cubicBezTo>
                  <a:cubicBezTo>
                    <a:pt x="42961" y="18323"/>
                    <a:pt x="40026" y="7362"/>
                    <a:pt x="31446" y="2404"/>
                  </a:cubicBezTo>
                  <a:cubicBezTo>
                    <a:pt x="28626" y="774"/>
                    <a:pt x="25545" y="1"/>
                    <a:pt x="225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9"/>
            <p:cNvSpPr/>
            <p:nvPr/>
          </p:nvSpPr>
          <p:spPr>
            <a:xfrm>
              <a:off x="4387350" y="739600"/>
              <a:ext cx="241425" cy="190900"/>
            </a:xfrm>
            <a:custGeom>
              <a:avLst/>
              <a:gdLst/>
              <a:ahLst/>
              <a:cxnLst/>
              <a:rect l="l" t="t" r="r" b="b"/>
              <a:pathLst>
                <a:path w="9657" h="7636" extrusionOk="0">
                  <a:moveTo>
                    <a:pt x="3528" y="1"/>
                  </a:moveTo>
                  <a:cubicBezTo>
                    <a:pt x="2467" y="1"/>
                    <a:pt x="1421" y="546"/>
                    <a:pt x="849" y="1535"/>
                  </a:cubicBezTo>
                  <a:cubicBezTo>
                    <a:pt x="1" y="3003"/>
                    <a:pt x="490" y="4895"/>
                    <a:pt x="1991" y="5711"/>
                  </a:cubicBezTo>
                  <a:cubicBezTo>
                    <a:pt x="4274" y="6983"/>
                    <a:pt x="4861" y="7635"/>
                    <a:pt x="6166" y="7635"/>
                  </a:cubicBezTo>
                  <a:cubicBezTo>
                    <a:pt x="7210" y="7635"/>
                    <a:pt x="8254" y="7113"/>
                    <a:pt x="8808" y="6135"/>
                  </a:cubicBezTo>
                  <a:cubicBezTo>
                    <a:pt x="9656" y="4667"/>
                    <a:pt x="9167" y="2775"/>
                    <a:pt x="7699" y="1959"/>
                  </a:cubicBezTo>
                  <a:lnTo>
                    <a:pt x="5024" y="394"/>
                  </a:lnTo>
                  <a:cubicBezTo>
                    <a:pt x="4557" y="128"/>
                    <a:pt x="4041" y="1"/>
                    <a:pt x="35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9"/>
            <p:cNvSpPr/>
            <p:nvPr/>
          </p:nvSpPr>
          <p:spPr>
            <a:xfrm>
              <a:off x="4387350" y="1488475"/>
              <a:ext cx="241425" cy="191250"/>
            </a:xfrm>
            <a:custGeom>
              <a:avLst/>
              <a:gdLst/>
              <a:ahLst/>
              <a:cxnLst/>
              <a:rect l="l" t="t" r="r" b="b"/>
              <a:pathLst>
                <a:path w="9657" h="7650" extrusionOk="0">
                  <a:moveTo>
                    <a:pt x="6172" y="1"/>
                  </a:moveTo>
                  <a:cubicBezTo>
                    <a:pt x="5650" y="1"/>
                    <a:pt x="5120" y="135"/>
                    <a:pt x="4633" y="416"/>
                  </a:cubicBezTo>
                  <a:lnTo>
                    <a:pt x="1991" y="1949"/>
                  </a:lnTo>
                  <a:cubicBezTo>
                    <a:pt x="523" y="2798"/>
                    <a:pt x="1" y="4657"/>
                    <a:pt x="849" y="6125"/>
                  </a:cubicBezTo>
                  <a:cubicBezTo>
                    <a:pt x="1416" y="7106"/>
                    <a:pt x="2448" y="7649"/>
                    <a:pt x="3499" y="7649"/>
                  </a:cubicBezTo>
                  <a:cubicBezTo>
                    <a:pt x="4021" y="7649"/>
                    <a:pt x="4548" y="7515"/>
                    <a:pt x="5024" y="7234"/>
                  </a:cubicBezTo>
                  <a:lnTo>
                    <a:pt x="7699" y="5701"/>
                  </a:lnTo>
                  <a:cubicBezTo>
                    <a:pt x="9167" y="4853"/>
                    <a:pt x="9656" y="2993"/>
                    <a:pt x="8808" y="1525"/>
                  </a:cubicBezTo>
                  <a:cubicBezTo>
                    <a:pt x="8242" y="545"/>
                    <a:pt x="7223" y="1"/>
                    <a:pt x="61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9"/>
            <p:cNvSpPr/>
            <p:nvPr/>
          </p:nvSpPr>
          <p:spPr>
            <a:xfrm>
              <a:off x="5080525" y="1843825"/>
              <a:ext cx="153350" cy="230000"/>
            </a:xfrm>
            <a:custGeom>
              <a:avLst/>
              <a:gdLst/>
              <a:ahLst/>
              <a:cxnLst/>
              <a:rect l="l" t="t" r="r" b="b"/>
              <a:pathLst>
                <a:path w="6134" h="9200" extrusionOk="0">
                  <a:moveTo>
                    <a:pt x="3067" y="1"/>
                  </a:moveTo>
                  <a:cubicBezTo>
                    <a:pt x="1371" y="1"/>
                    <a:pt x="1" y="1371"/>
                    <a:pt x="1" y="3067"/>
                  </a:cubicBezTo>
                  <a:lnTo>
                    <a:pt x="1" y="6133"/>
                  </a:lnTo>
                  <a:cubicBezTo>
                    <a:pt x="1" y="7829"/>
                    <a:pt x="1371" y="9199"/>
                    <a:pt x="3067" y="9199"/>
                  </a:cubicBezTo>
                  <a:cubicBezTo>
                    <a:pt x="4763" y="9199"/>
                    <a:pt x="6133" y="7829"/>
                    <a:pt x="6133" y="6133"/>
                  </a:cubicBezTo>
                  <a:lnTo>
                    <a:pt x="6133" y="3067"/>
                  </a:lnTo>
                  <a:cubicBezTo>
                    <a:pt x="6133" y="1371"/>
                    <a:pt x="4763" y="1"/>
                    <a:pt x="30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9"/>
            <p:cNvSpPr/>
            <p:nvPr/>
          </p:nvSpPr>
          <p:spPr>
            <a:xfrm>
              <a:off x="5684825" y="1488475"/>
              <a:ext cx="241400" cy="191450"/>
            </a:xfrm>
            <a:custGeom>
              <a:avLst/>
              <a:gdLst/>
              <a:ahLst/>
              <a:cxnLst/>
              <a:rect l="l" t="t" r="r" b="b"/>
              <a:pathLst>
                <a:path w="9656" h="7658" extrusionOk="0">
                  <a:moveTo>
                    <a:pt x="3499" y="1"/>
                  </a:moveTo>
                  <a:cubicBezTo>
                    <a:pt x="2448" y="1"/>
                    <a:pt x="1415" y="545"/>
                    <a:pt x="848" y="1525"/>
                  </a:cubicBezTo>
                  <a:cubicBezTo>
                    <a:pt x="0" y="2993"/>
                    <a:pt x="489" y="4885"/>
                    <a:pt x="1990" y="5701"/>
                  </a:cubicBezTo>
                  <a:cubicBezTo>
                    <a:pt x="4273" y="6973"/>
                    <a:pt x="4860" y="7658"/>
                    <a:pt x="6165" y="7658"/>
                  </a:cubicBezTo>
                  <a:cubicBezTo>
                    <a:pt x="7209" y="7658"/>
                    <a:pt x="8253" y="7103"/>
                    <a:pt x="8807" y="6125"/>
                  </a:cubicBezTo>
                  <a:cubicBezTo>
                    <a:pt x="9656" y="4657"/>
                    <a:pt x="9166" y="2798"/>
                    <a:pt x="7698" y="1949"/>
                  </a:cubicBezTo>
                  <a:lnTo>
                    <a:pt x="5024" y="416"/>
                  </a:lnTo>
                  <a:cubicBezTo>
                    <a:pt x="4547" y="135"/>
                    <a:pt x="4021" y="1"/>
                    <a:pt x="34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9"/>
            <p:cNvSpPr/>
            <p:nvPr/>
          </p:nvSpPr>
          <p:spPr>
            <a:xfrm>
              <a:off x="5684825" y="739600"/>
              <a:ext cx="241400" cy="191500"/>
            </a:xfrm>
            <a:custGeom>
              <a:avLst/>
              <a:gdLst/>
              <a:ahLst/>
              <a:cxnLst/>
              <a:rect l="l" t="t" r="r" b="b"/>
              <a:pathLst>
                <a:path w="9656" h="7660" extrusionOk="0">
                  <a:moveTo>
                    <a:pt x="6143" y="1"/>
                  </a:moveTo>
                  <a:cubicBezTo>
                    <a:pt x="5630" y="1"/>
                    <a:pt x="5110" y="128"/>
                    <a:pt x="4632" y="394"/>
                  </a:cubicBezTo>
                  <a:lnTo>
                    <a:pt x="1990" y="1959"/>
                  </a:lnTo>
                  <a:cubicBezTo>
                    <a:pt x="522" y="2775"/>
                    <a:pt x="0" y="4667"/>
                    <a:pt x="848" y="6135"/>
                  </a:cubicBezTo>
                  <a:cubicBezTo>
                    <a:pt x="1415" y="7116"/>
                    <a:pt x="2448" y="7659"/>
                    <a:pt x="3499" y="7659"/>
                  </a:cubicBezTo>
                  <a:cubicBezTo>
                    <a:pt x="4021" y="7659"/>
                    <a:pt x="4547" y="7525"/>
                    <a:pt x="5024" y="7244"/>
                  </a:cubicBezTo>
                  <a:lnTo>
                    <a:pt x="7698" y="5711"/>
                  </a:lnTo>
                  <a:cubicBezTo>
                    <a:pt x="9166" y="4863"/>
                    <a:pt x="9656" y="3003"/>
                    <a:pt x="8807" y="1535"/>
                  </a:cubicBezTo>
                  <a:cubicBezTo>
                    <a:pt x="8236" y="546"/>
                    <a:pt x="7204" y="1"/>
                    <a:pt x="61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9"/>
            <p:cNvSpPr/>
            <p:nvPr/>
          </p:nvSpPr>
          <p:spPr>
            <a:xfrm>
              <a:off x="5080525" y="345750"/>
              <a:ext cx="153350" cy="230000"/>
            </a:xfrm>
            <a:custGeom>
              <a:avLst/>
              <a:gdLst/>
              <a:ahLst/>
              <a:cxnLst/>
              <a:rect l="l" t="t" r="r" b="b"/>
              <a:pathLst>
                <a:path w="6134" h="9200" extrusionOk="0">
                  <a:moveTo>
                    <a:pt x="3067" y="1"/>
                  </a:moveTo>
                  <a:cubicBezTo>
                    <a:pt x="1371" y="1"/>
                    <a:pt x="1" y="1371"/>
                    <a:pt x="1" y="3067"/>
                  </a:cubicBezTo>
                  <a:lnTo>
                    <a:pt x="1" y="6133"/>
                  </a:lnTo>
                  <a:cubicBezTo>
                    <a:pt x="1" y="7830"/>
                    <a:pt x="1371" y="9200"/>
                    <a:pt x="3067" y="9200"/>
                  </a:cubicBezTo>
                  <a:cubicBezTo>
                    <a:pt x="4763" y="9200"/>
                    <a:pt x="6133" y="7830"/>
                    <a:pt x="6133" y="6133"/>
                  </a:cubicBezTo>
                  <a:lnTo>
                    <a:pt x="6133" y="3067"/>
                  </a:lnTo>
                  <a:cubicBezTo>
                    <a:pt x="6133" y="1371"/>
                    <a:pt x="4763" y="1"/>
                    <a:pt x="30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9"/>
            <p:cNvSpPr/>
            <p:nvPr/>
          </p:nvSpPr>
          <p:spPr>
            <a:xfrm>
              <a:off x="5062600" y="4411400"/>
              <a:ext cx="402050" cy="637625"/>
            </a:xfrm>
            <a:custGeom>
              <a:avLst/>
              <a:gdLst/>
              <a:ahLst/>
              <a:cxnLst/>
              <a:rect l="l" t="t" r="r" b="b"/>
              <a:pathLst>
                <a:path w="16082" h="25505" extrusionOk="0">
                  <a:moveTo>
                    <a:pt x="8958" y="0"/>
                  </a:moveTo>
                  <a:cubicBezTo>
                    <a:pt x="7877" y="0"/>
                    <a:pt x="6824" y="585"/>
                    <a:pt x="6263" y="1616"/>
                  </a:cubicBezTo>
                  <a:lnTo>
                    <a:pt x="1077" y="11304"/>
                  </a:lnTo>
                  <a:cubicBezTo>
                    <a:pt x="0" y="13326"/>
                    <a:pt x="1468" y="15805"/>
                    <a:pt x="3784" y="15805"/>
                  </a:cubicBezTo>
                  <a:lnTo>
                    <a:pt x="7209" y="15805"/>
                  </a:lnTo>
                  <a:lnTo>
                    <a:pt x="4436" y="20992"/>
                  </a:lnTo>
                  <a:cubicBezTo>
                    <a:pt x="3621" y="22493"/>
                    <a:pt x="4175" y="24352"/>
                    <a:pt x="5676" y="25135"/>
                  </a:cubicBezTo>
                  <a:cubicBezTo>
                    <a:pt x="6139" y="25386"/>
                    <a:pt x="6632" y="25504"/>
                    <a:pt x="7118" y="25504"/>
                  </a:cubicBezTo>
                  <a:cubicBezTo>
                    <a:pt x="8207" y="25504"/>
                    <a:pt x="9255" y="24910"/>
                    <a:pt x="9819" y="23895"/>
                  </a:cubicBezTo>
                  <a:lnTo>
                    <a:pt x="15005" y="14207"/>
                  </a:lnTo>
                  <a:cubicBezTo>
                    <a:pt x="16082" y="12152"/>
                    <a:pt x="14614" y="9706"/>
                    <a:pt x="12298" y="9706"/>
                  </a:cubicBezTo>
                  <a:lnTo>
                    <a:pt x="8873" y="9706"/>
                  </a:lnTo>
                  <a:lnTo>
                    <a:pt x="11678" y="4519"/>
                  </a:lnTo>
                  <a:cubicBezTo>
                    <a:pt x="12461" y="3018"/>
                    <a:pt x="11906" y="1159"/>
                    <a:pt x="10406" y="376"/>
                  </a:cubicBezTo>
                  <a:cubicBezTo>
                    <a:pt x="9947" y="121"/>
                    <a:pt x="9449" y="0"/>
                    <a:pt x="89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9"/>
            <p:cNvSpPr/>
            <p:nvPr/>
          </p:nvSpPr>
          <p:spPr>
            <a:xfrm>
              <a:off x="1184900" y="1483375"/>
              <a:ext cx="5224925" cy="3866300"/>
            </a:xfrm>
            <a:custGeom>
              <a:avLst/>
              <a:gdLst/>
              <a:ahLst/>
              <a:cxnLst/>
              <a:rect l="l" t="t" r="r" b="b"/>
              <a:pathLst>
                <a:path w="208997" h="154652" extrusionOk="0">
                  <a:moveTo>
                    <a:pt x="48245" y="6133"/>
                  </a:moveTo>
                  <a:lnTo>
                    <a:pt x="46745" y="23813"/>
                  </a:lnTo>
                  <a:lnTo>
                    <a:pt x="24824" y="23813"/>
                  </a:lnTo>
                  <a:lnTo>
                    <a:pt x="29359" y="6133"/>
                  </a:lnTo>
                  <a:close/>
                  <a:moveTo>
                    <a:pt x="73395" y="6133"/>
                  </a:moveTo>
                  <a:lnTo>
                    <a:pt x="74896" y="23813"/>
                  </a:lnTo>
                  <a:lnTo>
                    <a:pt x="52877" y="23813"/>
                  </a:lnTo>
                  <a:lnTo>
                    <a:pt x="54411" y="6133"/>
                  </a:lnTo>
                  <a:close/>
                  <a:moveTo>
                    <a:pt x="98415" y="6133"/>
                  </a:moveTo>
                  <a:lnTo>
                    <a:pt x="102949" y="23813"/>
                  </a:lnTo>
                  <a:lnTo>
                    <a:pt x="81028" y="23813"/>
                  </a:lnTo>
                  <a:lnTo>
                    <a:pt x="79528" y="6133"/>
                  </a:lnTo>
                  <a:close/>
                  <a:moveTo>
                    <a:pt x="46223" y="29913"/>
                  </a:moveTo>
                  <a:lnTo>
                    <a:pt x="44722" y="47593"/>
                  </a:lnTo>
                  <a:lnTo>
                    <a:pt x="18757" y="47593"/>
                  </a:lnTo>
                  <a:lnTo>
                    <a:pt x="23259" y="29913"/>
                  </a:lnTo>
                  <a:close/>
                  <a:moveTo>
                    <a:pt x="75418" y="29913"/>
                  </a:moveTo>
                  <a:lnTo>
                    <a:pt x="76918" y="47593"/>
                  </a:lnTo>
                  <a:lnTo>
                    <a:pt x="50855" y="47593"/>
                  </a:lnTo>
                  <a:lnTo>
                    <a:pt x="52356" y="29913"/>
                  </a:lnTo>
                  <a:close/>
                  <a:moveTo>
                    <a:pt x="104515" y="29913"/>
                  </a:moveTo>
                  <a:lnTo>
                    <a:pt x="109049" y="47593"/>
                  </a:lnTo>
                  <a:lnTo>
                    <a:pt x="83051" y="47593"/>
                  </a:lnTo>
                  <a:lnTo>
                    <a:pt x="81550" y="29913"/>
                  </a:lnTo>
                  <a:close/>
                  <a:moveTo>
                    <a:pt x="44201" y="53725"/>
                  </a:moveTo>
                  <a:lnTo>
                    <a:pt x="42700" y="71373"/>
                  </a:lnTo>
                  <a:lnTo>
                    <a:pt x="12657" y="71373"/>
                  </a:lnTo>
                  <a:lnTo>
                    <a:pt x="17191" y="53725"/>
                  </a:lnTo>
                  <a:close/>
                  <a:moveTo>
                    <a:pt x="77440" y="53725"/>
                  </a:moveTo>
                  <a:lnTo>
                    <a:pt x="78941" y="71373"/>
                  </a:lnTo>
                  <a:lnTo>
                    <a:pt x="48833" y="71373"/>
                  </a:lnTo>
                  <a:lnTo>
                    <a:pt x="50333" y="53725"/>
                  </a:lnTo>
                  <a:close/>
                  <a:moveTo>
                    <a:pt x="110615" y="53693"/>
                  </a:moveTo>
                  <a:lnTo>
                    <a:pt x="115116" y="71373"/>
                  </a:lnTo>
                  <a:lnTo>
                    <a:pt x="85106" y="71373"/>
                  </a:lnTo>
                  <a:lnTo>
                    <a:pt x="83573" y="53693"/>
                  </a:lnTo>
                  <a:close/>
                  <a:moveTo>
                    <a:pt x="136123" y="68437"/>
                  </a:moveTo>
                  <a:cubicBezTo>
                    <a:pt x="136711" y="68437"/>
                    <a:pt x="137200" y="68926"/>
                    <a:pt x="137200" y="69546"/>
                  </a:cubicBezTo>
                  <a:lnTo>
                    <a:pt x="137200" y="77147"/>
                  </a:lnTo>
                  <a:cubicBezTo>
                    <a:pt x="133416" y="77603"/>
                    <a:pt x="130480" y="80833"/>
                    <a:pt x="130480" y="84714"/>
                  </a:cubicBezTo>
                  <a:lnTo>
                    <a:pt x="130480" y="91923"/>
                  </a:lnTo>
                  <a:lnTo>
                    <a:pt x="126696" y="91923"/>
                  </a:lnTo>
                  <a:lnTo>
                    <a:pt x="120694" y="68437"/>
                  </a:lnTo>
                  <a:close/>
                  <a:moveTo>
                    <a:pt x="142419" y="83214"/>
                  </a:moveTo>
                  <a:cubicBezTo>
                    <a:pt x="143234" y="83214"/>
                    <a:pt x="143920" y="83866"/>
                    <a:pt x="143920" y="84714"/>
                  </a:cubicBezTo>
                  <a:lnTo>
                    <a:pt x="143920" y="91923"/>
                  </a:lnTo>
                  <a:lnTo>
                    <a:pt x="136613" y="91923"/>
                  </a:lnTo>
                  <a:lnTo>
                    <a:pt x="136613" y="84714"/>
                  </a:lnTo>
                  <a:cubicBezTo>
                    <a:pt x="136613" y="83899"/>
                    <a:pt x="137298" y="83214"/>
                    <a:pt x="138113" y="83214"/>
                  </a:cubicBezTo>
                  <a:close/>
                  <a:moveTo>
                    <a:pt x="177714" y="45668"/>
                  </a:moveTo>
                  <a:cubicBezTo>
                    <a:pt x="180617" y="45668"/>
                    <a:pt x="182965" y="48050"/>
                    <a:pt x="182965" y="50953"/>
                  </a:cubicBezTo>
                  <a:lnTo>
                    <a:pt x="182965" y="77147"/>
                  </a:lnTo>
                  <a:cubicBezTo>
                    <a:pt x="179214" y="77603"/>
                    <a:pt x="176246" y="80833"/>
                    <a:pt x="176246" y="84714"/>
                  </a:cubicBezTo>
                  <a:lnTo>
                    <a:pt x="176246" y="91923"/>
                  </a:lnTo>
                  <a:lnTo>
                    <a:pt x="150052" y="91923"/>
                  </a:lnTo>
                  <a:lnTo>
                    <a:pt x="150052" y="84714"/>
                  </a:lnTo>
                  <a:cubicBezTo>
                    <a:pt x="150052" y="80833"/>
                    <a:pt x="147116" y="77603"/>
                    <a:pt x="143332" y="77147"/>
                  </a:cubicBezTo>
                  <a:lnTo>
                    <a:pt x="143332" y="69546"/>
                  </a:lnTo>
                  <a:cubicBezTo>
                    <a:pt x="143332" y="65566"/>
                    <a:pt x="140103" y="62304"/>
                    <a:pt x="136123" y="62304"/>
                  </a:cubicBezTo>
                  <a:lnTo>
                    <a:pt x="119128" y="62304"/>
                  </a:lnTo>
                  <a:lnTo>
                    <a:pt x="114855" y="45668"/>
                  </a:lnTo>
                  <a:close/>
                  <a:moveTo>
                    <a:pt x="188185" y="83214"/>
                  </a:moveTo>
                  <a:cubicBezTo>
                    <a:pt x="189000" y="83214"/>
                    <a:pt x="189685" y="83899"/>
                    <a:pt x="189685" y="84714"/>
                  </a:cubicBezTo>
                  <a:lnTo>
                    <a:pt x="189685" y="91923"/>
                  </a:lnTo>
                  <a:lnTo>
                    <a:pt x="182378" y="91923"/>
                  </a:lnTo>
                  <a:lnTo>
                    <a:pt x="182378" y="84714"/>
                  </a:lnTo>
                  <a:cubicBezTo>
                    <a:pt x="182378" y="83899"/>
                    <a:pt x="183063" y="83214"/>
                    <a:pt x="183879" y="83214"/>
                  </a:cubicBezTo>
                  <a:close/>
                  <a:moveTo>
                    <a:pt x="42178" y="77505"/>
                  </a:moveTo>
                  <a:lnTo>
                    <a:pt x="40678" y="95185"/>
                  </a:lnTo>
                  <a:lnTo>
                    <a:pt x="6557" y="95185"/>
                  </a:lnTo>
                  <a:lnTo>
                    <a:pt x="11091" y="77505"/>
                  </a:lnTo>
                  <a:close/>
                  <a:moveTo>
                    <a:pt x="79463" y="77505"/>
                  </a:moveTo>
                  <a:lnTo>
                    <a:pt x="80996" y="95185"/>
                  </a:lnTo>
                  <a:lnTo>
                    <a:pt x="46810" y="95185"/>
                  </a:lnTo>
                  <a:lnTo>
                    <a:pt x="48311" y="77505"/>
                  </a:lnTo>
                  <a:close/>
                  <a:moveTo>
                    <a:pt x="116682" y="77505"/>
                  </a:moveTo>
                  <a:lnTo>
                    <a:pt x="121216" y="95185"/>
                  </a:lnTo>
                  <a:lnTo>
                    <a:pt x="87128" y="95185"/>
                  </a:lnTo>
                  <a:lnTo>
                    <a:pt x="85595" y="77505"/>
                  </a:lnTo>
                  <a:close/>
                  <a:moveTo>
                    <a:pt x="202864" y="98023"/>
                  </a:moveTo>
                  <a:lnTo>
                    <a:pt x="202864" y="105102"/>
                  </a:lnTo>
                  <a:lnTo>
                    <a:pt x="123434" y="105102"/>
                  </a:lnTo>
                  <a:lnTo>
                    <a:pt x="123434" y="101155"/>
                  </a:lnTo>
                  <a:cubicBezTo>
                    <a:pt x="124609" y="100894"/>
                    <a:pt x="125652" y="100209"/>
                    <a:pt x="126435" y="99230"/>
                  </a:cubicBezTo>
                  <a:cubicBezTo>
                    <a:pt x="126729" y="98871"/>
                    <a:pt x="126957" y="98447"/>
                    <a:pt x="127120" y="98023"/>
                  </a:cubicBezTo>
                  <a:close/>
                  <a:moveTo>
                    <a:pt x="101024" y="101285"/>
                  </a:moveTo>
                  <a:lnTo>
                    <a:pt x="101024" y="148519"/>
                  </a:lnTo>
                  <a:lnTo>
                    <a:pt x="94664" y="148519"/>
                  </a:lnTo>
                  <a:lnTo>
                    <a:pt x="94664" y="101285"/>
                  </a:lnTo>
                  <a:close/>
                  <a:moveTo>
                    <a:pt x="29032" y="1"/>
                  </a:moveTo>
                  <a:cubicBezTo>
                    <a:pt x="26423" y="1"/>
                    <a:pt x="24139" y="1762"/>
                    <a:pt x="23487" y="4306"/>
                  </a:cubicBezTo>
                  <a:lnTo>
                    <a:pt x="392" y="94631"/>
                  </a:lnTo>
                  <a:cubicBezTo>
                    <a:pt x="1" y="96262"/>
                    <a:pt x="327" y="97925"/>
                    <a:pt x="1338" y="99230"/>
                  </a:cubicBezTo>
                  <a:cubicBezTo>
                    <a:pt x="2382" y="100535"/>
                    <a:pt x="3915" y="101285"/>
                    <a:pt x="5579" y="101285"/>
                  </a:cubicBezTo>
                  <a:lnTo>
                    <a:pt x="17844" y="101285"/>
                  </a:lnTo>
                  <a:lnTo>
                    <a:pt x="17844" y="124119"/>
                  </a:lnTo>
                  <a:cubicBezTo>
                    <a:pt x="17844" y="125815"/>
                    <a:pt x="19214" y="127185"/>
                    <a:pt x="20877" y="127185"/>
                  </a:cubicBezTo>
                  <a:cubicBezTo>
                    <a:pt x="22574" y="127185"/>
                    <a:pt x="23944" y="125815"/>
                    <a:pt x="23944" y="124119"/>
                  </a:cubicBezTo>
                  <a:lnTo>
                    <a:pt x="23944" y="101285"/>
                  </a:lnTo>
                  <a:lnTo>
                    <a:pt x="30305" y="101285"/>
                  </a:lnTo>
                  <a:lnTo>
                    <a:pt x="30305" y="148519"/>
                  </a:lnTo>
                  <a:lnTo>
                    <a:pt x="23944" y="148519"/>
                  </a:lnTo>
                  <a:lnTo>
                    <a:pt x="23944" y="138407"/>
                  </a:lnTo>
                  <a:cubicBezTo>
                    <a:pt x="23944" y="136710"/>
                    <a:pt x="22574" y="135340"/>
                    <a:pt x="20877" y="135340"/>
                  </a:cubicBezTo>
                  <a:cubicBezTo>
                    <a:pt x="19214" y="135340"/>
                    <a:pt x="17844" y="136710"/>
                    <a:pt x="17844" y="138407"/>
                  </a:cubicBezTo>
                  <a:lnTo>
                    <a:pt x="17844" y="150345"/>
                  </a:lnTo>
                  <a:cubicBezTo>
                    <a:pt x="17844" y="152727"/>
                    <a:pt x="19768" y="154651"/>
                    <a:pt x="22150" y="154651"/>
                  </a:cubicBezTo>
                  <a:lnTo>
                    <a:pt x="32131" y="154651"/>
                  </a:lnTo>
                  <a:cubicBezTo>
                    <a:pt x="34480" y="154651"/>
                    <a:pt x="36437" y="152727"/>
                    <a:pt x="36437" y="150345"/>
                  </a:cubicBezTo>
                  <a:lnTo>
                    <a:pt x="36437" y="101285"/>
                  </a:lnTo>
                  <a:lnTo>
                    <a:pt x="88564" y="101285"/>
                  </a:lnTo>
                  <a:lnTo>
                    <a:pt x="88564" y="150345"/>
                  </a:lnTo>
                  <a:cubicBezTo>
                    <a:pt x="88564" y="152727"/>
                    <a:pt x="90488" y="154651"/>
                    <a:pt x="92869" y="154651"/>
                  </a:cubicBezTo>
                  <a:lnTo>
                    <a:pt x="102851" y="154651"/>
                  </a:lnTo>
                  <a:cubicBezTo>
                    <a:pt x="105200" y="154651"/>
                    <a:pt x="107157" y="152727"/>
                    <a:pt x="107157" y="150345"/>
                  </a:cubicBezTo>
                  <a:lnTo>
                    <a:pt x="107157" y="101285"/>
                  </a:lnTo>
                  <a:lnTo>
                    <a:pt x="117302" y="101285"/>
                  </a:lnTo>
                  <a:lnTo>
                    <a:pt x="117302" y="105982"/>
                  </a:lnTo>
                  <a:cubicBezTo>
                    <a:pt x="117302" y="108853"/>
                    <a:pt x="119650" y="111202"/>
                    <a:pt x="122553" y="111202"/>
                  </a:cubicBezTo>
                  <a:lnTo>
                    <a:pt x="125489" y="111202"/>
                  </a:lnTo>
                  <a:lnTo>
                    <a:pt x="125489" y="149400"/>
                  </a:lnTo>
                  <a:cubicBezTo>
                    <a:pt x="125489" y="152303"/>
                    <a:pt x="127838" y="154651"/>
                    <a:pt x="130741" y="154651"/>
                  </a:cubicBezTo>
                  <a:lnTo>
                    <a:pt x="195557" y="154651"/>
                  </a:lnTo>
                  <a:cubicBezTo>
                    <a:pt x="198460" y="154651"/>
                    <a:pt x="200809" y="152303"/>
                    <a:pt x="200809" y="149400"/>
                  </a:cubicBezTo>
                  <a:lnTo>
                    <a:pt x="200809" y="138929"/>
                  </a:lnTo>
                  <a:cubicBezTo>
                    <a:pt x="200809" y="137232"/>
                    <a:pt x="199439" y="135862"/>
                    <a:pt x="197742" y="135862"/>
                  </a:cubicBezTo>
                  <a:cubicBezTo>
                    <a:pt x="196046" y="135862"/>
                    <a:pt x="194676" y="137232"/>
                    <a:pt x="194676" y="138929"/>
                  </a:cubicBezTo>
                  <a:lnTo>
                    <a:pt x="194676" y="148519"/>
                  </a:lnTo>
                  <a:lnTo>
                    <a:pt x="131622" y="148519"/>
                  </a:lnTo>
                  <a:lnTo>
                    <a:pt x="131622" y="111202"/>
                  </a:lnTo>
                  <a:lnTo>
                    <a:pt x="194676" y="111202"/>
                  </a:lnTo>
                  <a:lnTo>
                    <a:pt x="194676" y="124641"/>
                  </a:lnTo>
                  <a:cubicBezTo>
                    <a:pt x="194676" y="126337"/>
                    <a:pt x="196046" y="127707"/>
                    <a:pt x="197742" y="127707"/>
                  </a:cubicBezTo>
                  <a:cubicBezTo>
                    <a:pt x="199439" y="127707"/>
                    <a:pt x="200809" y="126337"/>
                    <a:pt x="200809" y="124641"/>
                  </a:cubicBezTo>
                  <a:lnTo>
                    <a:pt x="200809" y="111202"/>
                  </a:lnTo>
                  <a:lnTo>
                    <a:pt x="203744" y="111202"/>
                  </a:lnTo>
                  <a:cubicBezTo>
                    <a:pt x="206648" y="111202"/>
                    <a:pt x="208996" y="108853"/>
                    <a:pt x="208996" y="105982"/>
                  </a:cubicBezTo>
                  <a:lnTo>
                    <a:pt x="208996" y="97142"/>
                  </a:lnTo>
                  <a:cubicBezTo>
                    <a:pt x="208996" y="94272"/>
                    <a:pt x="206648" y="91923"/>
                    <a:pt x="203777" y="91923"/>
                  </a:cubicBezTo>
                  <a:lnTo>
                    <a:pt x="195818" y="91923"/>
                  </a:lnTo>
                  <a:lnTo>
                    <a:pt x="195818" y="84714"/>
                  </a:lnTo>
                  <a:cubicBezTo>
                    <a:pt x="195818" y="80833"/>
                    <a:pt x="192882" y="77603"/>
                    <a:pt x="189098" y="77147"/>
                  </a:cubicBezTo>
                  <a:lnTo>
                    <a:pt x="189098" y="50920"/>
                  </a:lnTo>
                  <a:cubicBezTo>
                    <a:pt x="189098" y="44657"/>
                    <a:pt x="183977" y="39568"/>
                    <a:pt x="177714" y="39568"/>
                  </a:cubicBezTo>
                  <a:lnTo>
                    <a:pt x="113289" y="39568"/>
                  </a:lnTo>
                  <a:lnTo>
                    <a:pt x="104286" y="4306"/>
                  </a:lnTo>
                  <a:cubicBezTo>
                    <a:pt x="103634" y="1762"/>
                    <a:pt x="101351" y="1"/>
                    <a:pt x="987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29"/>
          <p:cNvGrpSpPr/>
          <p:nvPr/>
        </p:nvGrpSpPr>
        <p:grpSpPr>
          <a:xfrm>
            <a:off x="3014596" y="1982729"/>
            <a:ext cx="679376" cy="523021"/>
            <a:chOff x="1171050" y="823650"/>
            <a:chExt cx="5258325" cy="4048150"/>
          </a:xfrm>
        </p:grpSpPr>
        <p:sp>
          <p:nvSpPr>
            <p:cNvPr id="244" name="Google Shape;244;p29"/>
            <p:cNvSpPr/>
            <p:nvPr/>
          </p:nvSpPr>
          <p:spPr>
            <a:xfrm>
              <a:off x="1171050" y="823650"/>
              <a:ext cx="5258325" cy="4048150"/>
            </a:xfrm>
            <a:custGeom>
              <a:avLst/>
              <a:gdLst/>
              <a:ahLst/>
              <a:cxnLst/>
              <a:rect l="l" t="t" r="r" b="b"/>
              <a:pathLst>
                <a:path w="210333" h="161926" extrusionOk="0">
                  <a:moveTo>
                    <a:pt x="161371" y="6133"/>
                  </a:moveTo>
                  <a:cubicBezTo>
                    <a:pt x="162153" y="6133"/>
                    <a:pt x="162838" y="6655"/>
                    <a:pt x="163034" y="7437"/>
                  </a:cubicBezTo>
                  <a:lnTo>
                    <a:pt x="169852" y="36502"/>
                  </a:lnTo>
                  <a:cubicBezTo>
                    <a:pt x="169917" y="36697"/>
                    <a:pt x="169884" y="36926"/>
                    <a:pt x="169754" y="37089"/>
                  </a:cubicBezTo>
                  <a:lnTo>
                    <a:pt x="164959" y="44070"/>
                  </a:lnTo>
                  <a:cubicBezTo>
                    <a:pt x="163813" y="43682"/>
                    <a:pt x="162610" y="43486"/>
                    <a:pt x="161408" y="43486"/>
                  </a:cubicBezTo>
                  <a:cubicBezTo>
                    <a:pt x="160180" y="43486"/>
                    <a:pt x="158952" y="43690"/>
                    <a:pt x="157782" y="44102"/>
                  </a:cubicBezTo>
                  <a:lnTo>
                    <a:pt x="152987" y="37121"/>
                  </a:lnTo>
                  <a:cubicBezTo>
                    <a:pt x="152857" y="36926"/>
                    <a:pt x="152824" y="36697"/>
                    <a:pt x="152889" y="36502"/>
                  </a:cubicBezTo>
                  <a:lnTo>
                    <a:pt x="159707" y="7437"/>
                  </a:lnTo>
                  <a:cubicBezTo>
                    <a:pt x="159903" y="6655"/>
                    <a:pt x="160588" y="6133"/>
                    <a:pt x="161371" y="6133"/>
                  </a:cubicBezTo>
                  <a:close/>
                  <a:moveTo>
                    <a:pt x="161409" y="49611"/>
                  </a:moveTo>
                  <a:cubicBezTo>
                    <a:pt x="163806" y="49611"/>
                    <a:pt x="165864" y="51413"/>
                    <a:pt x="166166" y="53855"/>
                  </a:cubicBezTo>
                  <a:cubicBezTo>
                    <a:pt x="166166" y="53855"/>
                    <a:pt x="166166" y="53888"/>
                    <a:pt x="166166" y="53888"/>
                  </a:cubicBezTo>
                  <a:cubicBezTo>
                    <a:pt x="166166" y="53921"/>
                    <a:pt x="166166" y="53921"/>
                    <a:pt x="166166" y="53953"/>
                  </a:cubicBezTo>
                  <a:cubicBezTo>
                    <a:pt x="166427" y="56563"/>
                    <a:pt x="164535" y="58912"/>
                    <a:pt x="161925" y="59205"/>
                  </a:cubicBezTo>
                  <a:cubicBezTo>
                    <a:pt x="161726" y="59230"/>
                    <a:pt x="161528" y="59242"/>
                    <a:pt x="161333" y="59242"/>
                  </a:cubicBezTo>
                  <a:cubicBezTo>
                    <a:pt x="158935" y="59242"/>
                    <a:pt x="156877" y="57440"/>
                    <a:pt x="156575" y="54997"/>
                  </a:cubicBezTo>
                  <a:cubicBezTo>
                    <a:pt x="156282" y="52355"/>
                    <a:pt x="158174" y="49941"/>
                    <a:pt x="160816" y="49647"/>
                  </a:cubicBezTo>
                  <a:cubicBezTo>
                    <a:pt x="161015" y="49623"/>
                    <a:pt x="161213" y="49611"/>
                    <a:pt x="161409" y="49611"/>
                  </a:cubicBezTo>
                  <a:close/>
                  <a:moveTo>
                    <a:pt x="48963" y="35784"/>
                  </a:moveTo>
                  <a:cubicBezTo>
                    <a:pt x="49745" y="35784"/>
                    <a:pt x="50430" y="36339"/>
                    <a:pt x="50626" y="37121"/>
                  </a:cubicBezTo>
                  <a:lnTo>
                    <a:pt x="57444" y="66186"/>
                  </a:lnTo>
                  <a:cubicBezTo>
                    <a:pt x="57509" y="66381"/>
                    <a:pt x="57476" y="66610"/>
                    <a:pt x="57346" y="66773"/>
                  </a:cubicBezTo>
                  <a:lnTo>
                    <a:pt x="52551" y="73754"/>
                  </a:lnTo>
                  <a:cubicBezTo>
                    <a:pt x="51397" y="73358"/>
                    <a:pt x="50186" y="73154"/>
                    <a:pt x="48962" y="73154"/>
                  </a:cubicBezTo>
                  <a:cubicBezTo>
                    <a:pt x="47763" y="73154"/>
                    <a:pt x="46553" y="73350"/>
                    <a:pt x="45374" y="73754"/>
                  </a:cubicBezTo>
                  <a:lnTo>
                    <a:pt x="40579" y="66773"/>
                  </a:lnTo>
                  <a:cubicBezTo>
                    <a:pt x="40449" y="66610"/>
                    <a:pt x="40416" y="66381"/>
                    <a:pt x="40481" y="66153"/>
                  </a:cubicBezTo>
                  <a:lnTo>
                    <a:pt x="47299" y="37121"/>
                  </a:lnTo>
                  <a:cubicBezTo>
                    <a:pt x="47495" y="36339"/>
                    <a:pt x="48180" y="35784"/>
                    <a:pt x="48963" y="35784"/>
                  </a:cubicBezTo>
                  <a:close/>
                  <a:moveTo>
                    <a:pt x="142190" y="55813"/>
                  </a:moveTo>
                  <a:lnTo>
                    <a:pt x="150639" y="56498"/>
                  </a:lnTo>
                  <a:cubicBezTo>
                    <a:pt x="151095" y="58977"/>
                    <a:pt x="152400" y="61130"/>
                    <a:pt x="154194" y="62695"/>
                  </a:cubicBezTo>
                  <a:lnTo>
                    <a:pt x="150541" y="70328"/>
                  </a:lnTo>
                  <a:cubicBezTo>
                    <a:pt x="150476" y="70524"/>
                    <a:pt x="150280" y="70687"/>
                    <a:pt x="150084" y="70753"/>
                  </a:cubicBezTo>
                  <a:lnTo>
                    <a:pt x="121509" y="79364"/>
                  </a:lnTo>
                  <a:cubicBezTo>
                    <a:pt x="121349" y="79413"/>
                    <a:pt x="121185" y="79437"/>
                    <a:pt x="121023" y="79437"/>
                  </a:cubicBezTo>
                  <a:cubicBezTo>
                    <a:pt x="120429" y="79437"/>
                    <a:pt x="119860" y="79120"/>
                    <a:pt x="119552" y="78581"/>
                  </a:cubicBezTo>
                  <a:cubicBezTo>
                    <a:pt x="119128" y="77896"/>
                    <a:pt x="119258" y="77016"/>
                    <a:pt x="119846" y="76494"/>
                  </a:cubicBezTo>
                  <a:lnTo>
                    <a:pt x="141603" y="56041"/>
                  </a:lnTo>
                  <a:cubicBezTo>
                    <a:pt x="141766" y="55878"/>
                    <a:pt x="141962" y="55813"/>
                    <a:pt x="142190" y="55813"/>
                  </a:cubicBezTo>
                  <a:close/>
                  <a:moveTo>
                    <a:pt x="180663" y="55837"/>
                  </a:moveTo>
                  <a:cubicBezTo>
                    <a:pt x="180844" y="55837"/>
                    <a:pt x="181002" y="55905"/>
                    <a:pt x="181138" y="56041"/>
                  </a:cubicBezTo>
                  <a:lnTo>
                    <a:pt x="202896" y="76494"/>
                  </a:lnTo>
                  <a:cubicBezTo>
                    <a:pt x="203483" y="77016"/>
                    <a:pt x="203581" y="77896"/>
                    <a:pt x="203189" y="78581"/>
                  </a:cubicBezTo>
                  <a:cubicBezTo>
                    <a:pt x="202882" y="79120"/>
                    <a:pt x="202312" y="79437"/>
                    <a:pt x="201718" y="79437"/>
                  </a:cubicBezTo>
                  <a:cubicBezTo>
                    <a:pt x="201556" y="79437"/>
                    <a:pt x="201393" y="79413"/>
                    <a:pt x="201232" y="79364"/>
                  </a:cubicBezTo>
                  <a:lnTo>
                    <a:pt x="172657" y="70753"/>
                  </a:lnTo>
                  <a:cubicBezTo>
                    <a:pt x="172461" y="70687"/>
                    <a:pt x="172266" y="70524"/>
                    <a:pt x="172168" y="70328"/>
                  </a:cubicBezTo>
                  <a:lnTo>
                    <a:pt x="168547" y="62695"/>
                  </a:lnTo>
                  <a:cubicBezTo>
                    <a:pt x="170439" y="61032"/>
                    <a:pt x="171678" y="58814"/>
                    <a:pt x="172103" y="56498"/>
                  </a:cubicBezTo>
                  <a:lnTo>
                    <a:pt x="180551" y="55845"/>
                  </a:lnTo>
                  <a:cubicBezTo>
                    <a:pt x="180589" y="55840"/>
                    <a:pt x="180626" y="55837"/>
                    <a:pt x="180663" y="55837"/>
                  </a:cubicBezTo>
                  <a:close/>
                  <a:moveTo>
                    <a:pt x="48963" y="79266"/>
                  </a:moveTo>
                  <a:cubicBezTo>
                    <a:pt x="51376" y="79266"/>
                    <a:pt x="53529" y="81093"/>
                    <a:pt x="53758" y="83540"/>
                  </a:cubicBezTo>
                  <a:cubicBezTo>
                    <a:pt x="53758" y="83540"/>
                    <a:pt x="53758" y="83572"/>
                    <a:pt x="53758" y="83572"/>
                  </a:cubicBezTo>
                  <a:cubicBezTo>
                    <a:pt x="53758" y="83572"/>
                    <a:pt x="53758" y="83572"/>
                    <a:pt x="53758" y="83605"/>
                  </a:cubicBezTo>
                  <a:cubicBezTo>
                    <a:pt x="54019" y="86214"/>
                    <a:pt x="52159" y="88563"/>
                    <a:pt x="49517" y="88889"/>
                  </a:cubicBezTo>
                  <a:cubicBezTo>
                    <a:pt x="49318" y="88914"/>
                    <a:pt x="49120" y="88926"/>
                    <a:pt x="48925" y="88926"/>
                  </a:cubicBezTo>
                  <a:cubicBezTo>
                    <a:pt x="46528" y="88926"/>
                    <a:pt x="44469" y="87122"/>
                    <a:pt x="44167" y="84649"/>
                  </a:cubicBezTo>
                  <a:cubicBezTo>
                    <a:pt x="43841" y="81811"/>
                    <a:pt x="46059" y="79266"/>
                    <a:pt x="48963" y="79266"/>
                  </a:cubicBezTo>
                  <a:close/>
                  <a:moveTo>
                    <a:pt x="29782" y="85497"/>
                  </a:moveTo>
                  <a:lnTo>
                    <a:pt x="38231" y="86182"/>
                  </a:lnTo>
                  <a:cubicBezTo>
                    <a:pt x="38687" y="88596"/>
                    <a:pt x="39927" y="90749"/>
                    <a:pt x="41786" y="92380"/>
                  </a:cubicBezTo>
                  <a:cubicBezTo>
                    <a:pt x="41493" y="93032"/>
                    <a:pt x="38524" y="99230"/>
                    <a:pt x="38165" y="100013"/>
                  </a:cubicBezTo>
                  <a:cubicBezTo>
                    <a:pt x="38068" y="100208"/>
                    <a:pt x="37872" y="100371"/>
                    <a:pt x="37676" y="100404"/>
                  </a:cubicBezTo>
                  <a:lnTo>
                    <a:pt x="9101" y="109016"/>
                  </a:lnTo>
                  <a:cubicBezTo>
                    <a:pt x="8932" y="109067"/>
                    <a:pt x="8760" y="109092"/>
                    <a:pt x="8590" y="109092"/>
                  </a:cubicBezTo>
                  <a:cubicBezTo>
                    <a:pt x="8005" y="109092"/>
                    <a:pt x="7447" y="108796"/>
                    <a:pt x="7144" y="108265"/>
                  </a:cubicBezTo>
                  <a:cubicBezTo>
                    <a:pt x="6752" y="107548"/>
                    <a:pt x="6850" y="106700"/>
                    <a:pt x="7437" y="106145"/>
                  </a:cubicBezTo>
                  <a:lnTo>
                    <a:pt x="29195" y="85725"/>
                  </a:lnTo>
                  <a:cubicBezTo>
                    <a:pt x="29358" y="85562"/>
                    <a:pt x="29554" y="85497"/>
                    <a:pt x="29782" y="85497"/>
                  </a:cubicBezTo>
                  <a:close/>
                  <a:moveTo>
                    <a:pt x="68143" y="85497"/>
                  </a:moveTo>
                  <a:cubicBezTo>
                    <a:pt x="68371" y="85497"/>
                    <a:pt x="68567" y="85562"/>
                    <a:pt x="68730" y="85725"/>
                  </a:cubicBezTo>
                  <a:lnTo>
                    <a:pt x="90488" y="106145"/>
                  </a:lnTo>
                  <a:cubicBezTo>
                    <a:pt x="91075" y="106700"/>
                    <a:pt x="91205" y="107548"/>
                    <a:pt x="90781" y="108265"/>
                  </a:cubicBezTo>
                  <a:cubicBezTo>
                    <a:pt x="90478" y="108796"/>
                    <a:pt x="89920" y="109092"/>
                    <a:pt x="89335" y="109092"/>
                  </a:cubicBezTo>
                  <a:cubicBezTo>
                    <a:pt x="89165" y="109092"/>
                    <a:pt x="88993" y="109067"/>
                    <a:pt x="88824" y="109016"/>
                  </a:cubicBezTo>
                  <a:lnTo>
                    <a:pt x="60249" y="100404"/>
                  </a:lnTo>
                  <a:cubicBezTo>
                    <a:pt x="60021" y="100371"/>
                    <a:pt x="59858" y="100208"/>
                    <a:pt x="59792" y="100013"/>
                  </a:cubicBezTo>
                  <a:lnTo>
                    <a:pt x="56139" y="92347"/>
                  </a:lnTo>
                  <a:cubicBezTo>
                    <a:pt x="57966" y="90781"/>
                    <a:pt x="59238" y="88596"/>
                    <a:pt x="59694" y="86182"/>
                  </a:cubicBezTo>
                  <a:lnTo>
                    <a:pt x="68143" y="85497"/>
                  </a:lnTo>
                  <a:close/>
                  <a:moveTo>
                    <a:pt x="50561" y="94924"/>
                  </a:moveTo>
                  <a:lnTo>
                    <a:pt x="52127" y="98186"/>
                  </a:lnTo>
                  <a:lnTo>
                    <a:pt x="53986" y="132959"/>
                  </a:lnTo>
                  <a:cubicBezTo>
                    <a:pt x="50528" y="133970"/>
                    <a:pt x="47103" y="135112"/>
                    <a:pt x="43776" y="136351"/>
                  </a:cubicBezTo>
                  <a:lnTo>
                    <a:pt x="45798" y="98186"/>
                  </a:lnTo>
                  <a:lnTo>
                    <a:pt x="47364" y="94924"/>
                  </a:lnTo>
                  <a:cubicBezTo>
                    <a:pt x="47919" y="95005"/>
                    <a:pt x="48441" y="95046"/>
                    <a:pt x="48963" y="95046"/>
                  </a:cubicBezTo>
                  <a:cubicBezTo>
                    <a:pt x="49484" y="95046"/>
                    <a:pt x="50006" y="95005"/>
                    <a:pt x="50561" y="94924"/>
                  </a:cubicBezTo>
                  <a:close/>
                  <a:moveTo>
                    <a:pt x="176278" y="148942"/>
                  </a:moveTo>
                  <a:lnTo>
                    <a:pt x="176278" y="155793"/>
                  </a:lnTo>
                  <a:lnTo>
                    <a:pt x="146463" y="155793"/>
                  </a:lnTo>
                  <a:lnTo>
                    <a:pt x="146463" y="148942"/>
                  </a:lnTo>
                  <a:close/>
                  <a:moveTo>
                    <a:pt x="161371" y="0"/>
                  </a:moveTo>
                  <a:cubicBezTo>
                    <a:pt x="157717" y="0"/>
                    <a:pt x="154586" y="2479"/>
                    <a:pt x="153770" y="6035"/>
                  </a:cubicBezTo>
                  <a:lnTo>
                    <a:pt x="146920" y="35099"/>
                  </a:lnTo>
                  <a:cubicBezTo>
                    <a:pt x="146496" y="36958"/>
                    <a:pt x="146855" y="38948"/>
                    <a:pt x="147964" y="40579"/>
                  </a:cubicBezTo>
                  <a:lnTo>
                    <a:pt x="152792" y="47625"/>
                  </a:lnTo>
                  <a:cubicBezTo>
                    <a:pt x="152139" y="48473"/>
                    <a:pt x="151585" y="49419"/>
                    <a:pt x="151193" y="50398"/>
                  </a:cubicBezTo>
                  <a:lnTo>
                    <a:pt x="142647" y="49745"/>
                  </a:lnTo>
                  <a:cubicBezTo>
                    <a:pt x="142459" y="49729"/>
                    <a:pt x="142272" y="49722"/>
                    <a:pt x="142085" y="49722"/>
                  </a:cubicBezTo>
                  <a:cubicBezTo>
                    <a:pt x="140352" y="49722"/>
                    <a:pt x="138661" y="50394"/>
                    <a:pt x="137395" y="51572"/>
                  </a:cubicBezTo>
                  <a:lnTo>
                    <a:pt x="115670" y="72025"/>
                  </a:lnTo>
                  <a:cubicBezTo>
                    <a:pt x="112995" y="74536"/>
                    <a:pt x="112408" y="78483"/>
                    <a:pt x="114235" y="81615"/>
                  </a:cubicBezTo>
                  <a:cubicBezTo>
                    <a:pt x="115670" y="84094"/>
                    <a:pt x="118247" y="85562"/>
                    <a:pt x="120987" y="85562"/>
                  </a:cubicBezTo>
                  <a:cubicBezTo>
                    <a:pt x="121002" y="85562"/>
                    <a:pt x="121017" y="85562"/>
                    <a:pt x="121031" y="85562"/>
                  </a:cubicBezTo>
                  <a:cubicBezTo>
                    <a:pt x="123023" y="85562"/>
                    <a:pt x="121825" y="85530"/>
                    <a:pt x="151650" y="76657"/>
                  </a:cubicBezTo>
                  <a:lnTo>
                    <a:pt x="151650" y="76657"/>
                  </a:lnTo>
                  <a:lnTo>
                    <a:pt x="148616" y="133481"/>
                  </a:lnTo>
                  <a:cubicBezTo>
                    <a:pt x="133187" y="128685"/>
                    <a:pt x="116975" y="126272"/>
                    <a:pt x="100404" y="126272"/>
                  </a:cubicBezTo>
                  <a:cubicBezTo>
                    <a:pt x="95348" y="126272"/>
                    <a:pt x="90259" y="126500"/>
                    <a:pt x="85203" y="126957"/>
                  </a:cubicBezTo>
                  <a:cubicBezTo>
                    <a:pt x="83540" y="127120"/>
                    <a:pt x="82300" y="128588"/>
                    <a:pt x="82431" y="130284"/>
                  </a:cubicBezTo>
                  <a:cubicBezTo>
                    <a:pt x="82586" y="131867"/>
                    <a:pt x="83922" y="133066"/>
                    <a:pt x="85513" y="133066"/>
                  </a:cubicBezTo>
                  <a:cubicBezTo>
                    <a:pt x="85594" y="133066"/>
                    <a:pt x="85676" y="133063"/>
                    <a:pt x="85758" y="133056"/>
                  </a:cubicBezTo>
                  <a:cubicBezTo>
                    <a:pt x="90618" y="132600"/>
                    <a:pt x="95544" y="132371"/>
                    <a:pt x="100404" y="132371"/>
                  </a:cubicBezTo>
                  <a:cubicBezTo>
                    <a:pt x="116910" y="132371"/>
                    <a:pt x="132991" y="134883"/>
                    <a:pt x="148290" y="139809"/>
                  </a:cubicBezTo>
                  <a:lnTo>
                    <a:pt x="148127" y="142810"/>
                  </a:lnTo>
                  <a:lnTo>
                    <a:pt x="145028" y="142810"/>
                  </a:lnTo>
                  <a:cubicBezTo>
                    <a:pt x="142451" y="142810"/>
                    <a:pt x="140363" y="144898"/>
                    <a:pt x="140363" y="147474"/>
                  </a:cubicBezTo>
                  <a:lnTo>
                    <a:pt x="140363" y="155793"/>
                  </a:lnTo>
                  <a:lnTo>
                    <a:pt x="18430" y="155793"/>
                  </a:lnTo>
                  <a:cubicBezTo>
                    <a:pt x="34218" y="145648"/>
                    <a:pt x="52551" y="138471"/>
                    <a:pt x="71764" y="134948"/>
                  </a:cubicBezTo>
                  <a:cubicBezTo>
                    <a:pt x="73427" y="134655"/>
                    <a:pt x="74537" y="133056"/>
                    <a:pt x="74210" y="131393"/>
                  </a:cubicBezTo>
                  <a:cubicBezTo>
                    <a:pt x="73949" y="129913"/>
                    <a:pt x="72656" y="128898"/>
                    <a:pt x="71203" y="128898"/>
                  </a:cubicBezTo>
                  <a:cubicBezTo>
                    <a:pt x="71022" y="128898"/>
                    <a:pt x="70839" y="128914"/>
                    <a:pt x="70655" y="128946"/>
                  </a:cubicBezTo>
                  <a:cubicBezTo>
                    <a:pt x="67067" y="129599"/>
                    <a:pt x="63511" y="130382"/>
                    <a:pt x="60021" y="131262"/>
                  </a:cubicBezTo>
                  <a:lnTo>
                    <a:pt x="58683" y="106341"/>
                  </a:lnTo>
                  <a:lnTo>
                    <a:pt x="58683" y="106341"/>
                  </a:lnTo>
                  <a:cubicBezTo>
                    <a:pt x="88508" y="115181"/>
                    <a:pt x="87310" y="115213"/>
                    <a:pt x="89302" y="115213"/>
                  </a:cubicBezTo>
                  <a:cubicBezTo>
                    <a:pt x="89316" y="115213"/>
                    <a:pt x="89331" y="115213"/>
                    <a:pt x="89346" y="115213"/>
                  </a:cubicBezTo>
                  <a:cubicBezTo>
                    <a:pt x="92053" y="115213"/>
                    <a:pt x="94663" y="113778"/>
                    <a:pt x="96098" y="111299"/>
                  </a:cubicBezTo>
                  <a:cubicBezTo>
                    <a:pt x="97925" y="108135"/>
                    <a:pt x="97338" y="104188"/>
                    <a:pt x="94663" y="101709"/>
                  </a:cubicBezTo>
                  <a:lnTo>
                    <a:pt x="72938" y="81256"/>
                  </a:lnTo>
                  <a:cubicBezTo>
                    <a:pt x="71653" y="80031"/>
                    <a:pt x="69930" y="79380"/>
                    <a:pt x="68170" y="79380"/>
                  </a:cubicBezTo>
                  <a:cubicBezTo>
                    <a:pt x="68009" y="79380"/>
                    <a:pt x="67848" y="79386"/>
                    <a:pt x="67686" y="79397"/>
                  </a:cubicBezTo>
                  <a:lnTo>
                    <a:pt x="59140" y="80082"/>
                  </a:lnTo>
                  <a:cubicBezTo>
                    <a:pt x="58749" y="79071"/>
                    <a:pt x="58194" y="78125"/>
                    <a:pt x="57542" y="77309"/>
                  </a:cubicBezTo>
                  <a:lnTo>
                    <a:pt x="62402" y="70231"/>
                  </a:lnTo>
                  <a:cubicBezTo>
                    <a:pt x="63478" y="68632"/>
                    <a:pt x="63837" y="66642"/>
                    <a:pt x="63413" y="64783"/>
                  </a:cubicBezTo>
                  <a:lnTo>
                    <a:pt x="56563" y="35719"/>
                  </a:lnTo>
                  <a:cubicBezTo>
                    <a:pt x="55747" y="32163"/>
                    <a:pt x="52616" y="29684"/>
                    <a:pt x="48963" y="29684"/>
                  </a:cubicBezTo>
                  <a:cubicBezTo>
                    <a:pt x="45309" y="29684"/>
                    <a:pt x="42178" y="32163"/>
                    <a:pt x="41362" y="35719"/>
                  </a:cubicBezTo>
                  <a:lnTo>
                    <a:pt x="34512" y="64783"/>
                  </a:lnTo>
                  <a:cubicBezTo>
                    <a:pt x="34088" y="66642"/>
                    <a:pt x="34447" y="68632"/>
                    <a:pt x="35556" y="70231"/>
                  </a:cubicBezTo>
                  <a:lnTo>
                    <a:pt x="40384" y="77309"/>
                  </a:lnTo>
                  <a:cubicBezTo>
                    <a:pt x="39699" y="78157"/>
                    <a:pt x="39177" y="79103"/>
                    <a:pt x="38785" y="80082"/>
                  </a:cubicBezTo>
                  <a:lnTo>
                    <a:pt x="30239" y="79397"/>
                  </a:lnTo>
                  <a:cubicBezTo>
                    <a:pt x="30078" y="79386"/>
                    <a:pt x="29916" y="79380"/>
                    <a:pt x="29755" y="79380"/>
                  </a:cubicBezTo>
                  <a:cubicBezTo>
                    <a:pt x="27995" y="79380"/>
                    <a:pt x="26272" y="80031"/>
                    <a:pt x="24987" y="81256"/>
                  </a:cubicBezTo>
                  <a:lnTo>
                    <a:pt x="3262" y="101709"/>
                  </a:lnTo>
                  <a:cubicBezTo>
                    <a:pt x="587" y="104188"/>
                    <a:pt x="0" y="108135"/>
                    <a:pt x="1827" y="111299"/>
                  </a:cubicBezTo>
                  <a:cubicBezTo>
                    <a:pt x="3264" y="113763"/>
                    <a:pt x="5852" y="115217"/>
                    <a:pt x="8606" y="115217"/>
                  </a:cubicBezTo>
                  <a:cubicBezTo>
                    <a:pt x="9352" y="115217"/>
                    <a:pt x="10111" y="115110"/>
                    <a:pt x="10863" y="114887"/>
                  </a:cubicBezTo>
                  <a:lnTo>
                    <a:pt x="39242" y="106341"/>
                  </a:lnTo>
                  <a:lnTo>
                    <a:pt x="37513" y="138863"/>
                  </a:lnTo>
                  <a:cubicBezTo>
                    <a:pt x="28249" y="142777"/>
                    <a:pt x="19442" y="147605"/>
                    <a:pt x="11384" y="153150"/>
                  </a:cubicBezTo>
                  <a:cubicBezTo>
                    <a:pt x="9623" y="154357"/>
                    <a:pt x="8905" y="156510"/>
                    <a:pt x="9525" y="158533"/>
                  </a:cubicBezTo>
                  <a:cubicBezTo>
                    <a:pt x="10145" y="160555"/>
                    <a:pt x="12004" y="161925"/>
                    <a:pt x="14092" y="161925"/>
                  </a:cubicBezTo>
                  <a:lnTo>
                    <a:pt x="177713" y="161925"/>
                  </a:lnTo>
                  <a:cubicBezTo>
                    <a:pt x="180290" y="161925"/>
                    <a:pt x="182378" y="159805"/>
                    <a:pt x="182378" y="157228"/>
                  </a:cubicBezTo>
                  <a:lnTo>
                    <a:pt x="182378" y="147474"/>
                  </a:lnTo>
                  <a:cubicBezTo>
                    <a:pt x="182378" y="144898"/>
                    <a:pt x="180290" y="142810"/>
                    <a:pt x="177713" y="142810"/>
                  </a:cubicBezTo>
                  <a:lnTo>
                    <a:pt x="174614" y="142810"/>
                  </a:lnTo>
                  <a:lnTo>
                    <a:pt x="172722" y="107417"/>
                  </a:lnTo>
                  <a:cubicBezTo>
                    <a:pt x="172628" y="105812"/>
                    <a:pt x="171289" y="104542"/>
                    <a:pt x="169672" y="104542"/>
                  </a:cubicBezTo>
                  <a:cubicBezTo>
                    <a:pt x="169613" y="104542"/>
                    <a:pt x="169553" y="104543"/>
                    <a:pt x="169493" y="104547"/>
                  </a:cubicBezTo>
                  <a:cubicBezTo>
                    <a:pt x="167829" y="104612"/>
                    <a:pt x="166525" y="106047"/>
                    <a:pt x="166622" y="107743"/>
                  </a:cubicBezTo>
                  <a:lnTo>
                    <a:pt x="168482" y="142810"/>
                  </a:lnTo>
                  <a:lnTo>
                    <a:pt x="154259" y="142810"/>
                  </a:lnTo>
                  <a:lnTo>
                    <a:pt x="158206" y="68502"/>
                  </a:lnTo>
                  <a:lnTo>
                    <a:pt x="159772" y="65240"/>
                  </a:lnTo>
                  <a:cubicBezTo>
                    <a:pt x="160310" y="65321"/>
                    <a:pt x="160841" y="65362"/>
                    <a:pt x="161371" y="65362"/>
                  </a:cubicBezTo>
                  <a:cubicBezTo>
                    <a:pt x="161901" y="65362"/>
                    <a:pt x="162431" y="65321"/>
                    <a:pt x="162969" y="65240"/>
                  </a:cubicBezTo>
                  <a:lnTo>
                    <a:pt x="164535" y="68502"/>
                  </a:lnTo>
                  <a:lnTo>
                    <a:pt x="165872" y="93489"/>
                  </a:lnTo>
                  <a:cubicBezTo>
                    <a:pt x="165937" y="95120"/>
                    <a:pt x="167307" y="96392"/>
                    <a:pt x="168906" y="96392"/>
                  </a:cubicBezTo>
                  <a:lnTo>
                    <a:pt x="169069" y="96392"/>
                  </a:lnTo>
                  <a:cubicBezTo>
                    <a:pt x="170765" y="96294"/>
                    <a:pt x="172070" y="94859"/>
                    <a:pt x="171972" y="93162"/>
                  </a:cubicBezTo>
                  <a:lnTo>
                    <a:pt x="171091" y="76657"/>
                  </a:lnTo>
                  <a:lnTo>
                    <a:pt x="171091" y="76657"/>
                  </a:lnTo>
                  <a:cubicBezTo>
                    <a:pt x="200884" y="85530"/>
                    <a:pt x="199685" y="85562"/>
                    <a:pt x="201709" y="85562"/>
                  </a:cubicBezTo>
                  <a:cubicBezTo>
                    <a:pt x="201724" y="85562"/>
                    <a:pt x="201739" y="85562"/>
                    <a:pt x="201754" y="85562"/>
                  </a:cubicBezTo>
                  <a:cubicBezTo>
                    <a:pt x="204494" y="85562"/>
                    <a:pt x="207071" y="84094"/>
                    <a:pt x="208506" y="81615"/>
                  </a:cubicBezTo>
                  <a:cubicBezTo>
                    <a:pt x="210333" y="78483"/>
                    <a:pt x="209746" y="74504"/>
                    <a:pt x="207071" y="72025"/>
                  </a:cubicBezTo>
                  <a:lnTo>
                    <a:pt x="185346" y="51572"/>
                  </a:lnTo>
                  <a:cubicBezTo>
                    <a:pt x="184051" y="50394"/>
                    <a:pt x="182383" y="49722"/>
                    <a:pt x="180656" y="49722"/>
                  </a:cubicBezTo>
                  <a:cubicBezTo>
                    <a:pt x="180469" y="49722"/>
                    <a:pt x="180282" y="49729"/>
                    <a:pt x="180094" y="49745"/>
                  </a:cubicBezTo>
                  <a:lnTo>
                    <a:pt x="171548" y="50398"/>
                  </a:lnTo>
                  <a:cubicBezTo>
                    <a:pt x="171157" y="49387"/>
                    <a:pt x="170602" y="48473"/>
                    <a:pt x="169950" y="47625"/>
                  </a:cubicBezTo>
                  <a:lnTo>
                    <a:pt x="174810" y="40547"/>
                  </a:lnTo>
                  <a:cubicBezTo>
                    <a:pt x="175886" y="38948"/>
                    <a:pt x="176245" y="36958"/>
                    <a:pt x="175821" y="35099"/>
                  </a:cubicBezTo>
                  <a:lnTo>
                    <a:pt x="168971" y="6035"/>
                  </a:lnTo>
                  <a:cubicBezTo>
                    <a:pt x="168156" y="2479"/>
                    <a:pt x="165024" y="0"/>
                    <a:pt x="1613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9"/>
            <p:cNvSpPr/>
            <p:nvPr/>
          </p:nvSpPr>
          <p:spPr>
            <a:xfrm>
              <a:off x="3204075" y="936175"/>
              <a:ext cx="996550" cy="530925"/>
            </a:xfrm>
            <a:custGeom>
              <a:avLst/>
              <a:gdLst/>
              <a:ahLst/>
              <a:cxnLst/>
              <a:rect l="l" t="t" r="r" b="b"/>
              <a:pathLst>
                <a:path w="39862" h="21237" extrusionOk="0">
                  <a:moveTo>
                    <a:pt x="10635" y="1"/>
                  </a:moveTo>
                  <a:cubicBezTo>
                    <a:pt x="4763" y="1"/>
                    <a:pt x="0" y="4763"/>
                    <a:pt x="0" y="10602"/>
                  </a:cubicBezTo>
                  <a:cubicBezTo>
                    <a:pt x="0" y="16474"/>
                    <a:pt x="4763" y="21236"/>
                    <a:pt x="10635" y="21236"/>
                  </a:cubicBezTo>
                  <a:lnTo>
                    <a:pt x="36828" y="21236"/>
                  </a:lnTo>
                  <a:cubicBezTo>
                    <a:pt x="38492" y="21236"/>
                    <a:pt x="39862" y="19866"/>
                    <a:pt x="39862" y="18170"/>
                  </a:cubicBezTo>
                  <a:cubicBezTo>
                    <a:pt x="39862" y="16474"/>
                    <a:pt x="38492" y="15104"/>
                    <a:pt x="36828" y="15104"/>
                  </a:cubicBezTo>
                  <a:lnTo>
                    <a:pt x="10635" y="15104"/>
                  </a:lnTo>
                  <a:cubicBezTo>
                    <a:pt x="8155" y="15104"/>
                    <a:pt x="6133" y="13081"/>
                    <a:pt x="6133" y="10602"/>
                  </a:cubicBezTo>
                  <a:cubicBezTo>
                    <a:pt x="6133" y="8123"/>
                    <a:pt x="8155" y="6101"/>
                    <a:pt x="10635" y="6101"/>
                  </a:cubicBezTo>
                  <a:cubicBezTo>
                    <a:pt x="12102" y="6101"/>
                    <a:pt x="13505" y="6851"/>
                    <a:pt x="14353" y="8058"/>
                  </a:cubicBezTo>
                  <a:cubicBezTo>
                    <a:pt x="14943" y="8932"/>
                    <a:pt x="15900" y="9401"/>
                    <a:pt x="16877" y="9401"/>
                  </a:cubicBezTo>
                  <a:cubicBezTo>
                    <a:pt x="17468" y="9401"/>
                    <a:pt x="18065" y="9230"/>
                    <a:pt x="18594" y="8873"/>
                  </a:cubicBezTo>
                  <a:cubicBezTo>
                    <a:pt x="19996" y="7895"/>
                    <a:pt x="20355" y="6003"/>
                    <a:pt x="19377" y="4600"/>
                  </a:cubicBezTo>
                  <a:cubicBezTo>
                    <a:pt x="17419" y="1729"/>
                    <a:pt x="14125" y="1"/>
                    <a:pt x="10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9"/>
            <p:cNvSpPr/>
            <p:nvPr/>
          </p:nvSpPr>
          <p:spPr>
            <a:xfrm>
              <a:off x="3588175" y="1597550"/>
              <a:ext cx="807375" cy="152525"/>
            </a:xfrm>
            <a:custGeom>
              <a:avLst/>
              <a:gdLst/>
              <a:ahLst/>
              <a:cxnLst/>
              <a:rect l="l" t="t" r="r" b="b"/>
              <a:pathLst>
                <a:path w="32295" h="6101" extrusionOk="0">
                  <a:moveTo>
                    <a:pt x="3034" y="0"/>
                  </a:moveTo>
                  <a:cubicBezTo>
                    <a:pt x="1370" y="0"/>
                    <a:pt x="0" y="1370"/>
                    <a:pt x="0" y="3067"/>
                  </a:cubicBezTo>
                  <a:cubicBezTo>
                    <a:pt x="0" y="4730"/>
                    <a:pt x="1370" y="6100"/>
                    <a:pt x="3034" y="6100"/>
                  </a:cubicBezTo>
                  <a:lnTo>
                    <a:pt x="29228" y="6100"/>
                  </a:lnTo>
                  <a:cubicBezTo>
                    <a:pt x="30924" y="6100"/>
                    <a:pt x="32294" y="4730"/>
                    <a:pt x="32294" y="3067"/>
                  </a:cubicBezTo>
                  <a:cubicBezTo>
                    <a:pt x="32294" y="1370"/>
                    <a:pt x="30924" y="0"/>
                    <a:pt x="292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9"/>
            <p:cNvSpPr/>
            <p:nvPr/>
          </p:nvSpPr>
          <p:spPr>
            <a:xfrm>
              <a:off x="3381850" y="1880525"/>
              <a:ext cx="807375" cy="153325"/>
            </a:xfrm>
            <a:custGeom>
              <a:avLst/>
              <a:gdLst/>
              <a:ahLst/>
              <a:cxnLst/>
              <a:rect l="l" t="t" r="r" b="b"/>
              <a:pathLst>
                <a:path w="32295" h="6133" extrusionOk="0">
                  <a:moveTo>
                    <a:pt x="3067" y="0"/>
                  </a:moveTo>
                  <a:cubicBezTo>
                    <a:pt x="1371" y="0"/>
                    <a:pt x="1" y="1370"/>
                    <a:pt x="1" y="3067"/>
                  </a:cubicBezTo>
                  <a:cubicBezTo>
                    <a:pt x="1" y="4763"/>
                    <a:pt x="1371" y="6133"/>
                    <a:pt x="3067" y="6133"/>
                  </a:cubicBezTo>
                  <a:lnTo>
                    <a:pt x="29261" y="6133"/>
                  </a:lnTo>
                  <a:cubicBezTo>
                    <a:pt x="30924" y="6133"/>
                    <a:pt x="32294" y="4763"/>
                    <a:pt x="32294" y="3067"/>
                  </a:cubicBezTo>
                  <a:cubicBezTo>
                    <a:pt x="32294" y="1370"/>
                    <a:pt x="30924" y="0"/>
                    <a:pt x="292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8" name="Google Shape;248;p29"/>
          <p:cNvGrpSpPr/>
          <p:nvPr/>
        </p:nvGrpSpPr>
        <p:grpSpPr>
          <a:xfrm>
            <a:off x="5374521" y="1975098"/>
            <a:ext cx="507910" cy="522442"/>
            <a:chOff x="1263200" y="238125"/>
            <a:chExt cx="5074025" cy="5219200"/>
          </a:xfrm>
        </p:grpSpPr>
        <p:sp>
          <p:nvSpPr>
            <p:cNvPr id="249" name="Google Shape;249;p29"/>
            <p:cNvSpPr/>
            <p:nvPr/>
          </p:nvSpPr>
          <p:spPr>
            <a:xfrm>
              <a:off x="5228125" y="3612650"/>
              <a:ext cx="337650" cy="152500"/>
            </a:xfrm>
            <a:custGeom>
              <a:avLst/>
              <a:gdLst/>
              <a:ahLst/>
              <a:cxnLst/>
              <a:rect l="l" t="t" r="r" b="b"/>
              <a:pathLst>
                <a:path w="13506" h="6100" extrusionOk="0">
                  <a:moveTo>
                    <a:pt x="3067" y="0"/>
                  </a:moveTo>
                  <a:cubicBezTo>
                    <a:pt x="1371" y="0"/>
                    <a:pt x="1" y="1370"/>
                    <a:pt x="1" y="3066"/>
                  </a:cubicBezTo>
                  <a:cubicBezTo>
                    <a:pt x="1" y="4730"/>
                    <a:pt x="1371" y="6100"/>
                    <a:pt x="3067" y="6100"/>
                  </a:cubicBezTo>
                  <a:lnTo>
                    <a:pt x="10439" y="6100"/>
                  </a:lnTo>
                  <a:cubicBezTo>
                    <a:pt x="12136" y="6100"/>
                    <a:pt x="13506" y="4730"/>
                    <a:pt x="13506" y="3066"/>
                  </a:cubicBezTo>
                  <a:cubicBezTo>
                    <a:pt x="13506" y="1370"/>
                    <a:pt x="12136" y="0"/>
                    <a:pt x="104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9"/>
            <p:cNvSpPr/>
            <p:nvPr/>
          </p:nvSpPr>
          <p:spPr>
            <a:xfrm>
              <a:off x="5228125" y="3972275"/>
              <a:ext cx="337650" cy="152525"/>
            </a:xfrm>
            <a:custGeom>
              <a:avLst/>
              <a:gdLst/>
              <a:ahLst/>
              <a:cxnLst/>
              <a:rect l="l" t="t" r="r" b="b"/>
              <a:pathLst>
                <a:path w="13506" h="6101" extrusionOk="0">
                  <a:moveTo>
                    <a:pt x="3067" y="0"/>
                  </a:moveTo>
                  <a:cubicBezTo>
                    <a:pt x="1371" y="0"/>
                    <a:pt x="1" y="1370"/>
                    <a:pt x="1" y="3067"/>
                  </a:cubicBezTo>
                  <a:cubicBezTo>
                    <a:pt x="1" y="4730"/>
                    <a:pt x="1371" y="6100"/>
                    <a:pt x="3067" y="6100"/>
                  </a:cubicBezTo>
                  <a:lnTo>
                    <a:pt x="10439" y="6100"/>
                  </a:lnTo>
                  <a:cubicBezTo>
                    <a:pt x="12136" y="6100"/>
                    <a:pt x="13506" y="4730"/>
                    <a:pt x="13506" y="3067"/>
                  </a:cubicBezTo>
                  <a:cubicBezTo>
                    <a:pt x="13506" y="1370"/>
                    <a:pt x="12136" y="0"/>
                    <a:pt x="104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9"/>
            <p:cNvSpPr/>
            <p:nvPr/>
          </p:nvSpPr>
          <p:spPr>
            <a:xfrm>
              <a:off x="5228125" y="4331900"/>
              <a:ext cx="337650" cy="152525"/>
            </a:xfrm>
            <a:custGeom>
              <a:avLst/>
              <a:gdLst/>
              <a:ahLst/>
              <a:cxnLst/>
              <a:rect l="l" t="t" r="r" b="b"/>
              <a:pathLst>
                <a:path w="13506" h="6101" extrusionOk="0">
                  <a:moveTo>
                    <a:pt x="3067" y="1"/>
                  </a:moveTo>
                  <a:cubicBezTo>
                    <a:pt x="1371" y="1"/>
                    <a:pt x="1" y="1371"/>
                    <a:pt x="1" y="3067"/>
                  </a:cubicBezTo>
                  <a:cubicBezTo>
                    <a:pt x="1" y="4731"/>
                    <a:pt x="1371" y="6101"/>
                    <a:pt x="3067" y="6101"/>
                  </a:cubicBezTo>
                  <a:lnTo>
                    <a:pt x="10439" y="6101"/>
                  </a:lnTo>
                  <a:cubicBezTo>
                    <a:pt x="12136" y="6101"/>
                    <a:pt x="13506" y="4731"/>
                    <a:pt x="13506" y="3067"/>
                  </a:cubicBezTo>
                  <a:cubicBezTo>
                    <a:pt x="13506" y="1371"/>
                    <a:pt x="12136" y="1"/>
                    <a:pt x="104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9"/>
            <p:cNvSpPr/>
            <p:nvPr/>
          </p:nvSpPr>
          <p:spPr>
            <a:xfrm>
              <a:off x="2034650" y="3612650"/>
              <a:ext cx="337650" cy="152500"/>
            </a:xfrm>
            <a:custGeom>
              <a:avLst/>
              <a:gdLst/>
              <a:ahLst/>
              <a:cxnLst/>
              <a:rect l="l" t="t" r="r" b="b"/>
              <a:pathLst>
                <a:path w="13506" h="6100" extrusionOk="0">
                  <a:moveTo>
                    <a:pt x="3067" y="0"/>
                  </a:moveTo>
                  <a:cubicBezTo>
                    <a:pt x="1371" y="0"/>
                    <a:pt x="1" y="1370"/>
                    <a:pt x="1" y="3066"/>
                  </a:cubicBezTo>
                  <a:cubicBezTo>
                    <a:pt x="1" y="4730"/>
                    <a:pt x="1371" y="6100"/>
                    <a:pt x="3067" y="6100"/>
                  </a:cubicBezTo>
                  <a:lnTo>
                    <a:pt x="10439" y="6100"/>
                  </a:lnTo>
                  <a:cubicBezTo>
                    <a:pt x="12135" y="6100"/>
                    <a:pt x="13505" y="4730"/>
                    <a:pt x="13505" y="3066"/>
                  </a:cubicBezTo>
                  <a:cubicBezTo>
                    <a:pt x="13505" y="1370"/>
                    <a:pt x="12135" y="0"/>
                    <a:pt x="104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9"/>
            <p:cNvSpPr/>
            <p:nvPr/>
          </p:nvSpPr>
          <p:spPr>
            <a:xfrm>
              <a:off x="2034650" y="3972275"/>
              <a:ext cx="337650" cy="152525"/>
            </a:xfrm>
            <a:custGeom>
              <a:avLst/>
              <a:gdLst/>
              <a:ahLst/>
              <a:cxnLst/>
              <a:rect l="l" t="t" r="r" b="b"/>
              <a:pathLst>
                <a:path w="13506" h="6101" extrusionOk="0">
                  <a:moveTo>
                    <a:pt x="3067" y="0"/>
                  </a:moveTo>
                  <a:cubicBezTo>
                    <a:pt x="1371" y="0"/>
                    <a:pt x="1" y="1370"/>
                    <a:pt x="1" y="3067"/>
                  </a:cubicBezTo>
                  <a:cubicBezTo>
                    <a:pt x="1" y="4730"/>
                    <a:pt x="1371" y="6100"/>
                    <a:pt x="3067" y="6100"/>
                  </a:cubicBezTo>
                  <a:lnTo>
                    <a:pt x="10439" y="6100"/>
                  </a:lnTo>
                  <a:cubicBezTo>
                    <a:pt x="12135" y="6100"/>
                    <a:pt x="13505" y="4730"/>
                    <a:pt x="13505" y="3067"/>
                  </a:cubicBezTo>
                  <a:cubicBezTo>
                    <a:pt x="13505" y="1370"/>
                    <a:pt x="12135" y="0"/>
                    <a:pt x="104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9"/>
            <p:cNvSpPr/>
            <p:nvPr/>
          </p:nvSpPr>
          <p:spPr>
            <a:xfrm>
              <a:off x="2034650" y="4331900"/>
              <a:ext cx="337650" cy="152525"/>
            </a:xfrm>
            <a:custGeom>
              <a:avLst/>
              <a:gdLst/>
              <a:ahLst/>
              <a:cxnLst/>
              <a:rect l="l" t="t" r="r" b="b"/>
              <a:pathLst>
                <a:path w="13506" h="6101" extrusionOk="0">
                  <a:moveTo>
                    <a:pt x="3067" y="1"/>
                  </a:moveTo>
                  <a:cubicBezTo>
                    <a:pt x="1371" y="1"/>
                    <a:pt x="1" y="1371"/>
                    <a:pt x="1" y="3067"/>
                  </a:cubicBezTo>
                  <a:cubicBezTo>
                    <a:pt x="1" y="4731"/>
                    <a:pt x="1371" y="6101"/>
                    <a:pt x="3067" y="6101"/>
                  </a:cubicBezTo>
                  <a:lnTo>
                    <a:pt x="10439" y="6101"/>
                  </a:lnTo>
                  <a:cubicBezTo>
                    <a:pt x="12135" y="6101"/>
                    <a:pt x="13505" y="4731"/>
                    <a:pt x="13505" y="3067"/>
                  </a:cubicBezTo>
                  <a:cubicBezTo>
                    <a:pt x="13505" y="1371"/>
                    <a:pt x="12135" y="1"/>
                    <a:pt x="104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9"/>
            <p:cNvSpPr/>
            <p:nvPr/>
          </p:nvSpPr>
          <p:spPr>
            <a:xfrm>
              <a:off x="1263200" y="238125"/>
              <a:ext cx="5074025" cy="5219200"/>
            </a:xfrm>
            <a:custGeom>
              <a:avLst/>
              <a:gdLst/>
              <a:ahLst/>
              <a:cxnLst/>
              <a:rect l="l" t="t" r="r" b="b"/>
              <a:pathLst>
                <a:path w="202961" h="208768" extrusionOk="0">
                  <a:moveTo>
                    <a:pt x="101481" y="6133"/>
                  </a:moveTo>
                  <a:cubicBezTo>
                    <a:pt x="120987" y="6133"/>
                    <a:pt x="136841" y="21986"/>
                    <a:pt x="136841" y="41460"/>
                  </a:cubicBezTo>
                  <a:cubicBezTo>
                    <a:pt x="136841" y="60967"/>
                    <a:pt x="120987" y="76820"/>
                    <a:pt x="101481" y="76820"/>
                  </a:cubicBezTo>
                  <a:cubicBezTo>
                    <a:pt x="81974" y="76820"/>
                    <a:pt x="66121" y="60967"/>
                    <a:pt x="66121" y="41460"/>
                  </a:cubicBezTo>
                  <a:cubicBezTo>
                    <a:pt x="66121" y="21986"/>
                    <a:pt x="81974" y="6133"/>
                    <a:pt x="101481" y="6133"/>
                  </a:cubicBezTo>
                  <a:close/>
                  <a:moveTo>
                    <a:pt x="60119" y="38720"/>
                  </a:moveTo>
                  <a:cubicBezTo>
                    <a:pt x="59988" y="40612"/>
                    <a:pt x="59988" y="42341"/>
                    <a:pt x="60119" y="44233"/>
                  </a:cubicBezTo>
                  <a:lnTo>
                    <a:pt x="48930" y="44233"/>
                  </a:lnTo>
                  <a:cubicBezTo>
                    <a:pt x="44200" y="44233"/>
                    <a:pt x="40384" y="48049"/>
                    <a:pt x="40351" y="52779"/>
                  </a:cubicBezTo>
                  <a:cubicBezTo>
                    <a:pt x="40318" y="82952"/>
                    <a:pt x="40318" y="106700"/>
                    <a:pt x="40318" y="119030"/>
                  </a:cubicBezTo>
                  <a:lnTo>
                    <a:pt x="34806" y="119030"/>
                  </a:lnTo>
                  <a:cubicBezTo>
                    <a:pt x="34806" y="108298"/>
                    <a:pt x="34806" y="86997"/>
                    <a:pt x="34838" y="52779"/>
                  </a:cubicBezTo>
                  <a:cubicBezTo>
                    <a:pt x="34871" y="45015"/>
                    <a:pt x="41166" y="38720"/>
                    <a:pt x="48930" y="38720"/>
                  </a:cubicBezTo>
                  <a:close/>
                  <a:moveTo>
                    <a:pt x="154031" y="50332"/>
                  </a:moveTo>
                  <a:cubicBezTo>
                    <a:pt x="155369" y="50332"/>
                    <a:pt x="156478" y="51442"/>
                    <a:pt x="156478" y="52779"/>
                  </a:cubicBezTo>
                  <a:cubicBezTo>
                    <a:pt x="156510" y="84616"/>
                    <a:pt x="156510" y="107352"/>
                    <a:pt x="156510" y="119030"/>
                  </a:cubicBezTo>
                  <a:lnTo>
                    <a:pt x="148877" y="119030"/>
                  </a:lnTo>
                  <a:cubicBezTo>
                    <a:pt x="144702" y="119030"/>
                    <a:pt x="141309" y="122422"/>
                    <a:pt x="141309" y="126598"/>
                  </a:cubicBezTo>
                  <a:lnTo>
                    <a:pt x="141309" y="151780"/>
                  </a:lnTo>
                  <a:cubicBezTo>
                    <a:pt x="141146" y="151748"/>
                    <a:pt x="141016" y="151748"/>
                    <a:pt x="140853" y="151748"/>
                  </a:cubicBezTo>
                  <a:cubicBezTo>
                    <a:pt x="139352" y="151748"/>
                    <a:pt x="137917" y="152400"/>
                    <a:pt x="136938" y="153542"/>
                  </a:cubicBezTo>
                  <a:cubicBezTo>
                    <a:pt x="132991" y="158141"/>
                    <a:pt x="127218" y="160783"/>
                    <a:pt x="121150" y="160783"/>
                  </a:cubicBezTo>
                  <a:cubicBezTo>
                    <a:pt x="115116" y="160783"/>
                    <a:pt x="109342" y="158141"/>
                    <a:pt x="105395" y="153542"/>
                  </a:cubicBezTo>
                  <a:cubicBezTo>
                    <a:pt x="104416" y="152400"/>
                    <a:pt x="102981" y="151748"/>
                    <a:pt x="101481" y="151748"/>
                  </a:cubicBezTo>
                  <a:cubicBezTo>
                    <a:pt x="99980" y="151748"/>
                    <a:pt x="98545" y="152400"/>
                    <a:pt x="97566" y="153542"/>
                  </a:cubicBezTo>
                  <a:cubicBezTo>
                    <a:pt x="93619" y="158141"/>
                    <a:pt x="87845" y="160783"/>
                    <a:pt x="81811" y="160783"/>
                  </a:cubicBezTo>
                  <a:cubicBezTo>
                    <a:pt x="75743" y="160783"/>
                    <a:pt x="69970" y="158141"/>
                    <a:pt x="66023" y="153542"/>
                  </a:cubicBezTo>
                  <a:cubicBezTo>
                    <a:pt x="65044" y="152400"/>
                    <a:pt x="63609" y="151748"/>
                    <a:pt x="62108" y="151748"/>
                  </a:cubicBezTo>
                  <a:cubicBezTo>
                    <a:pt x="61945" y="151748"/>
                    <a:pt x="61815" y="151748"/>
                    <a:pt x="61652" y="151780"/>
                  </a:cubicBezTo>
                  <a:lnTo>
                    <a:pt x="61652" y="126598"/>
                  </a:lnTo>
                  <a:cubicBezTo>
                    <a:pt x="61652" y="122422"/>
                    <a:pt x="58259" y="119030"/>
                    <a:pt x="54084" y="119030"/>
                  </a:cubicBezTo>
                  <a:lnTo>
                    <a:pt x="46451" y="119030"/>
                  </a:lnTo>
                  <a:cubicBezTo>
                    <a:pt x="46451" y="106700"/>
                    <a:pt x="46451" y="82952"/>
                    <a:pt x="46483" y="52779"/>
                  </a:cubicBezTo>
                  <a:cubicBezTo>
                    <a:pt x="46483" y="51442"/>
                    <a:pt x="47593" y="50332"/>
                    <a:pt x="48930" y="50332"/>
                  </a:cubicBezTo>
                  <a:lnTo>
                    <a:pt x="60967" y="50332"/>
                  </a:lnTo>
                  <a:cubicBezTo>
                    <a:pt x="65044" y="68958"/>
                    <a:pt x="81648" y="82952"/>
                    <a:pt x="101481" y="82952"/>
                  </a:cubicBezTo>
                  <a:cubicBezTo>
                    <a:pt x="121313" y="82952"/>
                    <a:pt x="137917" y="68958"/>
                    <a:pt x="141994" y="50332"/>
                  </a:cubicBezTo>
                  <a:close/>
                  <a:moveTo>
                    <a:pt x="13570" y="164763"/>
                  </a:moveTo>
                  <a:lnTo>
                    <a:pt x="13570" y="178855"/>
                  </a:lnTo>
                  <a:cubicBezTo>
                    <a:pt x="11287" y="180192"/>
                    <a:pt x="8775" y="181073"/>
                    <a:pt x="6133" y="181497"/>
                  </a:cubicBezTo>
                  <a:lnTo>
                    <a:pt x="6133" y="166720"/>
                  </a:lnTo>
                  <a:cubicBezTo>
                    <a:pt x="8710" y="166427"/>
                    <a:pt x="11221" y="165774"/>
                    <a:pt x="13570" y="164763"/>
                  </a:cubicBezTo>
                  <a:close/>
                  <a:moveTo>
                    <a:pt x="189391" y="164763"/>
                  </a:moveTo>
                  <a:cubicBezTo>
                    <a:pt x="191740" y="165774"/>
                    <a:pt x="194251" y="166427"/>
                    <a:pt x="196861" y="166720"/>
                  </a:cubicBezTo>
                  <a:lnTo>
                    <a:pt x="196861" y="181497"/>
                  </a:lnTo>
                  <a:cubicBezTo>
                    <a:pt x="194186" y="181073"/>
                    <a:pt x="191674" y="180192"/>
                    <a:pt x="189391" y="178855"/>
                  </a:cubicBezTo>
                  <a:lnTo>
                    <a:pt x="189391" y="164763"/>
                  </a:lnTo>
                  <a:close/>
                  <a:moveTo>
                    <a:pt x="101481" y="158337"/>
                  </a:moveTo>
                  <a:cubicBezTo>
                    <a:pt x="106569" y="163784"/>
                    <a:pt x="113680" y="166883"/>
                    <a:pt x="121183" y="166883"/>
                  </a:cubicBezTo>
                  <a:cubicBezTo>
                    <a:pt x="128522" y="166883"/>
                    <a:pt x="135503" y="163915"/>
                    <a:pt x="140559" y="158630"/>
                  </a:cubicBezTo>
                  <a:cubicBezTo>
                    <a:pt x="140641" y="158549"/>
                    <a:pt x="140747" y="158508"/>
                    <a:pt x="140853" y="158508"/>
                  </a:cubicBezTo>
                  <a:cubicBezTo>
                    <a:pt x="140959" y="158508"/>
                    <a:pt x="141065" y="158549"/>
                    <a:pt x="141146" y="158630"/>
                  </a:cubicBezTo>
                  <a:cubicBezTo>
                    <a:pt x="141212" y="158696"/>
                    <a:pt x="141244" y="158728"/>
                    <a:pt x="141309" y="158794"/>
                  </a:cubicBezTo>
                  <a:lnTo>
                    <a:pt x="141309" y="172690"/>
                  </a:lnTo>
                  <a:cubicBezTo>
                    <a:pt x="141174" y="172679"/>
                    <a:pt x="141040" y="172674"/>
                    <a:pt x="140906" y="172674"/>
                  </a:cubicBezTo>
                  <a:cubicBezTo>
                    <a:pt x="139334" y="172674"/>
                    <a:pt x="137901" y="173371"/>
                    <a:pt x="136938" y="174484"/>
                  </a:cubicBezTo>
                  <a:cubicBezTo>
                    <a:pt x="132959" y="179083"/>
                    <a:pt x="127218" y="181725"/>
                    <a:pt x="121150" y="181725"/>
                  </a:cubicBezTo>
                  <a:cubicBezTo>
                    <a:pt x="115116" y="181725"/>
                    <a:pt x="109375" y="179083"/>
                    <a:pt x="105428" y="174484"/>
                  </a:cubicBezTo>
                  <a:cubicBezTo>
                    <a:pt x="104369" y="173265"/>
                    <a:pt x="102933" y="172685"/>
                    <a:pt x="101510" y="172685"/>
                  </a:cubicBezTo>
                  <a:cubicBezTo>
                    <a:pt x="100037" y="172685"/>
                    <a:pt x="98578" y="173306"/>
                    <a:pt x="97566" y="174484"/>
                  </a:cubicBezTo>
                  <a:cubicBezTo>
                    <a:pt x="93619" y="179083"/>
                    <a:pt x="87845" y="181725"/>
                    <a:pt x="81811" y="181725"/>
                  </a:cubicBezTo>
                  <a:cubicBezTo>
                    <a:pt x="75743" y="181725"/>
                    <a:pt x="70002" y="179083"/>
                    <a:pt x="66023" y="174484"/>
                  </a:cubicBezTo>
                  <a:cubicBezTo>
                    <a:pt x="65061" y="173371"/>
                    <a:pt x="63627" y="172674"/>
                    <a:pt x="62055" y="172674"/>
                  </a:cubicBezTo>
                  <a:cubicBezTo>
                    <a:pt x="61921" y="172674"/>
                    <a:pt x="61787" y="172679"/>
                    <a:pt x="61652" y="172690"/>
                  </a:cubicBezTo>
                  <a:lnTo>
                    <a:pt x="61652" y="158794"/>
                  </a:lnTo>
                  <a:cubicBezTo>
                    <a:pt x="61717" y="158728"/>
                    <a:pt x="61750" y="158696"/>
                    <a:pt x="61815" y="158630"/>
                  </a:cubicBezTo>
                  <a:cubicBezTo>
                    <a:pt x="61896" y="158549"/>
                    <a:pt x="62002" y="158508"/>
                    <a:pt x="62108" y="158508"/>
                  </a:cubicBezTo>
                  <a:cubicBezTo>
                    <a:pt x="62214" y="158508"/>
                    <a:pt x="62320" y="158549"/>
                    <a:pt x="62402" y="158630"/>
                  </a:cubicBezTo>
                  <a:cubicBezTo>
                    <a:pt x="67458" y="163915"/>
                    <a:pt x="74439" y="166883"/>
                    <a:pt x="81811" y="166883"/>
                  </a:cubicBezTo>
                  <a:cubicBezTo>
                    <a:pt x="89281" y="166883"/>
                    <a:pt x="96392" y="163784"/>
                    <a:pt x="101481" y="158337"/>
                  </a:cubicBezTo>
                  <a:close/>
                  <a:moveTo>
                    <a:pt x="181823" y="125162"/>
                  </a:moveTo>
                  <a:cubicBezTo>
                    <a:pt x="182606" y="125162"/>
                    <a:pt x="183259" y="125815"/>
                    <a:pt x="183259" y="126598"/>
                  </a:cubicBezTo>
                  <a:lnTo>
                    <a:pt x="183259" y="173668"/>
                  </a:lnTo>
                  <a:cubicBezTo>
                    <a:pt x="182346" y="173001"/>
                    <a:pt x="181287" y="172681"/>
                    <a:pt x="180236" y="172681"/>
                  </a:cubicBezTo>
                  <a:cubicBezTo>
                    <a:pt x="178768" y="172681"/>
                    <a:pt x="177318" y="173305"/>
                    <a:pt x="176311" y="174484"/>
                  </a:cubicBezTo>
                  <a:cubicBezTo>
                    <a:pt x="172331" y="179083"/>
                    <a:pt x="166590" y="181725"/>
                    <a:pt x="160523" y="181725"/>
                  </a:cubicBezTo>
                  <a:cubicBezTo>
                    <a:pt x="155727" y="181725"/>
                    <a:pt x="151095" y="180029"/>
                    <a:pt x="147409" y="177061"/>
                  </a:cubicBezTo>
                  <a:lnTo>
                    <a:pt x="147409" y="126598"/>
                  </a:lnTo>
                  <a:cubicBezTo>
                    <a:pt x="147409" y="125815"/>
                    <a:pt x="148062" y="125162"/>
                    <a:pt x="148877" y="125162"/>
                  </a:cubicBezTo>
                  <a:close/>
                  <a:moveTo>
                    <a:pt x="180225" y="179279"/>
                  </a:moveTo>
                  <a:cubicBezTo>
                    <a:pt x="184531" y="183878"/>
                    <a:pt x="190402" y="186912"/>
                    <a:pt x="196828" y="187662"/>
                  </a:cubicBezTo>
                  <a:lnTo>
                    <a:pt x="196828" y="190891"/>
                  </a:lnTo>
                  <a:cubicBezTo>
                    <a:pt x="196828" y="190891"/>
                    <a:pt x="196861" y="190924"/>
                    <a:pt x="196861" y="190924"/>
                  </a:cubicBezTo>
                  <a:lnTo>
                    <a:pt x="196861" y="202439"/>
                  </a:lnTo>
                  <a:cubicBezTo>
                    <a:pt x="191903" y="201689"/>
                    <a:pt x="187434" y="199242"/>
                    <a:pt x="184139" y="195426"/>
                  </a:cubicBezTo>
                  <a:cubicBezTo>
                    <a:pt x="183161" y="194284"/>
                    <a:pt x="181725" y="193632"/>
                    <a:pt x="180225" y="193632"/>
                  </a:cubicBezTo>
                  <a:cubicBezTo>
                    <a:pt x="178724" y="193632"/>
                    <a:pt x="177289" y="194284"/>
                    <a:pt x="176311" y="195426"/>
                  </a:cubicBezTo>
                  <a:cubicBezTo>
                    <a:pt x="172331" y="200025"/>
                    <a:pt x="166590" y="202667"/>
                    <a:pt x="160523" y="202667"/>
                  </a:cubicBezTo>
                  <a:cubicBezTo>
                    <a:pt x="154488" y="202667"/>
                    <a:pt x="148714" y="200025"/>
                    <a:pt x="144767" y="195426"/>
                  </a:cubicBezTo>
                  <a:cubicBezTo>
                    <a:pt x="143740" y="194219"/>
                    <a:pt x="142296" y="193615"/>
                    <a:pt x="140853" y="193615"/>
                  </a:cubicBezTo>
                  <a:cubicBezTo>
                    <a:pt x="139409" y="193615"/>
                    <a:pt x="137966" y="194219"/>
                    <a:pt x="136938" y="195426"/>
                  </a:cubicBezTo>
                  <a:cubicBezTo>
                    <a:pt x="132959" y="200025"/>
                    <a:pt x="127218" y="202667"/>
                    <a:pt x="121150" y="202667"/>
                  </a:cubicBezTo>
                  <a:cubicBezTo>
                    <a:pt x="115116" y="202667"/>
                    <a:pt x="109342" y="200025"/>
                    <a:pt x="105395" y="195426"/>
                  </a:cubicBezTo>
                  <a:cubicBezTo>
                    <a:pt x="104367" y="194219"/>
                    <a:pt x="102924" y="193615"/>
                    <a:pt x="101481" y="193615"/>
                  </a:cubicBezTo>
                  <a:cubicBezTo>
                    <a:pt x="100037" y="193615"/>
                    <a:pt x="98594" y="194219"/>
                    <a:pt x="97566" y="195426"/>
                  </a:cubicBezTo>
                  <a:cubicBezTo>
                    <a:pt x="93619" y="200025"/>
                    <a:pt x="87845" y="202667"/>
                    <a:pt x="81811" y="202667"/>
                  </a:cubicBezTo>
                  <a:cubicBezTo>
                    <a:pt x="75743" y="202667"/>
                    <a:pt x="70002" y="200025"/>
                    <a:pt x="66023" y="195426"/>
                  </a:cubicBezTo>
                  <a:cubicBezTo>
                    <a:pt x="64995" y="194219"/>
                    <a:pt x="63552" y="193615"/>
                    <a:pt x="62108" y="193615"/>
                  </a:cubicBezTo>
                  <a:cubicBezTo>
                    <a:pt x="60665" y="193615"/>
                    <a:pt x="59222" y="194219"/>
                    <a:pt x="58194" y="195426"/>
                  </a:cubicBezTo>
                  <a:cubicBezTo>
                    <a:pt x="54247" y="200025"/>
                    <a:pt x="48473" y="202667"/>
                    <a:pt x="42439" y="202667"/>
                  </a:cubicBezTo>
                  <a:cubicBezTo>
                    <a:pt x="36371" y="202667"/>
                    <a:pt x="30630" y="200025"/>
                    <a:pt x="26651" y="195426"/>
                  </a:cubicBezTo>
                  <a:cubicBezTo>
                    <a:pt x="25672" y="194284"/>
                    <a:pt x="24237" y="193632"/>
                    <a:pt x="22736" y="193632"/>
                  </a:cubicBezTo>
                  <a:cubicBezTo>
                    <a:pt x="21236" y="193632"/>
                    <a:pt x="19800" y="194284"/>
                    <a:pt x="18822" y="195426"/>
                  </a:cubicBezTo>
                  <a:cubicBezTo>
                    <a:pt x="15527" y="199242"/>
                    <a:pt x="11058" y="201689"/>
                    <a:pt x="6100" y="202439"/>
                  </a:cubicBezTo>
                  <a:lnTo>
                    <a:pt x="6100" y="190924"/>
                  </a:lnTo>
                  <a:cubicBezTo>
                    <a:pt x="6100" y="190924"/>
                    <a:pt x="6100" y="190891"/>
                    <a:pt x="6100" y="190891"/>
                  </a:cubicBezTo>
                  <a:lnTo>
                    <a:pt x="6100" y="187662"/>
                  </a:lnTo>
                  <a:cubicBezTo>
                    <a:pt x="12559" y="186912"/>
                    <a:pt x="18430" y="183878"/>
                    <a:pt x="22736" y="179279"/>
                  </a:cubicBezTo>
                  <a:cubicBezTo>
                    <a:pt x="27825" y="184726"/>
                    <a:pt x="34936" y="187825"/>
                    <a:pt x="42439" y="187825"/>
                  </a:cubicBezTo>
                  <a:cubicBezTo>
                    <a:pt x="50072" y="187825"/>
                    <a:pt x="57150" y="184563"/>
                    <a:pt x="62108" y="179279"/>
                  </a:cubicBezTo>
                  <a:cubicBezTo>
                    <a:pt x="67197" y="184726"/>
                    <a:pt x="74308" y="187825"/>
                    <a:pt x="81811" y="187825"/>
                  </a:cubicBezTo>
                  <a:cubicBezTo>
                    <a:pt x="89281" y="187825"/>
                    <a:pt x="96392" y="184726"/>
                    <a:pt x="101481" y="179279"/>
                  </a:cubicBezTo>
                  <a:cubicBezTo>
                    <a:pt x="106569" y="184726"/>
                    <a:pt x="113680" y="187825"/>
                    <a:pt x="121150" y="187825"/>
                  </a:cubicBezTo>
                  <a:cubicBezTo>
                    <a:pt x="128653" y="187825"/>
                    <a:pt x="135764" y="184726"/>
                    <a:pt x="140853" y="179279"/>
                  </a:cubicBezTo>
                  <a:cubicBezTo>
                    <a:pt x="145811" y="184563"/>
                    <a:pt x="152889" y="187825"/>
                    <a:pt x="160523" y="187825"/>
                  </a:cubicBezTo>
                  <a:cubicBezTo>
                    <a:pt x="168025" y="187825"/>
                    <a:pt x="175136" y="184726"/>
                    <a:pt x="180225" y="179279"/>
                  </a:cubicBezTo>
                  <a:close/>
                  <a:moveTo>
                    <a:pt x="101481" y="0"/>
                  </a:moveTo>
                  <a:cubicBezTo>
                    <a:pt x="81648" y="0"/>
                    <a:pt x="65044" y="13961"/>
                    <a:pt x="60967" y="32587"/>
                  </a:cubicBezTo>
                  <a:lnTo>
                    <a:pt x="48930" y="32587"/>
                  </a:lnTo>
                  <a:cubicBezTo>
                    <a:pt x="37807" y="32587"/>
                    <a:pt x="28738" y="41623"/>
                    <a:pt x="28738" y="52746"/>
                  </a:cubicBezTo>
                  <a:cubicBezTo>
                    <a:pt x="28706" y="86997"/>
                    <a:pt x="28673" y="108265"/>
                    <a:pt x="28706" y="119030"/>
                  </a:cubicBezTo>
                  <a:lnTo>
                    <a:pt x="21138" y="119030"/>
                  </a:lnTo>
                  <a:cubicBezTo>
                    <a:pt x="16963" y="119030"/>
                    <a:pt x="13570" y="122422"/>
                    <a:pt x="13570" y="126598"/>
                  </a:cubicBezTo>
                  <a:lnTo>
                    <a:pt x="13570" y="136025"/>
                  </a:lnTo>
                  <a:cubicBezTo>
                    <a:pt x="13570" y="137721"/>
                    <a:pt x="14940" y="139091"/>
                    <a:pt x="16636" y="139091"/>
                  </a:cubicBezTo>
                  <a:cubicBezTo>
                    <a:pt x="18333" y="139091"/>
                    <a:pt x="19703" y="137721"/>
                    <a:pt x="19703" y="136025"/>
                  </a:cubicBezTo>
                  <a:lnTo>
                    <a:pt x="19703" y="126598"/>
                  </a:lnTo>
                  <a:cubicBezTo>
                    <a:pt x="19703" y="125815"/>
                    <a:pt x="20355" y="125162"/>
                    <a:pt x="21138" y="125162"/>
                  </a:cubicBezTo>
                  <a:lnTo>
                    <a:pt x="54084" y="125162"/>
                  </a:lnTo>
                  <a:cubicBezTo>
                    <a:pt x="54899" y="125162"/>
                    <a:pt x="55552" y="125815"/>
                    <a:pt x="55552" y="126598"/>
                  </a:cubicBezTo>
                  <a:lnTo>
                    <a:pt x="55552" y="177061"/>
                  </a:lnTo>
                  <a:cubicBezTo>
                    <a:pt x="51866" y="180029"/>
                    <a:pt x="47234" y="181725"/>
                    <a:pt x="42439" y="181725"/>
                  </a:cubicBezTo>
                  <a:cubicBezTo>
                    <a:pt x="36371" y="181725"/>
                    <a:pt x="30630" y="179083"/>
                    <a:pt x="26651" y="174484"/>
                  </a:cubicBezTo>
                  <a:cubicBezTo>
                    <a:pt x="25672" y="173342"/>
                    <a:pt x="24237" y="172690"/>
                    <a:pt x="22736" y="172690"/>
                  </a:cubicBezTo>
                  <a:cubicBezTo>
                    <a:pt x="21627" y="172690"/>
                    <a:pt x="20583" y="173048"/>
                    <a:pt x="19703" y="173668"/>
                  </a:cubicBezTo>
                  <a:lnTo>
                    <a:pt x="19703" y="150312"/>
                  </a:lnTo>
                  <a:cubicBezTo>
                    <a:pt x="19703" y="148616"/>
                    <a:pt x="18333" y="147246"/>
                    <a:pt x="16636" y="147246"/>
                  </a:cubicBezTo>
                  <a:cubicBezTo>
                    <a:pt x="14940" y="147246"/>
                    <a:pt x="13570" y="148616"/>
                    <a:pt x="13570" y="150312"/>
                  </a:cubicBezTo>
                  <a:lnTo>
                    <a:pt x="13570" y="157913"/>
                  </a:lnTo>
                  <a:cubicBezTo>
                    <a:pt x="10895" y="159511"/>
                    <a:pt x="7829" y="160457"/>
                    <a:pt x="4697" y="160718"/>
                  </a:cubicBezTo>
                  <a:cubicBezTo>
                    <a:pt x="2055" y="160914"/>
                    <a:pt x="0" y="163132"/>
                    <a:pt x="0" y="165807"/>
                  </a:cubicBezTo>
                  <a:cubicBezTo>
                    <a:pt x="0" y="166263"/>
                    <a:pt x="0" y="200906"/>
                    <a:pt x="0" y="203581"/>
                  </a:cubicBezTo>
                  <a:cubicBezTo>
                    <a:pt x="0" y="205016"/>
                    <a:pt x="620" y="206386"/>
                    <a:pt x="1664" y="207364"/>
                  </a:cubicBezTo>
                  <a:cubicBezTo>
                    <a:pt x="2596" y="208209"/>
                    <a:pt x="3815" y="208690"/>
                    <a:pt x="5087" y="208690"/>
                  </a:cubicBezTo>
                  <a:cubicBezTo>
                    <a:pt x="5239" y="208690"/>
                    <a:pt x="5392" y="208683"/>
                    <a:pt x="5546" y="208669"/>
                  </a:cubicBezTo>
                  <a:cubicBezTo>
                    <a:pt x="12135" y="208049"/>
                    <a:pt x="18235" y="205048"/>
                    <a:pt x="22736" y="200221"/>
                  </a:cubicBezTo>
                  <a:cubicBezTo>
                    <a:pt x="27825" y="205668"/>
                    <a:pt x="34936" y="208767"/>
                    <a:pt x="42439" y="208767"/>
                  </a:cubicBezTo>
                  <a:cubicBezTo>
                    <a:pt x="49909" y="208767"/>
                    <a:pt x="57020" y="205668"/>
                    <a:pt x="62108" y="200221"/>
                  </a:cubicBezTo>
                  <a:cubicBezTo>
                    <a:pt x="67197" y="205668"/>
                    <a:pt x="74308" y="208767"/>
                    <a:pt x="81811" y="208767"/>
                  </a:cubicBezTo>
                  <a:cubicBezTo>
                    <a:pt x="89281" y="208767"/>
                    <a:pt x="96392" y="205668"/>
                    <a:pt x="101481" y="200221"/>
                  </a:cubicBezTo>
                  <a:cubicBezTo>
                    <a:pt x="106569" y="205668"/>
                    <a:pt x="113680" y="208767"/>
                    <a:pt x="121150" y="208767"/>
                  </a:cubicBezTo>
                  <a:cubicBezTo>
                    <a:pt x="128653" y="208767"/>
                    <a:pt x="135764" y="205668"/>
                    <a:pt x="140853" y="200221"/>
                  </a:cubicBezTo>
                  <a:cubicBezTo>
                    <a:pt x="145941" y="205668"/>
                    <a:pt x="153053" y="208767"/>
                    <a:pt x="160523" y="208767"/>
                  </a:cubicBezTo>
                  <a:cubicBezTo>
                    <a:pt x="168025" y="208767"/>
                    <a:pt x="175136" y="205668"/>
                    <a:pt x="180225" y="200221"/>
                  </a:cubicBezTo>
                  <a:cubicBezTo>
                    <a:pt x="184726" y="205048"/>
                    <a:pt x="190826" y="208049"/>
                    <a:pt x="197416" y="208669"/>
                  </a:cubicBezTo>
                  <a:cubicBezTo>
                    <a:pt x="197565" y="208682"/>
                    <a:pt x="197714" y="208689"/>
                    <a:pt x="197861" y="208689"/>
                  </a:cubicBezTo>
                  <a:cubicBezTo>
                    <a:pt x="200637" y="208689"/>
                    <a:pt x="202961" y="206399"/>
                    <a:pt x="202961" y="203581"/>
                  </a:cubicBezTo>
                  <a:cubicBezTo>
                    <a:pt x="202961" y="203091"/>
                    <a:pt x="202961" y="166068"/>
                    <a:pt x="202961" y="165807"/>
                  </a:cubicBezTo>
                  <a:cubicBezTo>
                    <a:pt x="202961" y="163132"/>
                    <a:pt x="200906" y="160914"/>
                    <a:pt x="198264" y="160718"/>
                  </a:cubicBezTo>
                  <a:cubicBezTo>
                    <a:pt x="195132" y="160457"/>
                    <a:pt x="192066" y="159511"/>
                    <a:pt x="189391" y="157913"/>
                  </a:cubicBezTo>
                  <a:lnTo>
                    <a:pt x="189391" y="126598"/>
                  </a:lnTo>
                  <a:cubicBezTo>
                    <a:pt x="189391" y="122422"/>
                    <a:pt x="185999" y="119030"/>
                    <a:pt x="181823" y="119030"/>
                  </a:cubicBezTo>
                  <a:lnTo>
                    <a:pt x="174255" y="119030"/>
                  </a:lnTo>
                  <a:cubicBezTo>
                    <a:pt x="174255" y="111364"/>
                    <a:pt x="174288" y="99034"/>
                    <a:pt x="174255" y="82300"/>
                  </a:cubicBezTo>
                  <a:cubicBezTo>
                    <a:pt x="174255" y="80604"/>
                    <a:pt x="172885" y="79234"/>
                    <a:pt x="171189" y="79234"/>
                  </a:cubicBezTo>
                  <a:cubicBezTo>
                    <a:pt x="169526" y="79234"/>
                    <a:pt x="168156" y="80604"/>
                    <a:pt x="168156" y="82300"/>
                  </a:cubicBezTo>
                  <a:cubicBezTo>
                    <a:pt x="168156" y="99034"/>
                    <a:pt x="168156" y="111364"/>
                    <a:pt x="168156" y="119030"/>
                  </a:cubicBezTo>
                  <a:lnTo>
                    <a:pt x="162610" y="119030"/>
                  </a:lnTo>
                  <a:cubicBezTo>
                    <a:pt x="162643" y="107352"/>
                    <a:pt x="162643" y="84616"/>
                    <a:pt x="162610" y="52779"/>
                  </a:cubicBezTo>
                  <a:cubicBezTo>
                    <a:pt x="162578" y="48049"/>
                    <a:pt x="158761" y="44233"/>
                    <a:pt x="154031" y="44233"/>
                  </a:cubicBezTo>
                  <a:lnTo>
                    <a:pt x="142843" y="44233"/>
                  </a:lnTo>
                  <a:cubicBezTo>
                    <a:pt x="142973" y="42341"/>
                    <a:pt x="142973" y="40612"/>
                    <a:pt x="142843" y="38720"/>
                  </a:cubicBezTo>
                  <a:lnTo>
                    <a:pt x="154031" y="38720"/>
                  </a:lnTo>
                  <a:cubicBezTo>
                    <a:pt x="161795" y="38720"/>
                    <a:pt x="168123" y="45015"/>
                    <a:pt x="168123" y="52779"/>
                  </a:cubicBezTo>
                  <a:lnTo>
                    <a:pt x="168123" y="68012"/>
                  </a:lnTo>
                  <a:cubicBezTo>
                    <a:pt x="168123" y="69709"/>
                    <a:pt x="169493" y="71079"/>
                    <a:pt x="171189" y="71079"/>
                  </a:cubicBezTo>
                  <a:cubicBezTo>
                    <a:pt x="172885" y="71079"/>
                    <a:pt x="174255" y="69709"/>
                    <a:pt x="174223" y="68012"/>
                  </a:cubicBezTo>
                  <a:lnTo>
                    <a:pt x="174223" y="52746"/>
                  </a:lnTo>
                  <a:cubicBezTo>
                    <a:pt x="174223" y="41623"/>
                    <a:pt x="165155" y="32587"/>
                    <a:pt x="154031" y="32587"/>
                  </a:cubicBezTo>
                  <a:lnTo>
                    <a:pt x="141994" y="32587"/>
                  </a:lnTo>
                  <a:cubicBezTo>
                    <a:pt x="137917" y="13961"/>
                    <a:pt x="121313" y="0"/>
                    <a:pt x="1014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9"/>
            <p:cNvSpPr/>
            <p:nvPr/>
          </p:nvSpPr>
          <p:spPr>
            <a:xfrm>
              <a:off x="3261150" y="2475125"/>
              <a:ext cx="1078125" cy="1406650"/>
            </a:xfrm>
            <a:custGeom>
              <a:avLst/>
              <a:gdLst/>
              <a:ahLst/>
              <a:cxnLst/>
              <a:rect l="l" t="t" r="r" b="b"/>
              <a:pathLst>
                <a:path w="43125" h="56266" extrusionOk="0">
                  <a:moveTo>
                    <a:pt x="25020" y="7858"/>
                  </a:moveTo>
                  <a:lnTo>
                    <a:pt x="25020" y="23548"/>
                  </a:lnTo>
                  <a:cubicBezTo>
                    <a:pt x="25020" y="25896"/>
                    <a:pt x="26945" y="27821"/>
                    <a:pt x="29293" y="27821"/>
                  </a:cubicBezTo>
                  <a:lnTo>
                    <a:pt x="35785" y="27821"/>
                  </a:lnTo>
                  <a:lnTo>
                    <a:pt x="18105" y="48404"/>
                  </a:lnTo>
                  <a:lnTo>
                    <a:pt x="18105" y="32714"/>
                  </a:lnTo>
                  <a:cubicBezTo>
                    <a:pt x="18105" y="30365"/>
                    <a:pt x="16180" y="28441"/>
                    <a:pt x="13832" y="28441"/>
                  </a:cubicBezTo>
                  <a:lnTo>
                    <a:pt x="7340" y="28441"/>
                  </a:lnTo>
                  <a:lnTo>
                    <a:pt x="25020" y="7858"/>
                  </a:lnTo>
                  <a:close/>
                  <a:moveTo>
                    <a:pt x="26043" y="0"/>
                  </a:moveTo>
                  <a:cubicBezTo>
                    <a:pt x="24586" y="0"/>
                    <a:pt x="23179" y="632"/>
                    <a:pt x="22182" y="1790"/>
                  </a:cubicBezTo>
                  <a:lnTo>
                    <a:pt x="1697" y="25603"/>
                  </a:lnTo>
                  <a:cubicBezTo>
                    <a:pt x="294" y="27234"/>
                    <a:pt x="1" y="29452"/>
                    <a:pt x="882" y="31409"/>
                  </a:cubicBezTo>
                  <a:cubicBezTo>
                    <a:pt x="1795" y="33366"/>
                    <a:pt x="3687" y="34573"/>
                    <a:pt x="5807" y="34573"/>
                  </a:cubicBezTo>
                  <a:lnTo>
                    <a:pt x="12005" y="34573"/>
                  </a:lnTo>
                  <a:lnTo>
                    <a:pt x="12005" y="51144"/>
                  </a:lnTo>
                  <a:cubicBezTo>
                    <a:pt x="12005" y="53297"/>
                    <a:pt x="13310" y="55189"/>
                    <a:pt x="15300" y="55939"/>
                  </a:cubicBezTo>
                  <a:cubicBezTo>
                    <a:pt x="15887" y="56168"/>
                    <a:pt x="16506" y="56266"/>
                    <a:pt x="17094" y="56266"/>
                  </a:cubicBezTo>
                  <a:cubicBezTo>
                    <a:pt x="18562" y="56266"/>
                    <a:pt x="19964" y="55646"/>
                    <a:pt x="20943" y="54471"/>
                  </a:cubicBezTo>
                  <a:lnTo>
                    <a:pt x="41428" y="30659"/>
                  </a:lnTo>
                  <a:cubicBezTo>
                    <a:pt x="42831" y="29028"/>
                    <a:pt x="43124" y="26810"/>
                    <a:pt x="42244" y="24853"/>
                  </a:cubicBezTo>
                  <a:cubicBezTo>
                    <a:pt x="41330" y="22928"/>
                    <a:pt x="39438" y="21721"/>
                    <a:pt x="37318" y="21721"/>
                  </a:cubicBezTo>
                  <a:lnTo>
                    <a:pt x="31120" y="21721"/>
                  </a:lnTo>
                  <a:lnTo>
                    <a:pt x="31120" y="5118"/>
                  </a:lnTo>
                  <a:cubicBezTo>
                    <a:pt x="31120" y="2965"/>
                    <a:pt x="29815" y="1073"/>
                    <a:pt x="27826" y="322"/>
                  </a:cubicBezTo>
                  <a:cubicBezTo>
                    <a:pt x="27240" y="105"/>
                    <a:pt x="26637" y="0"/>
                    <a:pt x="260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9"/>
            <p:cNvSpPr/>
            <p:nvPr/>
          </p:nvSpPr>
          <p:spPr>
            <a:xfrm>
              <a:off x="3087450" y="577100"/>
              <a:ext cx="1396150" cy="1257450"/>
            </a:xfrm>
            <a:custGeom>
              <a:avLst/>
              <a:gdLst/>
              <a:ahLst/>
              <a:cxnLst/>
              <a:rect l="l" t="t" r="r" b="b"/>
              <a:pathLst>
                <a:path w="55846" h="50298" extrusionOk="0">
                  <a:moveTo>
                    <a:pt x="27762" y="6111"/>
                  </a:moveTo>
                  <a:cubicBezTo>
                    <a:pt x="28456" y="6111"/>
                    <a:pt x="29154" y="6175"/>
                    <a:pt x="29848" y="6306"/>
                  </a:cubicBezTo>
                  <a:cubicBezTo>
                    <a:pt x="36078" y="7481"/>
                    <a:pt x="40058" y="13287"/>
                    <a:pt x="38916" y="19518"/>
                  </a:cubicBezTo>
                  <a:cubicBezTo>
                    <a:pt x="38721" y="20431"/>
                    <a:pt x="38460" y="21312"/>
                    <a:pt x="38068" y="22160"/>
                  </a:cubicBezTo>
                  <a:cubicBezTo>
                    <a:pt x="36095" y="18860"/>
                    <a:pt x="32518" y="16756"/>
                    <a:pt x="28496" y="16756"/>
                  </a:cubicBezTo>
                  <a:cubicBezTo>
                    <a:pt x="28263" y="16756"/>
                    <a:pt x="28029" y="16763"/>
                    <a:pt x="27793" y="16777"/>
                  </a:cubicBezTo>
                  <a:cubicBezTo>
                    <a:pt x="26358" y="13418"/>
                    <a:pt x="24042" y="10482"/>
                    <a:pt x="21041" y="8362"/>
                  </a:cubicBezTo>
                  <a:cubicBezTo>
                    <a:pt x="21041" y="8362"/>
                    <a:pt x="21041" y="8329"/>
                    <a:pt x="21041" y="8329"/>
                  </a:cubicBezTo>
                  <a:cubicBezTo>
                    <a:pt x="22990" y="6886"/>
                    <a:pt x="25353" y="6111"/>
                    <a:pt x="27762" y="6111"/>
                  </a:cubicBezTo>
                  <a:close/>
                  <a:moveTo>
                    <a:pt x="28511" y="22877"/>
                  </a:moveTo>
                  <a:cubicBezTo>
                    <a:pt x="31283" y="22877"/>
                    <a:pt x="33567" y="25128"/>
                    <a:pt x="33567" y="27901"/>
                  </a:cubicBezTo>
                  <a:cubicBezTo>
                    <a:pt x="33567" y="30706"/>
                    <a:pt x="31283" y="32957"/>
                    <a:pt x="28511" y="32957"/>
                  </a:cubicBezTo>
                  <a:cubicBezTo>
                    <a:pt x="25738" y="32957"/>
                    <a:pt x="23454" y="30706"/>
                    <a:pt x="23454" y="27901"/>
                  </a:cubicBezTo>
                  <a:cubicBezTo>
                    <a:pt x="23454" y="25128"/>
                    <a:pt x="25738" y="22877"/>
                    <a:pt x="28511" y="22877"/>
                  </a:cubicBezTo>
                  <a:close/>
                  <a:moveTo>
                    <a:pt x="49192" y="31228"/>
                  </a:moveTo>
                  <a:lnTo>
                    <a:pt x="49192" y="31228"/>
                  </a:lnTo>
                  <a:cubicBezTo>
                    <a:pt x="49550" y="34425"/>
                    <a:pt x="48539" y="37622"/>
                    <a:pt x="46419" y="40003"/>
                  </a:cubicBezTo>
                  <a:cubicBezTo>
                    <a:pt x="44396" y="42286"/>
                    <a:pt x="41624" y="43624"/>
                    <a:pt x="38590" y="43819"/>
                  </a:cubicBezTo>
                  <a:cubicBezTo>
                    <a:pt x="38378" y="43831"/>
                    <a:pt x="38167" y="43836"/>
                    <a:pt x="37957" y="43836"/>
                  </a:cubicBezTo>
                  <a:cubicBezTo>
                    <a:pt x="35154" y="43836"/>
                    <a:pt x="32496" y="42830"/>
                    <a:pt x="30403" y="40949"/>
                  </a:cubicBezTo>
                  <a:cubicBezTo>
                    <a:pt x="29750" y="40394"/>
                    <a:pt x="29196" y="39742"/>
                    <a:pt x="28706" y="39057"/>
                  </a:cubicBezTo>
                  <a:cubicBezTo>
                    <a:pt x="33012" y="38992"/>
                    <a:pt x="36698" y="36480"/>
                    <a:pt x="38492" y="32859"/>
                  </a:cubicBezTo>
                  <a:cubicBezTo>
                    <a:pt x="39298" y="32953"/>
                    <a:pt x="40108" y="33001"/>
                    <a:pt x="40918" y="33001"/>
                  </a:cubicBezTo>
                  <a:cubicBezTo>
                    <a:pt x="43750" y="33001"/>
                    <a:pt x="46579" y="32420"/>
                    <a:pt x="49192" y="31228"/>
                  </a:cubicBezTo>
                  <a:close/>
                  <a:moveTo>
                    <a:pt x="18757" y="22519"/>
                  </a:moveTo>
                  <a:cubicBezTo>
                    <a:pt x="16735" y="26139"/>
                    <a:pt x="16898" y="30608"/>
                    <a:pt x="19214" y="34099"/>
                  </a:cubicBezTo>
                  <a:cubicBezTo>
                    <a:pt x="17028" y="37002"/>
                    <a:pt x="15658" y="40492"/>
                    <a:pt x="15300" y="44146"/>
                  </a:cubicBezTo>
                  <a:cubicBezTo>
                    <a:pt x="15300" y="44146"/>
                    <a:pt x="15300" y="44146"/>
                    <a:pt x="15300" y="44178"/>
                  </a:cubicBezTo>
                  <a:cubicBezTo>
                    <a:pt x="12103" y="42776"/>
                    <a:pt x="9754" y="40068"/>
                    <a:pt x="8873" y="36676"/>
                  </a:cubicBezTo>
                  <a:cubicBezTo>
                    <a:pt x="7079" y="30021"/>
                    <a:pt x="11711" y="23171"/>
                    <a:pt x="18757" y="22519"/>
                  </a:cubicBezTo>
                  <a:close/>
                  <a:moveTo>
                    <a:pt x="27756" y="1"/>
                  </a:moveTo>
                  <a:cubicBezTo>
                    <a:pt x="24036" y="1"/>
                    <a:pt x="20371" y="1213"/>
                    <a:pt x="17355" y="3469"/>
                  </a:cubicBezTo>
                  <a:cubicBezTo>
                    <a:pt x="15789" y="4610"/>
                    <a:pt x="14908" y="6404"/>
                    <a:pt x="14908" y="8362"/>
                  </a:cubicBezTo>
                  <a:cubicBezTo>
                    <a:pt x="14941" y="10319"/>
                    <a:pt x="15887" y="12178"/>
                    <a:pt x="17485" y="13320"/>
                  </a:cubicBezTo>
                  <a:cubicBezTo>
                    <a:pt x="18659" y="14168"/>
                    <a:pt x="19703" y="15179"/>
                    <a:pt x="20551" y="16353"/>
                  </a:cubicBezTo>
                  <a:cubicBezTo>
                    <a:pt x="20301" y="16343"/>
                    <a:pt x="20051" y="16338"/>
                    <a:pt x="19803" y="16338"/>
                  </a:cubicBezTo>
                  <a:cubicBezTo>
                    <a:pt x="8465" y="16338"/>
                    <a:pt x="1" y="27165"/>
                    <a:pt x="2969" y="38274"/>
                  </a:cubicBezTo>
                  <a:cubicBezTo>
                    <a:pt x="4339" y="43461"/>
                    <a:pt x="7993" y="47668"/>
                    <a:pt x="12918" y="49789"/>
                  </a:cubicBezTo>
                  <a:cubicBezTo>
                    <a:pt x="13699" y="50130"/>
                    <a:pt x="14517" y="50297"/>
                    <a:pt x="15330" y="50297"/>
                  </a:cubicBezTo>
                  <a:cubicBezTo>
                    <a:pt x="16383" y="50297"/>
                    <a:pt x="17426" y="50015"/>
                    <a:pt x="18366" y="49463"/>
                  </a:cubicBezTo>
                  <a:cubicBezTo>
                    <a:pt x="20062" y="48451"/>
                    <a:pt x="21171" y="46690"/>
                    <a:pt x="21367" y="44765"/>
                  </a:cubicBezTo>
                  <a:cubicBezTo>
                    <a:pt x="21530" y="43297"/>
                    <a:pt x="21889" y="41895"/>
                    <a:pt x="22476" y="40557"/>
                  </a:cubicBezTo>
                  <a:cubicBezTo>
                    <a:pt x="23454" y="42417"/>
                    <a:pt x="24727" y="44113"/>
                    <a:pt x="26325" y="45516"/>
                  </a:cubicBezTo>
                  <a:cubicBezTo>
                    <a:pt x="29644" y="48487"/>
                    <a:pt x="33800" y="49952"/>
                    <a:pt x="37941" y="49952"/>
                  </a:cubicBezTo>
                  <a:cubicBezTo>
                    <a:pt x="42755" y="49952"/>
                    <a:pt x="47549" y="47973"/>
                    <a:pt x="50986" y="44080"/>
                  </a:cubicBezTo>
                  <a:cubicBezTo>
                    <a:pt x="54280" y="40362"/>
                    <a:pt x="55846" y="35403"/>
                    <a:pt x="55259" y="30478"/>
                  </a:cubicBezTo>
                  <a:cubicBezTo>
                    <a:pt x="55031" y="28521"/>
                    <a:pt x="53954" y="26857"/>
                    <a:pt x="52225" y="25911"/>
                  </a:cubicBezTo>
                  <a:cubicBezTo>
                    <a:pt x="51298" y="25376"/>
                    <a:pt x="50255" y="25114"/>
                    <a:pt x="49206" y="25114"/>
                  </a:cubicBezTo>
                  <a:cubicBezTo>
                    <a:pt x="48335" y="25114"/>
                    <a:pt x="47461" y="25295"/>
                    <a:pt x="46647" y="25650"/>
                  </a:cubicBezTo>
                  <a:cubicBezTo>
                    <a:pt x="45342" y="26270"/>
                    <a:pt x="43907" y="26629"/>
                    <a:pt x="42472" y="26792"/>
                  </a:cubicBezTo>
                  <a:cubicBezTo>
                    <a:pt x="43679" y="24932"/>
                    <a:pt x="44494" y="22845"/>
                    <a:pt x="44918" y="20659"/>
                  </a:cubicBezTo>
                  <a:cubicBezTo>
                    <a:pt x="46712" y="11102"/>
                    <a:pt x="40515" y="2066"/>
                    <a:pt x="30957" y="304"/>
                  </a:cubicBezTo>
                  <a:cubicBezTo>
                    <a:pt x="29895" y="101"/>
                    <a:pt x="28823" y="1"/>
                    <a:pt x="27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1" name="Google Shape;271;p29"/>
          <p:cNvGrpSpPr/>
          <p:nvPr/>
        </p:nvGrpSpPr>
        <p:grpSpPr>
          <a:xfrm>
            <a:off x="409666" y="1199246"/>
            <a:ext cx="1694728" cy="3043508"/>
            <a:chOff x="549888" y="1371744"/>
            <a:chExt cx="1694728" cy="3043508"/>
          </a:xfrm>
        </p:grpSpPr>
        <p:sp>
          <p:nvSpPr>
            <p:cNvPr id="274" name="Google Shape;274;p29"/>
            <p:cNvSpPr txBox="1"/>
            <p:nvPr/>
          </p:nvSpPr>
          <p:spPr>
            <a:xfrm>
              <a:off x="549888" y="3818252"/>
              <a:ext cx="1694728" cy="597000"/>
            </a:xfrm>
            <a:prstGeom prst="rect">
              <a:avLst/>
            </a:prstGeom>
            <a:noFill/>
            <a:ln>
              <a:noFill/>
            </a:ln>
          </p:spPr>
          <p:txBody>
            <a:bodyPr spcFirstLastPara="1" wrap="square" lIns="0" tIns="0" rIns="0" bIns="0" anchor="ctr" anchorCtr="0">
              <a:noAutofit/>
            </a:bodyPr>
            <a:lstStyle/>
            <a:p>
              <a:pPr algn="just"/>
              <a:r>
                <a:rPr lang="en-US" sz="1200" b="0" i="0" dirty="0">
                  <a:effectLst/>
                  <a:latin typeface="Roboto" panose="02000000000000000000" pitchFamily="2" charset="0"/>
                  <a:ea typeface="Roboto" panose="02000000000000000000" pitchFamily="2" charset="0"/>
                  <a:cs typeface="Roboto" panose="02000000000000000000" pitchFamily="2" charset="0"/>
                </a:rPr>
                <a:t>The United States is one of the largest producers of renewable energy in the world. In 2020, the country was the second-largest producer of hydroelectric power, the third-largest producer of wind power, and the fourth-largest producer of solar power.</a:t>
              </a:r>
            </a:p>
          </p:txBody>
        </p:sp>
        <p:sp>
          <p:nvSpPr>
            <p:cNvPr id="275" name="Google Shape;275;p29"/>
            <p:cNvSpPr txBox="1"/>
            <p:nvPr/>
          </p:nvSpPr>
          <p:spPr>
            <a:xfrm>
              <a:off x="713228" y="1371744"/>
              <a:ext cx="1010400" cy="4320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2000" dirty="0">
                  <a:solidFill>
                    <a:schemeClr val="dk1"/>
                  </a:solidFill>
                  <a:latin typeface="Fira Sans Extra Condensed SemiBold"/>
                  <a:ea typeface="Fira Sans Extra Condensed SemiBold"/>
                  <a:cs typeface="Fira Sans Extra Condensed SemiBold"/>
                  <a:sym typeface="Fira Sans Extra Condensed SemiBold"/>
                </a:rPr>
                <a:t>05</a:t>
              </a:r>
              <a:endParaRPr sz="2000" dirty="0">
                <a:solidFill>
                  <a:schemeClr val="dk1"/>
                </a:solidFill>
                <a:latin typeface="Fira Sans Extra Condensed SemiBold"/>
                <a:ea typeface="Fira Sans Extra Condensed SemiBold"/>
                <a:cs typeface="Fira Sans Extra Condensed SemiBold"/>
                <a:sym typeface="Fira Sans Extra Condensed SemiBold"/>
              </a:endParaRPr>
            </a:p>
          </p:txBody>
        </p:sp>
      </p:grpSp>
      <p:grpSp>
        <p:nvGrpSpPr>
          <p:cNvPr id="276" name="Google Shape;276;p29"/>
          <p:cNvGrpSpPr/>
          <p:nvPr/>
        </p:nvGrpSpPr>
        <p:grpSpPr>
          <a:xfrm>
            <a:off x="2447764" y="1142284"/>
            <a:ext cx="2039177" cy="3100470"/>
            <a:chOff x="1424288" y="1371744"/>
            <a:chExt cx="2039177" cy="3100470"/>
          </a:xfrm>
        </p:grpSpPr>
        <p:sp>
          <p:nvSpPr>
            <p:cNvPr id="279" name="Google Shape;279;p29"/>
            <p:cNvSpPr txBox="1"/>
            <p:nvPr/>
          </p:nvSpPr>
          <p:spPr>
            <a:xfrm>
              <a:off x="1424288" y="3875214"/>
              <a:ext cx="2039177" cy="597000"/>
            </a:xfrm>
            <a:prstGeom prst="rect">
              <a:avLst/>
            </a:prstGeom>
            <a:noFill/>
            <a:ln>
              <a:noFill/>
            </a:ln>
          </p:spPr>
          <p:txBody>
            <a:bodyPr spcFirstLastPara="1" wrap="square" lIns="0" tIns="0" rIns="0" bIns="0" anchor="ctr" anchorCtr="0">
              <a:noAutofit/>
            </a:bodyPr>
            <a:lstStyle/>
            <a:p>
              <a:pPr algn="just"/>
              <a:r>
                <a:rPr lang="en-US" sz="1200" b="0" i="0" dirty="0">
                  <a:effectLst/>
                  <a:latin typeface="Roboto" panose="02000000000000000000" pitchFamily="2" charset="0"/>
                  <a:ea typeface="Roboto" panose="02000000000000000000" pitchFamily="2" charset="0"/>
                  <a:cs typeface="Roboto" panose="02000000000000000000" pitchFamily="2" charset="0"/>
                </a:rPr>
                <a:t>Renewable energy is an important part of the U.S. energy mix, and it has the potential to play an even bigger role in the future. According to the U.S. Department of Energy, renewable energy sources could meet 80% of the country's total electricity needs by 2050.</a:t>
              </a:r>
            </a:p>
          </p:txBody>
        </p:sp>
        <p:sp>
          <p:nvSpPr>
            <p:cNvPr id="280" name="Google Shape;280;p29"/>
            <p:cNvSpPr txBox="1"/>
            <p:nvPr/>
          </p:nvSpPr>
          <p:spPr>
            <a:xfrm>
              <a:off x="1831071" y="1371744"/>
              <a:ext cx="1010400" cy="4320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2000" dirty="0">
                  <a:solidFill>
                    <a:schemeClr val="dk1"/>
                  </a:solidFill>
                  <a:latin typeface="Fira Sans Extra Condensed SemiBold"/>
                  <a:ea typeface="Fira Sans Extra Condensed SemiBold"/>
                  <a:cs typeface="Fira Sans Extra Condensed SemiBold"/>
                  <a:sym typeface="Fira Sans Extra Condensed SemiBold"/>
                </a:rPr>
                <a:t>06</a:t>
              </a:r>
              <a:endParaRPr sz="2000" dirty="0">
                <a:solidFill>
                  <a:schemeClr val="dk1"/>
                </a:solidFill>
                <a:latin typeface="Fira Sans Extra Condensed SemiBold"/>
                <a:ea typeface="Fira Sans Extra Condensed SemiBold"/>
                <a:cs typeface="Fira Sans Extra Condensed SemiBold"/>
                <a:sym typeface="Fira Sans Extra Condensed SemiBold"/>
              </a:endParaRPr>
            </a:p>
          </p:txBody>
        </p:sp>
      </p:grpSp>
      <p:grpSp>
        <p:nvGrpSpPr>
          <p:cNvPr id="281" name="Google Shape;281;p29"/>
          <p:cNvGrpSpPr/>
          <p:nvPr/>
        </p:nvGrpSpPr>
        <p:grpSpPr>
          <a:xfrm>
            <a:off x="4794512" y="1134364"/>
            <a:ext cx="1775847" cy="2741273"/>
            <a:chOff x="4903289" y="1371744"/>
            <a:chExt cx="1775847" cy="2741273"/>
          </a:xfrm>
        </p:grpSpPr>
        <p:sp>
          <p:nvSpPr>
            <p:cNvPr id="284" name="Google Shape;284;p29"/>
            <p:cNvSpPr txBox="1"/>
            <p:nvPr/>
          </p:nvSpPr>
          <p:spPr>
            <a:xfrm>
              <a:off x="4903289" y="3516017"/>
              <a:ext cx="1775847" cy="597000"/>
            </a:xfrm>
            <a:prstGeom prst="rect">
              <a:avLst/>
            </a:prstGeom>
            <a:noFill/>
            <a:ln>
              <a:noFill/>
            </a:ln>
          </p:spPr>
          <p:txBody>
            <a:bodyPr spcFirstLastPara="1" wrap="square" lIns="0" tIns="0" rIns="0" bIns="0" anchor="ctr" anchorCtr="0">
              <a:noAutofit/>
            </a:bodyPr>
            <a:lstStyle/>
            <a:p>
              <a:pPr algn="just"/>
              <a:r>
                <a:rPr lang="en-US" sz="1200" b="0" i="0" dirty="0">
                  <a:effectLst/>
                  <a:latin typeface="Roboto" panose="02000000000000000000" pitchFamily="2" charset="0"/>
                  <a:ea typeface="Roboto" panose="02000000000000000000" pitchFamily="2" charset="0"/>
                  <a:cs typeface="Roboto" panose="02000000000000000000" pitchFamily="2" charset="0"/>
                </a:rPr>
                <a:t>The use of renewable energy can have a number of benefits, including reducing greenhouse gas emissions, improving air quality, and creating jobs.</a:t>
              </a:r>
            </a:p>
          </p:txBody>
        </p:sp>
        <p:sp>
          <p:nvSpPr>
            <p:cNvPr id="285" name="Google Shape;285;p29"/>
            <p:cNvSpPr txBox="1"/>
            <p:nvPr/>
          </p:nvSpPr>
          <p:spPr>
            <a:xfrm>
              <a:off x="5184600" y="1371744"/>
              <a:ext cx="1010400" cy="4320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2000" dirty="0">
                  <a:solidFill>
                    <a:schemeClr val="dk1"/>
                  </a:solidFill>
                  <a:latin typeface="Fira Sans Extra Condensed SemiBold"/>
                  <a:ea typeface="Fira Sans Extra Condensed SemiBold"/>
                  <a:cs typeface="Fira Sans Extra Condensed SemiBold"/>
                  <a:sym typeface="Fira Sans Extra Condensed SemiBold"/>
                </a:rPr>
                <a:t>07</a:t>
              </a:r>
              <a:endParaRPr sz="2000" dirty="0">
                <a:solidFill>
                  <a:schemeClr val="dk1"/>
                </a:solidFill>
                <a:latin typeface="Fira Sans Extra Condensed SemiBold"/>
                <a:ea typeface="Fira Sans Extra Condensed SemiBold"/>
                <a:cs typeface="Fira Sans Extra Condensed SemiBold"/>
                <a:sym typeface="Fira Sans Extra Condensed SemiBold"/>
              </a:endParaRPr>
            </a:p>
          </p:txBody>
        </p:sp>
      </p:grpSp>
      <p:sp>
        <p:nvSpPr>
          <p:cNvPr id="2" name="Google Shape;228;p29">
            <a:extLst>
              <a:ext uri="{FF2B5EF4-FFF2-40B4-BE49-F238E27FC236}">
                <a16:creationId xmlns:a16="http://schemas.microsoft.com/office/drawing/2014/main" id="{B81BD69B-3F8E-1D46-3C44-C51EACA92E19}"/>
              </a:ext>
            </a:extLst>
          </p:cNvPr>
          <p:cNvSpPr/>
          <p:nvPr/>
        </p:nvSpPr>
        <p:spPr>
          <a:xfrm rot="10800000">
            <a:off x="7213210" y="1770357"/>
            <a:ext cx="1120994" cy="931925"/>
          </a:xfrm>
          <a:custGeom>
            <a:avLst/>
            <a:gdLst/>
            <a:ahLst/>
            <a:cxnLst/>
            <a:rect l="l" t="t" r="r" b="b"/>
            <a:pathLst>
              <a:path w="179359" h="149108" extrusionOk="0">
                <a:moveTo>
                  <a:pt x="90668" y="1"/>
                </a:moveTo>
                <a:cubicBezTo>
                  <a:pt x="59095" y="1"/>
                  <a:pt x="36219" y="21173"/>
                  <a:pt x="26149" y="39718"/>
                </a:cubicBezTo>
                <a:cubicBezTo>
                  <a:pt x="1" y="87844"/>
                  <a:pt x="41410" y="149108"/>
                  <a:pt x="92859" y="149108"/>
                </a:cubicBezTo>
                <a:cubicBezTo>
                  <a:pt x="93260" y="149108"/>
                  <a:pt x="93662" y="149104"/>
                  <a:pt x="94064" y="149096"/>
                </a:cubicBezTo>
                <a:cubicBezTo>
                  <a:pt x="146034" y="148129"/>
                  <a:pt x="170152" y="115239"/>
                  <a:pt x="174755" y="75644"/>
                </a:cubicBezTo>
                <a:cubicBezTo>
                  <a:pt x="179358" y="36049"/>
                  <a:pt x="151338" y="13266"/>
                  <a:pt x="109842" y="2525"/>
                </a:cubicBezTo>
                <a:cubicBezTo>
                  <a:pt x="103148" y="785"/>
                  <a:pt x="96747" y="1"/>
                  <a:pt x="9066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 name="Google Shape;263;p29">
            <a:extLst>
              <a:ext uri="{FF2B5EF4-FFF2-40B4-BE49-F238E27FC236}">
                <a16:creationId xmlns:a16="http://schemas.microsoft.com/office/drawing/2014/main" id="{F95769D0-9F9B-BFAF-DA11-DB8704E3F641}"/>
              </a:ext>
            </a:extLst>
          </p:cNvPr>
          <p:cNvGrpSpPr/>
          <p:nvPr/>
        </p:nvGrpSpPr>
        <p:grpSpPr>
          <a:xfrm>
            <a:off x="7460380" y="1975098"/>
            <a:ext cx="516073" cy="522442"/>
            <a:chOff x="1222425" y="238125"/>
            <a:chExt cx="5155575" cy="5219200"/>
          </a:xfrm>
        </p:grpSpPr>
        <p:sp>
          <p:nvSpPr>
            <p:cNvPr id="4" name="Google Shape;264;p29">
              <a:extLst>
                <a:ext uri="{FF2B5EF4-FFF2-40B4-BE49-F238E27FC236}">
                  <a16:creationId xmlns:a16="http://schemas.microsoft.com/office/drawing/2014/main" id="{29789300-9C8D-270D-7C84-A58B95DDECDA}"/>
                </a:ext>
              </a:extLst>
            </p:cNvPr>
            <p:cNvSpPr/>
            <p:nvPr/>
          </p:nvSpPr>
          <p:spPr>
            <a:xfrm>
              <a:off x="3820600" y="3513950"/>
              <a:ext cx="201450" cy="153350"/>
            </a:xfrm>
            <a:custGeom>
              <a:avLst/>
              <a:gdLst/>
              <a:ahLst/>
              <a:cxnLst/>
              <a:rect l="l" t="t" r="r" b="b"/>
              <a:pathLst>
                <a:path w="8058" h="6134" extrusionOk="0">
                  <a:moveTo>
                    <a:pt x="3066" y="1"/>
                  </a:moveTo>
                  <a:cubicBezTo>
                    <a:pt x="1370" y="1"/>
                    <a:pt x="0" y="1371"/>
                    <a:pt x="0" y="3067"/>
                  </a:cubicBezTo>
                  <a:cubicBezTo>
                    <a:pt x="0" y="4763"/>
                    <a:pt x="1370" y="6134"/>
                    <a:pt x="3066" y="6134"/>
                  </a:cubicBezTo>
                  <a:lnTo>
                    <a:pt x="4991" y="6134"/>
                  </a:lnTo>
                  <a:cubicBezTo>
                    <a:pt x="6687" y="6134"/>
                    <a:pt x="8057" y="4763"/>
                    <a:pt x="8057" y="3067"/>
                  </a:cubicBezTo>
                  <a:cubicBezTo>
                    <a:pt x="8057" y="1371"/>
                    <a:pt x="6687" y="1"/>
                    <a:pt x="49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65;p29">
              <a:extLst>
                <a:ext uri="{FF2B5EF4-FFF2-40B4-BE49-F238E27FC236}">
                  <a16:creationId xmlns:a16="http://schemas.microsoft.com/office/drawing/2014/main" id="{72E24747-91BD-0C18-7283-C38A4EE72C5D}"/>
                </a:ext>
              </a:extLst>
            </p:cNvPr>
            <p:cNvSpPr/>
            <p:nvPr/>
          </p:nvSpPr>
          <p:spPr>
            <a:xfrm>
              <a:off x="4158200" y="3513950"/>
              <a:ext cx="201450" cy="153350"/>
            </a:xfrm>
            <a:custGeom>
              <a:avLst/>
              <a:gdLst/>
              <a:ahLst/>
              <a:cxnLst/>
              <a:rect l="l" t="t" r="r" b="b"/>
              <a:pathLst>
                <a:path w="8058" h="6134" extrusionOk="0">
                  <a:moveTo>
                    <a:pt x="3067" y="1"/>
                  </a:moveTo>
                  <a:cubicBezTo>
                    <a:pt x="1371" y="1"/>
                    <a:pt x="1" y="1371"/>
                    <a:pt x="1" y="3067"/>
                  </a:cubicBezTo>
                  <a:cubicBezTo>
                    <a:pt x="1" y="4763"/>
                    <a:pt x="1371" y="6134"/>
                    <a:pt x="3067" y="6134"/>
                  </a:cubicBezTo>
                  <a:lnTo>
                    <a:pt x="4992" y="6134"/>
                  </a:lnTo>
                  <a:cubicBezTo>
                    <a:pt x="6688" y="6134"/>
                    <a:pt x="8058" y="4763"/>
                    <a:pt x="8058" y="3067"/>
                  </a:cubicBezTo>
                  <a:cubicBezTo>
                    <a:pt x="8058" y="1371"/>
                    <a:pt x="6688" y="1"/>
                    <a:pt x="49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66;p29">
              <a:extLst>
                <a:ext uri="{FF2B5EF4-FFF2-40B4-BE49-F238E27FC236}">
                  <a16:creationId xmlns:a16="http://schemas.microsoft.com/office/drawing/2014/main" id="{B912CCEC-DA4A-44CE-6BA8-14A9310C4C56}"/>
                </a:ext>
              </a:extLst>
            </p:cNvPr>
            <p:cNvSpPr/>
            <p:nvPr/>
          </p:nvSpPr>
          <p:spPr>
            <a:xfrm>
              <a:off x="4496625" y="3513950"/>
              <a:ext cx="200650" cy="153350"/>
            </a:xfrm>
            <a:custGeom>
              <a:avLst/>
              <a:gdLst/>
              <a:ahLst/>
              <a:cxnLst/>
              <a:rect l="l" t="t" r="r" b="b"/>
              <a:pathLst>
                <a:path w="8026" h="6134" extrusionOk="0">
                  <a:moveTo>
                    <a:pt x="3035" y="1"/>
                  </a:moveTo>
                  <a:cubicBezTo>
                    <a:pt x="1371" y="1"/>
                    <a:pt x="1" y="1371"/>
                    <a:pt x="1" y="3067"/>
                  </a:cubicBezTo>
                  <a:cubicBezTo>
                    <a:pt x="1" y="4763"/>
                    <a:pt x="1371" y="6134"/>
                    <a:pt x="3035" y="6134"/>
                  </a:cubicBezTo>
                  <a:lnTo>
                    <a:pt x="4992" y="6134"/>
                  </a:lnTo>
                  <a:cubicBezTo>
                    <a:pt x="6655" y="6134"/>
                    <a:pt x="8025" y="4763"/>
                    <a:pt x="8025" y="3067"/>
                  </a:cubicBezTo>
                  <a:cubicBezTo>
                    <a:pt x="8025" y="1371"/>
                    <a:pt x="6655" y="1"/>
                    <a:pt x="49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67;p29">
              <a:extLst>
                <a:ext uri="{FF2B5EF4-FFF2-40B4-BE49-F238E27FC236}">
                  <a16:creationId xmlns:a16="http://schemas.microsoft.com/office/drawing/2014/main" id="{E934FF55-0BAD-417B-2634-B92243C947E0}"/>
                </a:ext>
              </a:extLst>
            </p:cNvPr>
            <p:cNvSpPr/>
            <p:nvPr/>
          </p:nvSpPr>
          <p:spPr>
            <a:xfrm>
              <a:off x="2735175" y="4399175"/>
              <a:ext cx="563525" cy="731450"/>
            </a:xfrm>
            <a:custGeom>
              <a:avLst/>
              <a:gdLst/>
              <a:ahLst/>
              <a:cxnLst/>
              <a:rect l="l" t="t" r="r" b="b"/>
              <a:pathLst>
                <a:path w="22541" h="29258" extrusionOk="0">
                  <a:moveTo>
                    <a:pt x="11270" y="1"/>
                  </a:moveTo>
                  <a:cubicBezTo>
                    <a:pt x="10805" y="1"/>
                    <a:pt x="10341" y="115"/>
                    <a:pt x="9916" y="343"/>
                  </a:cubicBezTo>
                  <a:lnTo>
                    <a:pt x="2153" y="4193"/>
                  </a:lnTo>
                  <a:cubicBezTo>
                    <a:pt x="620" y="4943"/>
                    <a:pt x="0" y="6802"/>
                    <a:pt x="750" y="8303"/>
                  </a:cubicBezTo>
                  <a:cubicBezTo>
                    <a:pt x="1305" y="9379"/>
                    <a:pt x="2381" y="9999"/>
                    <a:pt x="3490" y="9999"/>
                  </a:cubicBezTo>
                  <a:cubicBezTo>
                    <a:pt x="3947" y="9999"/>
                    <a:pt x="4436" y="9901"/>
                    <a:pt x="4860" y="9673"/>
                  </a:cubicBezTo>
                  <a:lnTo>
                    <a:pt x="8220" y="8009"/>
                  </a:lnTo>
                  <a:lnTo>
                    <a:pt x="8220" y="8009"/>
                  </a:lnTo>
                  <a:cubicBezTo>
                    <a:pt x="8188" y="8237"/>
                    <a:pt x="8449" y="9281"/>
                    <a:pt x="7339" y="11075"/>
                  </a:cubicBezTo>
                  <a:cubicBezTo>
                    <a:pt x="6622" y="12217"/>
                    <a:pt x="6263" y="13522"/>
                    <a:pt x="6263" y="14924"/>
                  </a:cubicBezTo>
                  <a:cubicBezTo>
                    <a:pt x="6263" y="18089"/>
                    <a:pt x="7992" y="19752"/>
                    <a:pt x="9134" y="20861"/>
                  </a:cubicBezTo>
                  <a:cubicBezTo>
                    <a:pt x="10047" y="21742"/>
                    <a:pt x="10145" y="21905"/>
                    <a:pt x="10145" y="22427"/>
                  </a:cubicBezTo>
                  <a:cubicBezTo>
                    <a:pt x="10145" y="22982"/>
                    <a:pt x="10047" y="23145"/>
                    <a:pt x="9134" y="24025"/>
                  </a:cubicBezTo>
                  <a:cubicBezTo>
                    <a:pt x="7927" y="25200"/>
                    <a:pt x="7894" y="27124"/>
                    <a:pt x="9068" y="28331"/>
                  </a:cubicBezTo>
                  <a:cubicBezTo>
                    <a:pt x="9668" y="28947"/>
                    <a:pt x="10471" y="29257"/>
                    <a:pt x="11274" y="29257"/>
                  </a:cubicBezTo>
                  <a:cubicBezTo>
                    <a:pt x="12045" y="29257"/>
                    <a:pt x="12816" y="28972"/>
                    <a:pt x="13407" y="28396"/>
                  </a:cubicBezTo>
                  <a:cubicBezTo>
                    <a:pt x="14548" y="27287"/>
                    <a:pt x="16277" y="25624"/>
                    <a:pt x="16277" y="22427"/>
                  </a:cubicBezTo>
                  <a:cubicBezTo>
                    <a:pt x="16277" y="17012"/>
                    <a:pt x="11384" y="16197"/>
                    <a:pt x="12559" y="14305"/>
                  </a:cubicBezTo>
                  <a:cubicBezTo>
                    <a:pt x="14614" y="10945"/>
                    <a:pt x="14288" y="8237"/>
                    <a:pt x="14320" y="8009"/>
                  </a:cubicBezTo>
                  <a:lnTo>
                    <a:pt x="14320" y="8009"/>
                  </a:lnTo>
                  <a:lnTo>
                    <a:pt x="17680" y="9673"/>
                  </a:lnTo>
                  <a:cubicBezTo>
                    <a:pt x="18113" y="9889"/>
                    <a:pt x="18576" y="9992"/>
                    <a:pt x="19034" y="9992"/>
                  </a:cubicBezTo>
                  <a:cubicBezTo>
                    <a:pt x="20162" y="9992"/>
                    <a:pt x="21256" y="9370"/>
                    <a:pt x="21790" y="8303"/>
                  </a:cubicBezTo>
                  <a:cubicBezTo>
                    <a:pt x="22540" y="6802"/>
                    <a:pt x="21921" y="4943"/>
                    <a:pt x="20420" y="4193"/>
                  </a:cubicBezTo>
                  <a:lnTo>
                    <a:pt x="12624" y="343"/>
                  </a:lnTo>
                  <a:cubicBezTo>
                    <a:pt x="12200" y="115"/>
                    <a:pt x="11735" y="1"/>
                    <a:pt x="112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68;p29">
              <a:extLst>
                <a:ext uri="{FF2B5EF4-FFF2-40B4-BE49-F238E27FC236}">
                  <a16:creationId xmlns:a16="http://schemas.microsoft.com/office/drawing/2014/main" id="{84B9A29C-5060-D60E-AB5B-6348CC52209E}"/>
                </a:ext>
              </a:extLst>
            </p:cNvPr>
            <p:cNvSpPr/>
            <p:nvPr/>
          </p:nvSpPr>
          <p:spPr>
            <a:xfrm>
              <a:off x="3518850" y="4399175"/>
              <a:ext cx="562725" cy="731450"/>
            </a:xfrm>
            <a:custGeom>
              <a:avLst/>
              <a:gdLst/>
              <a:ahLst/>
              <a:cxnLst/>
              <a:rect l="l" t="t" r="r" b="b"/>
              <a:pathLst>
                <a:path w="22509" h="29258" extrusionOk="0">
                  <a:moveTo>
                    <a:pt x="11255" y="1"/>
                  </a:moveTo>
                  <a:cubicBezTo>
                    <a:pt x="10790" y="1"/>
                    <a:pt x="10325" y="115"/>
                    <a:pt x="9885" y="343"/>
                  </a:cubicBezTo>
                  <a:lnTo>
                    <a:pt x="2121" y="4193"/>
                  </a:lnTo>
                  <a:cubicBezTo>
                    <a:pt x="620" y="4943"/>
                    <a:pt x="1" y="6802"/>
                    <a:pt x="751" y="8303"/>
                  </a:cubicBezTo>
                  <a:cubicBezTo>
                    <a:pt x="1285" y="9370"/>
                    <a:pt x="2363" y="9992"/>
                    <a:pt x="3493" y="9992"/>
                  </a:cubicBezTo>
                  <a:cubicBezTo>
                    <a:pt x="3951" y="9992"/>
                    <a:pt x="4418" y="9889"/>
                    <a:pt x="4861" y="9673"/>
                  </a:cubicBezTo>
                  <a:lnTo>
                    <a:pt x="8188" y="8009"/>
                  </a:lnTo>
                  <a:lnTo>
                    <a:pt x="8188" y="8009"/>
                  </a:lnTo>
                  <a:cubicBezTo>
                    <a:pt x="8156" y="8237"/>
                    <a:pt x="8417" y="9281"/>
                    <a:pt x="7308" y="11075"/>
                  </a:cubicBezTo>
                  <a:cubicBezTo>
                    <a:pt x="6623" y="12217"/>
                    <a:pt x="6264" y="13522"/>
                    <a:pt x="6264" y="14924"/>
                  </a:cubicBezTo>
                  <a:cubicBezTo>
                    <a:pt x="6264" y="18089"/>
                    <a:pt x="7993" y="19752"/>
                    <a:pt x="9134" y="20861"/>
                  </a:cubicBezTo>
                  <a:cubicBezTo>
                    <a:pt x="10015" y="21742"/>
                    <a:pt x="10145" y="21905"/>
                    <a:pt x="10145" y="22427"/>
                  </a:cubicBezTo>
                  <a:cubicBezTo>
                    <a:pt x="10145" y="22982"/>
                    <a:pt x="10015" y="23145"/>
                    <a:pt x="9134" y="24025"/>
                  </a:cubicBezTo>
                  <a:cubicBezTo>
                    <a:pt x="7927" y="25200"/>
                    <a:pt x="7895" y="27124"/>
                    <a:pt x="9069" y="28331"/>
                  </a:cubicBezTo>
                  <a:cubicBezTo>
                    <a:pt x="9668" y="28947"/>
                    <a:pt x="10463" y="29257"/>
                    <a:pt x="11258" y="29257"/>
                  </a:cubicBezTo>
                  <a:cubicBezTo>
                    <a:pt x="12021" y="29257"/>
                    <a:pt x="12784" y="28972"/>
                    <a:pt x="13375" y="28396"/>
                  </a:cubicBezTo>
                  <a:cubicBezTo>
                    <a:pt x="14517" y="27287"/>
                    <a:pt x="16245" y="25624"/>
                    <a:pt x="16245" y="22427"/>
                  </a:cubicBezTo>
                  <a:cubicBezTo>
                    <a:pt x="16245" y="17012"/>
                    <a:pt x="11352" y="16197"/>
                    <a:pt x="12527" y="14305"/>
                  </a:cubicBezTo>
                  <a:cubicBezTo>
                    <a:pt x="14614" y="10945"/>
                    <a:pt x="14288" y="8237"/>
                    <a:pt x="14321" y="8009"/>
                  </a:cubicBezTo>
                  <a:lnTo>
                    <a:pt x="14321" y="8009"/>
                  </a:lnTo>
                  <a:lnTo>
                    <a:pt x="17648" y="9673"/>
                  </a:lnTo>
                  <a:cubicBezTo>
                    <a:pt x="18105" y="9901"/>
                    <a:pt x="18561" y="9999"/>
                    <a:pt x="19018" y="9999"/>
                  </a:cubicBezTo>
                  <a:cubicBezTo>
                    <a:pt x="20160" y="9999"/>
                    <a:pt x="21236" y="9379"/>
                    <a:pt x="21758" y="8303"/>
                  </a:cubicBezTo>
                  <a:cubicBezTo>
                    <a:pt x="22508" y="6802"/>
                    <a:pt x="21889" y="4943"/>
                    <a:pt x="20388" y="4193"/>
                  </a:cubicBezTo>
                  <a:lnTo>
                    <a:pt x="12625" y="343"/>
                  </a:lnTo>
                  <a:cubicBezTo>
                    <a:pt x="12184" y="115"/>
                    <a:pt x="11719" y="1"/>
                    <a:pt x="112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69;p29">
              <a:extLst>
                <a:ext uri="{FF2B5EF4-FFF2-40B4-BE49-F238E27FC236}">
                  <a16:creationId xmlns:a16="http://schemas.microsoft.com/office/drawing/2014/main" id="{05A2F9C1-5454-34EE-D202-C8EB04A96F76}"/>
                </a:ext>
              </a:extLst>
            </p:cNvPr>
            <p:cNvSpPr/>
            <p:nvPr/>
          </p:nvSpPr>
          <p:spPr>
            <a:xfrm>
              <a:off x="4301725" y="4399175"/>
              <a:ext cx="563550" cy="731450"/>
            </a:xfrm>
            <a:custGeom>
              <a:avLst/>
              <a:gdLst/>
              <a:ahLst/>
              <a:cxnLst/>
              <a:rect l="l" t="t" r="r" b="b"/>
              <a:pathLst>
                <a:path w="22542" h="29258" extrusionOk="0">
                  <a:moveTo>
                    <a:pt x="11271" y="1"/>
                  </a:moveTo>
                  <a:cubicBezTo>
                    <a:pt x="10806" y="1"/>
                    <a:pt x="10341" y="115"/>
                    <a:pt x="9917" y="343"/>
                  </a:cubicBezTo>
                  <a:lnTo>
                    <a:pt x="2121" y="4193"/>
                  </a:lnTo>
                  <a:cubicBezTo>
                    <a:pt x="621" y="4943"/>
                    <a:pt x="1" y="6802"/>
                    <a:pt x="751" y="8303"/>
                  </a:cubicBezTo>
                  <a:cubicBezTo>
                    <a:pt x="1285" y="9370"/>
                    <a:pt x="2380" y="9992"/>
                    <a:pt x="3507" y="9992"/>
                  </a:cubicBezTo>
                  <a:cubicBezTo>
                    <a:pt x="3965" y="9992"/>
                    <a:pt x="4428" y="9889"/>
                    <a:pt x="4861" y="9673"/>
                  </a:cubicBezTo>
                  <a:lnTo>
                    <a:pt x="8221" y="8009"/>
                  </a:lnTo>
                  <a:lnTo>
                    <a:pt x="8221" y="8009"/>
                  </a:lnTo>
                  <a:cubicBezTo>
                    <a:pt x="8188" y="8237"/>
                    <a:pt x="8449" y="9281"/>
                    <a:pt x="7340" y="11075"/>
                  </a:cubicBezTo>
                  <a:cubicBezTo>
                    <a:pt x="6623" y="12217"/>
                    <a:pt x="6264" y="13522"/>
                    <a:pt x="6264" y="14924"/>
                  </a:cubicBezTo>
                  <a:cubicBezTo>
                    <a:pt x="6264" y="18089"/>
                    <a:pt x="7993" y="19752"/>
                    <a:pt x="9134" y="20861"/>
                  </a:cubicBezTo>
                  <a:cubicBezTo>
                    <a:pt x="10048" y="21742"/>
                    <a:pt x="10146" y="21905"/>
                    <a:pt x="10146" y="22427"/>
                  </a:cubicBezTo>
                  <a:cubicBezTo>
                    <a:pt x="10146" y="22982"/>
                    <a:pt x="10048" y="23145"/>
                    <a:pt x="9134" y="24025"/>
                  </a:cubicBezTo>
                  <a:cubicBezTo>
                    <a:pt x="7927" y="25200"/>
                    <a:pt x="7895" y="27124"/>
                    <a:pt x="9069" y="28331"/>
                  </a:cubicBezTo>
                  <a:cubicBezTo>
                    <a:pt x="9668" y="28947"/>
                    <a:pt x="10463" y="29257"/>
                    <a:pt x="11262" y="29257"/>
                  </a:cubicBezTo>
                  <a:cubicBezTo>
                    <a:pt x="12029" y="29257"/>
                    <a:pt x="12801" y="28972"/>
                    <a:pt x="13408" y="28396"/>
                  </a:cubicBezTo>
                  <a:cubicBezTo>
                    <a:pt x="14549" y="27287"/>
                    <a:pt x="16278" y="25624"/>
                    <a:pt x="16278" y="22427"/>
                  </a:cubicBezTo>
                  <a:cubicBezTo>
                    <a:pt x="16278" y="17567"/>
                    <a:pt x="12396" y="16490"/>
                    <a:pt x="12396" y="14924"/>
                  </a:cubicBezTo>
                  <a:cubicBezTo>
                    <a:pt x="12396" y="14566"/>
                    <a:pt x="12462" y="14403"/>
                    <a:pt x="12527" y="14305"/>
                  </a:cubicBezTo>
                  <a:cubicBezTo>
                    <a:pt x="14614" y="10945"/>
                    <a:pt x="14288" y="8237"/>
                    <a:pt x="14321" y="8009"/>
                  </a:cubicBezTo>
                  <a:lnTo>
                    <a:pt x="14321" y="8009"/>
                  </a:lnTo>
                  <a:lnTo>
                    <a:pt x="17681" y="9673"/>
                  </a:lnTo>
                  <a:cubicBezTo>
                    <a:pt x="18105" y="9901"/>
                    <a:pt x="18594" y="9999"/>
                    <a:pt x="19051" y="9999"/>
                  </a:cubicBezTo>
                  <a:cubicBezTo>
                    <a:pt x="20160" y="9999"/>
                    <a:pt x="21236" y="9379"/>
                    <a:pt x="21791" y="8303"/>
                  </a:cubicBezTo>
                  <a:cubicBezTo>
                    <a:pt x="22541" y="6802"/>
                    <a:pt x="21921" y="4943"/>
                    <a:pt x="20388" y="4193"/>
                  </a:cubicBezTo>
                  <a:lnTo>
                    <a:pt x="12625" y="343"/>
                  </a:lnTo>
                  <a:cubicBezTo>
                    <a:pt x="12201" y="115"/>
                    <a:pt x="11736" y="1"/>
                    <a:pt x="112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70;p29">
              <a:extLst>
                <a:ext uri="{FF2B5EF4-FFF2-40B4-BE49-F238E27FC236}">
                  <a16:creationId xmlns:a16="http://schemas.microsoft.com/office/drawing/2014/main" id="{E2D84BE1-0B8C-0F54-8B39-23F9A684D97B}"/>
                </a:ext>
              </a:extLst>
            </p:cNvPr>
            <p:cNvSpPr/>
            <p:nvPr/>
          </p:nvSpPr>
          <p:spPr>
            <a:xfrm>
              <a:off x="1222425" y="238125"/>
              <a:ext cx="5155575" cy="5219200"/>
            </a:xfrm>
            <a:custGeom>
              <a:avLst/>
              <a:gdLst/>
              <a:ahLst/>
              <a:cxnLst/>
              <a:rect l="l" t="t" r="r" b="b"/>
              <a:pathLst>
                <a:path w="206223" h="208768" extrusionOk="0">
                  <a:moveTo>
                    <a:pt x="105852" y="64848"/>
                  </a:moveTo>
                  <a:lnTo>
                    <a:pt x="105852" y="76102"/>
                  </a:lnTo>
                  <a:lnTo>
                    <a:pt x="63870" y="76102"/>
                  </a:lnTo>
                  <a:lnTo>
                    <a:pt x="63870" y="64848"/>
                  </a:lnTo>
                  <a:close/>
                  <a:moveTo>
                    <a:pt x="118084" y="99980"/>
                  </a:moveTo>
                  <a:cubicBezTo>
                    <a:pt x="118280" y="99980"/>
                    <a:pt x="118410" y="100110"/>
                    <a:pt x="118410" y="100306"/>
                  </a:cubicBezTo>
                  <a:lnTo>
                    <a:pt x="118410" y="116583"/>
                  </a:lnTo>
                  <a:lnTo>
                    <a:pt x="104253" y="120041"/>
                  </a:lnTo>
                  <a:cubicBezTo>
                    <a:pt x="103927" y="117921"/>
                    <a:pt x="103764" y="115768"/>
                    <a:pt x="103764" y="113648"/>
                  </a:cubicBezTo>
                  <a:lnTo>
                    <a:pt x="103764" y="99980"/>
                  </a:lnTo>
                  <a:close/>
                  <a:moveTo>
                    <a:pt x="97664" y="82202"/>
                  </a:moveTo>
                  <a:lnTo>
                    <a:pt x="97664" y="113648"/>
                  </a:lnTo>
                  <a:cubicBezTo>
                    <a:pt x="97664" y="116257"/>
                    <a:pt x="97860" y="118899"/>
                    <a:pt x="98284" y="121509"/>
                  </a:cubicBezTo>
                  <a:lnTo>
                    <a:pt x="90912" y="123303"/>
                  </a:lnTo>
                  <a:cubicBezTo>
                    <a:pt x="88465" y="123890"/>
                    <a:pt x="86736" y="126076"/>
                    <a:pt x="86736" y="128620"/>
                  </a:cubicBezTo>
                  <a:lnTo>
                    <a:pt x="86736" y="145876"/>
                  </a:lnTo>
                  <a:cubicBezTo>
                    <a:pt x="79005" y="146887"/>
                    <a:pt x="71405" y="148649"/>
                    <a:pt x="64033" y="151095"/>
                  </a:cubicBezTo>
                  <a:lnTo>
                    <a:pt x="70426" y="126565"/>
                  </a:lnTo>
                  <a:cubicBezTo>
                    <a:pt x="71503" y="122357"/>
                    <a:pt x="72057" y="117986"/>
                    <a:pt x="72057" y="113648"/>
                  </a:cubicBezTo>
                  <a:lnTo>
                    <a:pt x="72057" y="82202"/>
                  </a:lnTo>
                  <a:close/>
                  <a:moveTo>
                    <a:pt x="150084" y="115181"/>
                  </a:moveTo>
                  <a:lnTo>
                    <a:pt x="150084" y="153998"/>
                  </a:lnTo>
                  <a:cubicBezTo>
                    <a:pt x="135317" y="147994"/>
                    <a:pt x="119362" y="144815"/>
                    <a:pt x="103017" y="144815"/>
                  </a:cubicBezTo>
                  <a:cubicBezTo>
                    <a:pt x="99649" y="144815"/>
                    <a:pt x="96264" y="144951"/>
                    <a:pt x="92869" y="145224"/>
                  </a:cubicBezTo>
                  <a:lnTo>
                    <a:pt x="92869" y="129109"/>
                  </a:lnTo>
                  <a:lnTo>
                    <a:pt x="150084" y="115181"/>
                  </a:lnTo>
                  <a:close/>
                  <a:moveTo>
                    <a:pt x="141212" y="0"/>
                  </a:moveTo>
                  <a:cubicBezTo>
                    <a:pt x="131817" y="0"/>
                    <a:pt x="123532" y="5969"/>
                    <a:pt x="120531" y="14744"/>
                  </a:cubicBezTo>
                  <a:cubicBezTo>
                    <a:pt x="118462" y="13695"/>
                    <a:pt x="116197" y="13166"/>
                    <a:pt x="113926" y="13166"/>
                  </a:cubicBezTo>
                  <a:cubicBezTo>
                    <a:pt x="111039" y="13166"/>
                    <a:pt x="108142" y="14021"/>
                    <a:pt x="105623" y="15755"/>
                  </a:cubicBezTo>
                  <a:cubicBezTo>
                    <a:pt x="102100" y="10308"/>
                    <a:pt x="96033" y="6981"/>
                    <a:pt x="89476" y="6981"/>
                  </a:cubicBezTo>
                  <a:cubicBezTo>
                    <a:pt x="82333" y="6981"/>
                    <a:pt x="75776" y="10960"/>
                    <a:pt x="72482" y="17223"/>
                  </a:cubicBezTo>
                  <a:cubicBezTo>
                    <a:pt x="70910" y="16742"/>
                    <a:pt x="69298" y="16516"/>
                    <a:pt x="67663" y="16516"/>
                  </a:cubicBezTo>
                  <a:cubicBezTo>
                    <a:pt x="67194" y="16516"/>
                    <a:pt x="66723" y="16535"/>
                    <a:pt x="66251" y="16571"/>
                  </a:cubicBezTo>
                  <a:cubicBezTo>
                    <a:pt x="58324" y="17289"/>
                    <a:pt x="51964" y="23780"/>
                    <a:pt x="51442" y="31707"/>
                  </a:cubicBezTo>
                  <a:cubicBezTo>
                    <a:pt x="50781" y="41404"/>
                    <a:pt x="58521" y="49140"/>
                    <a:pt x="67693" y="49140"/>
                  </a:cubicBezTo>
                  <a:cubicBezTo>
                    <a:pt x="68486" y="49140"/>
                    <a:pt x="69290" y="49082"/>
                    <a:pt x="70100" y="48962"/>
                  </a:cubicBezTo>
                  <a:lnTo>
                    <a:pt x="70100" y="58748"/>
                  </a:lnTo>
                  <a:lnTo>
                    <a:pt x="63217" y="58748"/>
                  </a:lnTo>
                  <a:cubicBezTo>
                    <a:pt x="60184" y="58748"/>
                    <a:pt x="57737" y="61195"/>
                    <a:pt x="57737" y="64196"/>
                  </a:cubicBezTo>
                  <a:lnTo>
                    <a:pt x="57737" y="76722"/>
                  </a:lnTo>
                  <a:cubicBezTo>
                    <a:pt x="57737" y="79756"/>
                    <a:pt x="60184" y="82202"/>
                    <a:pt x="63217" y="82202"/>
                  </a:cubicBezTo>
                  <a:lnTo>
                    <a:pt x="65958" y="82202"/>
                  </a:lnTo>
                  <a:lnTo>
                    <a:pt x="65958" y="113648"/>
                  </a:lnTo>
                  <a:cubicBezTo>
                    <a:pt x="65958" y="117497"/>
                    <a:pt x="65468" y="121313"/>
                    <a:pt x="64490" y="125032"/>
                  </a:cubicBezTo>
                  <a:lnTo>
                    <a:pt x="57052" y="153640"/>
                  </a:lnTo>
                  <a:cubicBezTo>
                    <a:pt x="49060" y="156804"/>
                    <a:pt x="41395" y="160849"/>
                    <a:pt x="34153" y="165676"/>
                  </a:cubicBezTo>
                  <a:cubicBezTo>
                    <a:pt x="32718" y="166622"/>
                    <a:pt x="32359" y="168514"/>
                    <a:pt x="33305" y="169917"/>
                  </a:cubicBezTo>
                  <a:cubicBezTo>
                    <a:pt x="33880" y="170800"/>
                    <a:pt x="34856" y="171282"/>
                    <a:pt x="35850" y="171282"/>
                  </a:cubicBezTo>
                  <a:cubicBezTo>
                    <a:pt x="36435" y="171282"/>
                    <a:pt x="37026" y="171115"/>
                    <a:pt x="37546" y="170765"/>
                  </a:cubicBezTo>
                  <a:cubicBezTo>
                    <a:pt x="57508" y="157436"/>
                    <a:pt x="80348" y="150932"/>
                    <a:pt x="103056" y="150932"/>
                  </a:cubicBezTo>
                  <a:cubicBezTo>
                    <a:pt x="139756" y="150932"/>
                    <a:pt x="176110" y="167922"/>
                    <a:pt x="199405" y="200547"/>
                  </a:cubicBezTo>
                  <a:cubicBezTo>
                    <a:pt x="199829" y="201101"/>
                    <a:pt x="199634" y="201656"/>
                    <a:pt x="199503" y="201917"/>
                  </a:cubicBezTo>
                  <a:cubicBezTo>
                    <a:pt x="199373" y="202211"/>
                    <a:pt x="199014" y="202667"/>
                    <a:pt x="198329" y="202667"/>
                  </a:cubicBezTo>
                  <a:lnTo>
                    <a:pt x="7894" y="202667"/>
                  </a:lnTo>
                  <a:cubicBezTo>
                    <a:pt x="7209" y="202667"/>
                    <a:pt x="6850" y="202211"/>
                    <a:pt x="6720" y="201917"/>
                  </a:cubicBezTo>
                  <a:cubicBezTo>
                    <a:pt x="6589" y="201656"/>
                    <a:pt x="6394" y="201101"/>
                    <a:pt x="6818" y="200547"/>
                  </a:cubicBezTo>
                  <a:cubicBezTo>
                    <a:pt x="12461" y="192620"/>
                    <a:pt x="19083" y="185411"/>
                    <a:pt x="26488" y="179116"/>
                  </a:cubicBezTo>
                  <a:cubicBezTo>
                    <a:pt x="27760" y="178039"/>
                    <a:pt x="27923" y="176082"/>
                    <a:pt x="26846" y="174810"/>
                  </a:cubicBezTo>
                  <a:cubicBezTo>
                    <a:pt x="26230" y="174103"/>
                    <a:pt x="25363" y="173739"/>
                    <a:pt x="24490" y="173739"/>
                  </a:cubicBezTo>
                  <a:cubicBezTo>
                    <a:pt x="23791" y="173739"/>
                    <a:pt x="23088" y="173972"/>
                    <a:pt x="22508" y="174451"/>
                  </a:cubicBezTo>
                  <a:cubicBezTo>
                    <a:pt x="14744" y="181105"/>
                    <a:pt x="7796" y="188673"/>
                    <a:pt x="1860" y="196991"/>
                  </a:cubicBezTo>
                  <a:cubicBezTo>
                    <a:pt x="229" y="199275"/>
                    <a:pt x="0" y="202243"/>
                    <a:pt x="1272" y="204722"/>
                  </a:cubicBezTo>
                  <a:cubicBezTo>
                    <a:pt x="2577" y="207234"/>
                    <a:pt x="5089" y="208767"/>
                    <a:pt x="7894" y="208767"/>
                  </a:cubicBezTo>
                  <a:lnTo>
                    <a:pt x="198329" y="208767"/>
                  </a:lnTo>
                  <a:cubicBezTo>
                    <a:pt x="201134" y="208767"/>
                    <a:pt x="203646" y="207234"/>
                    <a:pt x="204951" y="204722"/>
                  </a:cubicBezTo>
                  <a:cubicBezTo>
                    <a:pt x="206223" y="202243"/>
                    <a:pt x="205995" y="199275"/>
                    <a:pt x="204364" y="196991"/>
                  </a:cubicBezTo>
                  <a:cubicBezTo>
                    <a:pt x="192099" y="179801"/>
                    <a:pt x="175365" y="165742"/>
                    <a:pt x="156184" y="156673"/>
                  </a:cubicBezTo>
                  <a:lnTo>
                    <a:pt x="156184" y="114365"/>
                  </a:lnTo>
                  <a:cubicBezTo>
                    <a:pt x="156184" y="111267"/>
                    <a:pt x="153658" y="108887"/>
                    <a:pt x="150720" y="108887"/>
                  </a:cubicBezTo>
                  <a:cubicBezTo>
                    <a:pt x="150287" y="108887"/>
                    <a:pt x="149844" y="108939"/>
                    <a:pt x="149399" y="109048"/>
                  </a:cubicBezTo>
                  <a:lnTo>
                    <a:pt x="124543" y="115116"/>
                  </a:lnTo>
                  <a:lnTo>
                    <a:pt x="124543" y="100306"/>
                  </a:lnTo>
                  <a:cubicBezTo>
                    <a:pt x="124543" y="96751"/>
                    <a:pt x="121640" y="93880"/>
                    <a:pt x="118084" y="93880"/>
                  </a:cubicBezTo>
                  <a:lnTo>
                    <a:pt x="103764" y="93880"/>
                  </a:lnTo>
                  <a:lnTo>
                    <a:pt x="103764" y="82202"/>
                  </a:lnTo>
                  <a:lnTo>
                    <a:pt x="106504" y="82202"/>
                  </a:lnTo>
                  <a:cubicBezTo>
                    <a:pt x="109538" y="82202"/>
                    <a:pt x="111984" y="79756"/>
                    <a:pt x="111984" y="76722"/>
                  </a:cubicBezTo>
                  <a:lnTo>
                    <a:pt x="111984" y="64196"/>
                  </a:lnTo>
                  <a:cubicBezTo>
                    <a:pt x="111984" y="61195"/>
                    <a:pt x="109538" y="58716"/>
                    <a:pt x="106504" y="58716"/>
                  </a:cubicBezTo>
                  <a:lnTo>
                    <a:pt x="99621" y="58716"/>
                  </a:lnTo>
                  <a:lnTo>
                    <a:pt x="99621" y="50952"/>
                  </a:lnTo>
                  <a:cubicBezTo>
                    <a:pt x="103862" y="50626"/>
                    <a:pt x="107809" y="48669"/>
                    <a:pt x="110647" y="45472"/>
                  </a:cubicBezTo>
                  <a:cubicBezTo>
                    <a:pt x="116323" y="49517"/>
                    <a:pt x="124608" y="51833"/>
                    <a:pt x="133448" y="51833"/>
                  </a:cubicBezTo>
                  <a:cubicBezTo>
                    <a:pt x="137004" y="51833"/>
                    <a:pt x="140461" y="51474"/>
                    <a:pt x="143756" y="50757"/>
                  </a:cubicBezTo>
                  <a:cubicBezTo>
                    <a:pt x="145387" y="50398"/>
                    <a:pt x="146431" y="48734"/>
                    <a:pt x="146072" y="47103"/>
                  </a:cubicBezTo>
                  <a:cubicBezTo>
                    <a:pt x="145764" y="45676"/>
                    <a:pt x="144520" y="44705"/>
                    <a:pt x="143122" y="44705"/>
                  </a:cubicBezTo>
                  <a:cubicBezTo>
                    <a:pt x="142891" y="44705"/>
                    <a:pt x="142655" y="44731"/>
                    <a:pt x="142419" y="44787"/>
                  </a:cubicBezTo>
                  <a:cubicBezTo>
                    <a:pt x="139581" y="45407"/>
                    <a:pt x="136547" y="45733"/>
                    <a:pt x="133448" y="45733"/>
                  </a:cubicBezTo>
                  <a:cubicBezTo>
                    <a:pt x="125717" y="45733"/>
                    <a:pt x="118378" y="43645"/>
                    <a:pt x="113811" y="40220"/>
                  </a:cubicBezTo>
                  <a:cubicBezTo>
                    <a:pt x="112812" y="39457"/>
                    <a:pt x="111648" y="39090"/>
                    <a:pt x="110499" y="39090"/>
                  </a:cubicBezTo>
                  <a:cubicBezTo>
                    <a:pt x="108947" y="39090"/>
                    <a:pt x="107423" y="39761"/>
                    <a:pt x="106374" y="41036"/>
                  </a:cubicBezTo>
                  <a:cubicBezTo>
                    <a:pt x="104384" y="43482"/>
                    <a:pt x="101448" y="44885"/>
                    <a:pt x="98316" y="44885"/>
                  </a:cubicBezTo>
                  <a:lnTo>
                    <a:pt x="98284" y="44885"/>
                  </a:lnTo>
                  <a:cubicBezTo>
                    <a:pt x="97012" y="44885"/>
                    <a:pt x="95805" y="45407"/>
                    <a:pt x="94891" y="46288"/>
                  </a:cubicBezTo>
                  <a:cubicBezTo>
                    <a:pt x="94011" y="47201"/>
                    <a:pt x="93521" y="48375"/>
                    <a:pt x="93521" y="49647"/>
                  </a:cubicBezTo>
                  <a:lnTo>
                    <a:pt x="93521" y="58716"/>
                  </a:lnTo>
                  <a:lnTo>
                    <a:pt x="76233" y="58716"/>
                  </a:lnTo>
                  <a:lnTo>
                    <a:pt x="76233" y="47299"/>
                  </a:lnTo>
                  <a:cubicBezTo>
                    <a:pt x="76233" y="44612"/>
                    <a:pt x="74026" y="42513"/>
                    <a:pt x="71482" y="42513"/>
                  </a:cubicBezTo>
                  <a:cubicBezTo>
                    <a:pt x="71093" y="42513"/>
                    <a:pt x="70695" y="42563"/>
                    <a:pt x="70296" y="42667"/>
                  </a:cubicBezTo>
                  <a:cubicBezTo>
                    <a:pt x="69407" y="42904"/>
                    <a:pt x="68522" y="43016"/>
                    <a:pt x="67655" y="43016"/>
                  </a:cubicBezTo>
                  <a:cubicBezTo>
                    <a:pt x="61973" y="43016"/>
                    <a:pt x="57117" y="38183"/>
                    <a:pt x="57542" y="32098"/>
                  </a:cubicBezTo>
                  <a:cubicBezTo>
                    <a:pt x="57868" y="27172"/>
                    <a:pt x="61847" y="23127"/>
                    <a:pt x="66773" y="22671"/>
                  </a:cubicBezTo>
                  <a:cubicBezTo>
                    <a:pt x="67070" y="22647"/>
                    <a:pt x="67364" y="22635"/>
                    <a:pt x="67656" y="22635"/>
                  </a:cubicBezTo>
                  <a:cubicBezTo>
                    <a:pt x="68970" y="22635"/>
                    <a:pt x="70237" y="22875"/>
                    <a:pt x="71438" y="23356"/>
                  </a:cubicBezTo>
                  <a:cubicBezTo>
                    <a:pt x="72013" y="23585"/>
                    <a:pt x="72604" y="23693"/>
                    <a:pt x="73184" y="23693"/>
                  </a:cubicBezTo>
                  <a:cubicBezTo>
                    <a:pt x="75003" y="23693"/>
                    <a:pt x="76713" y="22625"/>
                    <a:pt x="77505" y="20844"/>
                  </a:cubicBezTo>
                  <a:cubicBezTo>
                    <a:pt x="79625" y="16147"/>
                    <a:pt x="84323" y="13081"/>
                    <a:pt x="89476" y="13081"/>
                  </a:cubicBezTo>
                  <a:cubicBezTo>
                    <a:pt x="94304" y="13081"/>
                    <a:pt x="98741" y="15723"/>
                    <a:pt x="101024" y="19996"/>
                  </a:cubicBezTo>
                  <a:cubicBezTo>
                    <a:pt x="101894" y="21637"/>
                    <a:pt x="103543" y="22523"/>
                    <a:pt x="105223" y="22523"/>
                  </a:cubicBezTo>
                  <a:cubicBezTo>
                    <a:pt x="106315" y="22523"/>
                    <a:pt x="107419" y="22150"/>
                    <a:pt x="108331" y="21366"/>
                  </a:cubicBezTo>
                  <a:cubicBezTo>
                    <a:pt x="109923" y="19988"/>
                    <a:pt x="111918" y="19278"/>
                    <a:pt x="113927" y="19278"/>
                  </a:cubicBezTo>
                  <a:cubicBezTo>
                    <a:pt x="115581" y="19278"/>
                    <a:pt x="117246" y="19759"/>
                    <a:pt x="118704" y="20746"/>
                  </a:cubicBezTo>
                  <a:cubicBezTo>
                    <a:pt x="119520" y="21297"/>
                    <a:pt x="120424" y="21551"/>
                    <a:pt x="121313" y="21551"/>
                  </a:cubicBezTo>
                  <a:cubicBezTo>
                    <a:pt x="123372" y="21551"/>
                    <a:pt x="125343" y="20184"/>
                    <a:pt x="125913" y="17974"/>
                  </a:cubicBezTo>
                  <a:cubicBezTo>
                    <a:pt x="127707" y="10993"/>
                    <a:pt x="134003" y="6133"/>
                    <a:pt x="141212" y="6133"/>
                  </a:cubicBezTo>
                  <a:cubicBezTo>
                    <a:pt x="148192" y="6133"/>
                    <a:pt x="154423" y="10797"/>
                    <a:pt x="156347" y="17484"/>
                  </a:cubicBezTo>
                  <a:cubicBezTo>
                    <a:pt x="157163" y="20192"/>
                    <a:pt x="159674" y="22084"/>
                    <a:pt x="162512" y="22084"/>
                  </a:cubicBezTo>
                  <a:lnTo>
                    <a:pt x="173407" y="22084"/>
                  </a:lnTo>
                  <a:cubicBezTo>
                    <a:pt x="175691" y="22084"/>
                    <a:pt x="177713" y="23976"/>
                    <a:pt x="177681" y="26259"/>
                  </a:cubicBezTo>
                  <a:cubicBezTo>
                    <a:pt x="177648" y="28477"/>
                    <a:pt x="175789" y="30304"/>
                    <a:pt x="173570" y="30304"/>
                  </a:cubicBezTo>
                  <a:lnTo>
                    <a:pt x="163360" y="30304"/>
                  </a:lnTo>
                  <a:cubicBezTo>
                    <a:pt x="160490" y="30304"/>
                    <a:pt x="158043" y="32131"/>
                    <a:pt x="157228" y="34903"/>
                  </a:cubicBezTo>
                  <a:cubicBezTo>
                    <a:pt x="156739" y="36502"/>
                    <a:pt x="155630" y="38100"/>
                    <a:pt x="153933" y="39535"/>
                  </a:cubicBezTo>
                  <a:cubicBezTo>
                    <a:pt x="152661" y="40644"/>
                    <a:pt x="152531" y="42569"/>
                    <a:pt x="153607" y="43841"/>
                  </a:cubicBezTo>
                  <a:cubicBezTo>
                    <a:pt x="154218" y="44542"/>
                    <a:pt x="155077" y="44907"/>
                    <a:pt x="155939" y="44907"/>
                  </a:cubicBezTo>
                  <a:cubicBezTo>
                    <a:pt x="156640" y="44907"/>
                    <a:pt x="157342" y="44665"/>
                    <a:pt x="157913" y="44167"/>
                  </a:cubicBezTo>
                  <a:cubicBezTo>
                    <a:pt x="160523" y="41917"/>
                    <a:pt x="162284" y="39372"/>
                    <a:pt x="163067" y="36632"/>
                  </a:cubicBezTo>
                  <a:cubicBezTo>
                    <a:pt x="163132" y="36502"/>
                    <a:pt x="163230" y="36404"/>
                    <a:pt x="163360" y="36404"/>
                  </a:cubicBezTo>
                  <a:lnTo>
                    <a:pt x="173570" y="36404"/>
                  </a:lnTo>
                  <a:cubicBezTo>
                    <a:pt x="179116" y="36404"/>
                    <a:pt x="183683" y="31902"/>
                    <a:pt x="183780" y="26389"/>
                  </a:cubicBezTo>
                  <a:cubicBezTo>
                    <a:pt x="183911" y="20583"/>
                    <a:pt x="179018" y="15984"/>
                    <a:pt x="173407" y="15984"/>
                  </a:cubicBezTo>
                  <a:lnTo>
                    <a:pt x="162512" y="15984"/>
                  </a:lnTo>
                  <a:cubicBezTo>
                    <a:pt x="162382" y="15984"/>
                    <a:pt x="162284" y="15886"/>
                    <a:pt x="162251" y="15755"/>
                  </a:cubicBezTo>
                  <a:cubicBezTo>
                    <a:pt x="159544" y="6491"/>
                    <a:pt x="150900" y="0"/>
                    <a:pt x="1412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 name="Google Shape;286;p29">
            <a:extLst>
              <a:ext uri="{FF2B5EF4-FFF2-40B4-BE49-F238E27FC236}">
                <a16:creationId xmlns:a16="http://schemas.microsoft.com/office/drawing/2014/main" id="{DA73251D-F537-F23D-EE22-91CCC0753491}"/>
              </a:ext>
            </a:extLst>
          </p:cNvPr>
          <p:cNvGrpSpPr/>
          <p:nvPr/>
        </p:nvGrpSpPr>
        <p:grpSpPr>
          <a:xfrm>
            <a:off x="6782334" y="1134364"/>
            <a:ext cx="2211648" cy="2932537"/>
            <a:chOff x="5871577" y="1371744"/>
            <a:chExt cx="2211648" cy="2932537"/>
          </a:xfrm>
        </p:grpSpPr>
        <p:sp>
          <p:nvSpPr>
            <p:cNvPr id="15" name="Google Shape;289;p29">
              <a:extLst>
                <a:ext uri="{FF2B5EF4-FFF2-40B4-BE49-F238E27FC236}">
                  <a16:creationId xmlns:a16="http://schemas.microsoft.com/office/drawing/2014/main" id="{77F412FB-FD06-9AF0-308F-887BAD49E3DB}"/>
                </a:ext>
              </a:extLst>
            </p:cNvPr>
            <p:cNvSpPr txBox="1"/>
            <p:nvPr/>
          </p:nvSpPr>
          <p:spPr>
            <a:xfrm>
              <a:off x="5871577" y="3702975"/>
              <a:ext cx="2211648" cy="601306"/>
            </a:xfrm>
            <a:prstGeom prst="rect">
              <a:avLst/>
            </a:prstGeom>
            <a:noFill/>
            <a:ln>
              <a:noFill/>
            </a:ln>
          </p:spPr>
          <p:txBody>
            <a:bodyPr spcFirstLastPara="1" wrap="square" lIns="0" tIns="0" rIns="0" bIns="0" anchor="ctr" anchorCtr="0">
              <a:noAutofit/>
            </a:bodyPr>
            <a:lstStyle/>
            <a:p>
              <a:pPr algn="just"/>
              <a:r>
                <a:rPr lang="en-US" sz="1200" b="0" i="0" dirty="0">
                  <a:effectLst/>
                  <a:latin typeface="Roboto" panose="02000000000000000000" pitchFamily="2" charset="0"/>
                  <a:ea typeface="Roboto" panose="02000000000000000000" pitchFamily="2" charset="0"/>
                  <a:cs typeface="Roboto" panose="02000000000000000000" pitchFamily="2" charset="0"/>
                </a:rPr>
                <a:t>There are also some challenges to increasing the use of renewable energy in the United States, including the high upfront costs of building renewable energy projects and the need to upgrade the grid to accommodate renewable energy sources.</a:t>
              </a:r>
            </a:p>
          </p:txBody>
        </p:sp>
        <p:sp>
          <p:nvSpPr>
            <p:cNvPr id="13" name="Google Shape;290;p29">
              <a:extLst>
                <a:ext uri="{FF2B5EF4-FFF2-40B4-BE49-F238E27FC236}">
                  <a16:creationId xmlns:a16="http://schemas.microsoft.com/office/drawing/2014/main" id="{CC226994-9FE4-311C-1CD0-18F39FFEBB72}"/>
                </a:ext>
              </a:extLst>
            </p:cNvPr>
            <p:cNvSpPr txBox="1"/>
            <p:nvPr/>
          </p:nvSpPr>
          <p:spPr>
            <a:xfrm>
              <a:off x="6302444" y="1371744"/>
              <a:ext cx="1010400" cy="4320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2000" dirty="0">
                  <a:solidFill>
                    <a:schemeClr val="dk1"/>
                  </a:solidFill>
                  <a:latin typeface="Fira Sans Extra Condensed SemiBold"/>
                  <a:ea typeface="Fira Sans Extra Condensed SemiBold"/>
                  <a:cs typeface="Fira Sans Extra Condensed SemiBold"/>
                  <a:sym typeface="Fira Sans Extra Condensed SemiBold"/>
                </a:rPr>
                <a:t>08</a:t>
              </a:r>
              <a:endParaRPr sz="2000" dirty="0">
                <a:solidFill>
                  <a:schemeClr val="dk1"/>
                </a:solidFill>
                <a:latin typeface="Fira Sans Extra Condensed SemiBold"/>
                <a:ea typeface="Fira Sans Extra Condensed SemiBold"/>
                <a:cs typeface="Fira Sans Extra Condensed SemiBold"/>
                <a:sym typeface="Fira Sans Extra Condensed SemiBold"/>
              </a:endParaRPr>
            </a:p>
          </p:txBody>
        </p:sp>
      </p:grpSp>
    </p:spTree>
    <p:extLst>
      <p:ext uri="{BB962C8B-B14F-4D97-AF65-F5344CB8AC3E}">
        <p14:creationId xmlns:p14="http://schemas.microsoft.com/office/powerpoint/2010/main" val="31157018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82"/>
        <p:cNvGrpSpPr/>
        <p:nvPr/>
      </p:nvGrpSpPr>
      <p:grpSpPr>
        <a:xfrm>
          <a:off x="0" y="0"/>
          <a:ext cx="0" cy="0"/>
          <a:chOff x="0" y="0"/>
          <a:chExt cx="0" cy="0"/>
        </a:xfrm>
      </p:grpSpPr>
      <p:sp>
        <p:nvSpPr>
          <p:cNvPr id="1583" name="Google Shape;1583;p39"/>
          <p:cNvSpPr txBox="1">
            <a:spLocks noGrp="1"/>
          </p:cNvSpPr>
          <p:nvPr>
            <p:ph type="title"/>
          </p:nvPr>
        </p:nvSpPr>
        <p:spPr>
          <a:xfrm>
            <a:off x="457200" y="411475"/>
            <a:ext cx="8238600" cy="478200"/>
          </a:xfrm>
          <a:prstGeom prst="rect">
            <a:avLst/>
          </a:prstGeom>
        </p:spPr>
        <p:txBody>
          <a:bodyPr spcFirstLastPara="1" wrap="square" lIns="0" tIns="0" rIns="0" bIns="0" anchor="ctr" anchorCtr="0">
            <a:noAutofit/>
          </a:bodyPr>
          <a:lstStyle/>
          <a:p>
            <a:pPr marL="0" lvl="0" indent="0" algn="ctr" rtl="0">
              <a:spcBef>
                <a:spcPts val="0"/>
              </a:spcBef>
              <a:spcAft>
                <a:spcPts val="0"/>
              </a:spcAft>
              <a:buClr>
                <a:schemeClr val="dk1"/>
              </a:buClr>
              <a:buSzPts val="1100"/>
              <a:buFont typeface="Arial"/>
              <a:buNone/>
            </a:pPr>
            <a:r>
              <a:rPr lang="en-US" b="0" i="0" dirty="0">
                <a:effectLst/>
              </a:rPr>
              <a:t>The top sources of </a:t>
            </a:r>
            <a:r>
              <a:rPr lang="en-US" dirty="0"/>
              <a:t>R</a:t>
            </a:r>
            <a:r>
              <a:rPr lang="en-US" b="0" i="0" dirty="0">
                <a:effectLst/>
              </a:rPr>
              <a:t>enewable </a:t>
            </a:r>
            <a:r>
              <a:rPr lang="en-US" dirty="0"/>
              <a:t>E</a:t>
            </a:r>
            <a:r>
              <a:rPr lang="en-US" b="0" i="0" dirty="0">
                <a:effectLst/>
              </a:rPr>
              <a:t>nergy in the United States are</a:t>
            </a:r>
            <a:endParaRPr dirty="0"/>
          </a:p>
        </p:txBody>
      </p:sp>
      <p:grpSp>
        <p:nvGrpSpPr>
          <p:cNvPr id="1584" name="Google Shape;1584;p39"/>
          <p:cNvGrpSpPr/>
          <p:nvPr/>
        </p:nvGrpSpPr>
        <p:grpSpPr>
          <a:xfrm>
            <a:off x="934909" y="1270873"/>
            <a:ext cx="659596" cy="548345"/>
            <a:chOff x="4857150" y="1419910"/>
            <a:chExt cx="659596" cy="548345"/>
          </a:xfrm>
        </p:grpSpPr>
        <p:sp>
          <p:nvSpPr>
            <p:cNvPr id="1585" name="Google Shape;1585;p39"/>
            <p:cNvSpPr/>
            <p:nvPr/>
          </p:nvSpPr>
          <p:spPr>
            <a:xfrm rot="10800000">
              <a:off x="4857153" y="1419910"/>
              <a:ext cx="659593" cy="548345"/>
            </a:xfrm>
            <a:custGeom>
              <a:avLst/>
              <a:gdLst/>
              <a:ahLst/>
              <a:cxnLst/>
              <a:rect l="l" t="t" r="r" b="b"/>
              <a:pathLst>
                <a:path w="179359" h="149108" extrusionOk="0">
                  <a:moveTo>
                    <a:pt x="90668" y="1"/>
                  </a:moveTo>
                  <a:cubicBezTo>
                    <a:pt x="59095" y="1"/>
                    <a:pt x="36219" y="21173"/>
                    <a:pt x="26149" y="39718"/>
                  </a:cubicBezTo>
                  <a:cubicBezTo>
                    <a:pt x="1" y="87844"/>
                    <a:pt x="41410" y="149108"/>
                    <a:pt x="92859" y="149108"/>
                  </a:cubicBezTo>
                  <a:cubicBezTo>
                    <a:pt x="93260" y="149108"/>
                    <a:pt x="93662" y="149104"/>
                    <a:pt x="94064" y="149096"/>
                  </a:cubicBezTo>
                  <a:cubicBezTo>
                    <a:pt x="146034" y="148129"/>
                    <a:pt x="170152" y="115239"/>
                    <a:pt x="174755" y="75644"/>
                  </a:cubicBezTo>
                  <a:cubicBezTo>
                    <a:pt x="179358" y="36049"/>
                    <a:pt x="151338" y="13266"/>
                    <a:pt x="109842" y="2525"/>
                  </a:cubicBezTo>
                  <a:cubicBezTo>
                    <a:pt x="103148" y="785"/>
                    <a:pt x="96747" y="1"/>
                    <a:pt x="906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586" name="Google Shape;1586;p39"/>
            <p:cNvSpPr txBox="1"/>
            <p:nvPr/>
          </p:nvSpPr>
          <p:spPr>
            <a:xfrm>
              <a:off x="4857150" y="1557875"/>
              <a:ext cx="591600" cy="2724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2000">
                  <a:solidFill>
                    <a:schemeClr val="dk1"/>
                  </a:solidFill>
                  <a:latin typeface="Fira Sans Extra Condensed SemiBold"/>
                  <a:ea typeface="Fira Sans Extra Condensed SemiBold"/>
                  <a:cs typeface="Fira Sans Extra Condensed SemiBold"/>
                  <a:sym typeface="Fira Sans Extra Condensed SemiBold"/>
                </a:rPr>
                <a:t>01</a:t>
              </a:r>
              <a:endParaRPr sz="2000">
                <a:solidFill>
                  <a:schemeClr val="dk1"/>
                </a:solidFill>
                <a:latin typeface="Fira Sans Extra Condensed SemiBold"/>
                <a:ea typeface="Fira Sans Extra Condensed SemiBold"/>
                <a:cs typeface="Fira Sans Extra Condensed SemiBold"/>
                <a:sym typeface="Fira Sans Extra Condensed SemiBold"/>
              </a:endParaRPr>
            </a:p>
          </p:txBody>
        </p:sp>
      </p:grpSp>
      <p:sp>
        <p:nvSpPr>
          <p:cNvPr id="1588" name="Google Shape;1588;p39"/>
          <p:cNvSpPr txBox="1"/>
          <p:nvPr/>
        </p:nvSpPr>
        <p:spPr>
          <a:xfrm>
            <a:off x="473553" y="3171776"/>
            <a:ext cx="1497884" cy="4320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800" dirty="0">
                <a:solidFill>
                  <a:schemeClr val="dk1"/>
                </a:solidFill>
                <a:latin typeface="Fira Sans Extra Condensed SemiBold"/>
                <a:ea typeface="Fira Sans Extra Condensed SemiBold"/>
                <a:cs typeface="Fira Sans Extra Condensed SemiBold"/>
                <a:sym typeface="Fira Sans Extra Condensed SemiBold"/>
              </a:rPr>
              <a:t>Solar Power</a:t>
            </a:r>
            <a:endParaRPr sz="1800" dirty="0">
              <a:solidFill>
                <a:schemeClr val="dk1"/>
              </a:solidFill>
              <a:latin typeface="Fira Sans Extra Condensed SemiBold"/>
              <a:ea typeface="Fira Sans Extra Condensed SemiBold"/>
              <a:cs typeface="Fira Sans Extra Condensed SemiBold"/>
              <a:sym typeface="Fira Sans Extra Condensed SemiBold"/>
            </a:endParaRPr>
          </a:p>
        </p:txBody>
      </p:sp>
      <p:sp>
        <p:nvSpPr>
          <p:cNvPr id="1591" name="Google Shape;1591;p39"/>
          <p:cNvSpPr txBox="1"/>
          <p:nvPr/>
        </p:nvSpPr>
        <p:spPr>
          <a:xfrm>
            <a:off x="426284" y="1856167"/>
            <a:ext cx="1497884" cy="4320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800" dirty="0">
                <a:solidFill>
                  <a:schemeClr val="dk1"/>
                </a:solidFill>
                <a:latin typeface="Fira Sans Extra Condensed SemiBold"/>
                <a:ea typeface="Fira Sans Extra Condensed SemiBold"/>
                <a:cs typeface="Fira Sans Extra Condensed SemiBold"/>
                <a:sym typeface="Fira Sans Extra Condensed SemiBold"/>
              </a:rPr>
              <a:t>Hydrolic Power</a:t>
            </a:r>
            <a:endParaRPr sz="1800" dirty="0">
              <a:solidFill>
                <a:schemeClr val="dk1"/>
              </a:solidFill>
              <a:latin typeface="Fira Sans Extra Condensed SemiBold"/>
              <a:ea typeface="Fira Sans Extra Condensed SemiBold"/>
              <a:cs typeface="Fira Sans Extra Condensed SemiBold"/>
              <a:sym typeface="Fira Sans Extra Condensed SemiBold"/>
            </a:endParaRPr>
          </a:p>
        </p:txBody>
      </p:sp>
      <p:sp>
        <p:nvSpPr>
          <p:cNvPr id="1594" name="Google Shape;1594;p39"/>
          <p:cNvSpPr txBox="1"/>
          <p:nvPr/>
        </p:nvSpPr>
        <p:spPr>
          <a:xfrm>
            <a:off x="2105127" y="3172851"/>
            <a:ext cx="1497884" cy="4320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800" dirty="0">
                <a:solidFill>
                  <a:schemeClr val="dk1"/>
                </a:solidFill>
                <a:latin typeface="Fira Sans Extra Condensed SemiBold"/>
                <a:ea typeface="Fira Sans Extra Condensed SemiBold"/>
                <a:cs typeface="Fira Sans Extra Condensed SemiBold"/>
                <a:sym typeface="Fira Sans Extra Condensed SemiBold"/>
              </a:rPr>
              <a:t>Biomass</a:t>
            </a:r>
            <a:endParaRPr sz="1800" dirty="0">
              <a:solidFill>
                <a:schemeClr val="dk1"/>
              </a:solidFill>
              <a:latin typeface="Fira Sans Extra Condensed SemiBold"/>
              <a:ea typeface="Fira Sans Extra Condensed SemiBold"/>
              <a:cs typeface="Fira Sans Extra Condensed SemiBold"/>
              <a:sym typeface="Fira Sans Extra Condensed SemiBold"/>
            </a:endParaRPr>
          </a:p>
        </p:txBody>
      </p:sp>
      <p:sp>
        <p:nvSpPr>
          <p:cNvPr id="1597" name="Google Shape;1597;p39"/>
          <p:cNvSpPr txBox="1"/>
          <p:nvPr/>
        </p:nvSpPr>
        <p:spPr>
          <a:xfrm>
            <a:off x="2147339" y="1819213"/>
            <a:ext cx="1497884" cy="4320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800" dirty="0">
                <a:solidFill>
                  <a:schemeClr val="dk1"/>
                </a:solidFill>
                <a:latin typeface="Fira Sans Extra Condensed SemiBold"/>
                <a:ea typeface="Fira Sans Extra Condensed SemiBold"/>
                <a:cs typeface="Fira Sans Extra Condensed SemiBold"/>
                <a:sym typeface="Fira Sans Extra Condensed SemiBold"/>
              </a:rPr>
              <a:t>Wind Power</a:t>
            </a:r>
            <a:endParaRPr sz="1800" dirty="0">
              <a:solidFill>
                <a:schemeClr val="dk1"/>
              </a:solidFill>
              <a:latin typeface="Fira Sans Extra Condensed SemiBold"/>
              <a:ea typeface="Fira Sans Extra Condensed SemiBold"/>
              <a:cs typeface="Fira Sans Extra Condensed SemiBold"/>
              <a:sym typeface="Fira Sans Extra Condensed SemiBold"/>
            </a:endParaRPr>
          </a:p>
        </p:txBody>
      </p:sp>
      <p:grpSp>
        <p:nvGrpSpPr>
          <p:cNvPr id="1599" name="Google Shape;1599;p39"/>
          <p:cNvGrpSpPr/>
          <p:nvPr/>
        </p:nvGrpSpPr>
        <p:grpSpPr>
          <a:xfrm>
            <a:off x="892697" y="2620648"/>
            <a:ext cx="659596" cy="548345"/>
            <a:chOff x="4857150" y="1419910"/>
            <a:chExt cx="659596" cy="548345"/>
          </a:xfrm>
        </p:grpSpPr>
        <p:sp>
          <p:nvSpPr>
            <p:cNvPr id="1600" name="Google Shape;1600;p39"/>
            <p:cNvSpPr/>
            <p:nvPr/>
          </p:nvSpPr>
          <p:spPr>
            <a:xfrm rot="10800000">
              <a:off x="4857153" y="1419910"/>
              <a:ext cx="659593" cy="548345"/>
            </a:xfrm>
            <a:custGeom>
              <a:avLst/>
              <a:gdLst/>
              <a:ahLst/>
              <a:cxnLst/>
              <a:rect l="l" t="t" r="r" b="b"/>
              <a:pathLst>
                <a:path w="179359" h="149108" extrusionOk="0">
                  <a:moveTo>
                    <a:pt x="90668" y="1"/>
                  </a:moveTo>
                  <a:cubicBezTo>
                    <a:pt x="59095" y="1"/>
                    <a:pt x="36219" y="21173"/>
                    <a:pt x="26149" y="39718"/>
                  </a:cubicBezTo>
                  <a:cubicBezTo>
                    <a:pt x="1" y="87844"/>
                    <a:pt x="41410" y="149108"/>
                    <a:pt x="92859" y="149108"/>
                  </a:cubicBezTo>
                  <a:cubicBezTo>
                    <a:pt x="93260" y="149108"/>
                    <a:pt x="93662" y="149104"/>
                    <a:pt x="94064" y="149096"/>
                  </a:cubicBezTo>
                  <a:cubicBezTo>
                    <a:pt x="146034" y="148129"/>
                    <a:pt x="170152" y="115239"/>
                    <a:pt x="174755" y="75644"/>
                  </a:cubicBezTo>
                  <a:cubicBezTo>
                    <a:pt x="179358" y="36049"/>
                    <a:pt x="151338" y="13266"/>
                    <a:pt x="109842" y="2525"/>
                  </a:cubicBezTo>
                  <a:cubicBezTo>
                    <a:pt x="103148" y="785"/>
                    <a:pt x="96747" y="1"/>
                    <a:pt x="9066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601" name="Google Shape;1601;p39"/>
            <p:cNvSpPr txBox="1"/>
            <p:nvPr/>
          </p:nvSpPr>
          <p:spPr>
            <a:xfrm>
              <a:off x="4857150" y="1557875"/>
              <a:ext cx="591600" cy="2724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2000">
                  <a:solidFill>
                    <a:schemeClr val="dk1"/>
                  </a:solidFill>
                  <a:latin typeface="Fira Sans Extra Condensed SemiBold"/>
                  <a:ea typeface="Fira Sans Extra Condensed SemiBold"/>
                  <a:cs typeface="Fira Sans Extra Condensed SemiBold"/>
                  <a:sym typeface="Fira Sans Extra Condensed SemiBold"/>
                </a:rPr>
                <a:t>02</a:t>
              </a:r>
              <a:endParaRPr sz="2000">
                <a:solidFill>
                  <a:schemeClr val="dk1"/>
                </a:solidFill>
                <a:latin typeface="Fira Sans Extra Condensed SemiBold"/>
                <a:ea typeface="Fira Sans Extra Condensed SemiBold"/>
                <a:cs typeface="Fira Sans Extra Condensed SemiBold"/>
                <a:sym typeface="Fira Sans Extra Condensed SemiBold"/>
              </a:endParaRPr>
            </a:p>
          </p:txBody>
        </p:sp>
      </p:grpSp>
      <p:grpSp>
        <p:nvGrpSpPr>
          <p:cNvPr id="1602" name="Google Shape;1602;p39"/>
          <p:cNvGrpSpPr/>
          <p:nvPr/>
        </p:nvGrpSpPr>
        <p:grpSpPr>
          <a:xfrm>
            <a:off x="2566482" y="1270873"/>
            <a:ext cx="659596" cy="548345"/>
            <a:chOff x="4857150" y="1419910"/>
            <a:chExt cx="659596" cy="548345"/>
          </a:xfrm>
        </p:grpSpPr>
        <p:sp>
          <p:nvSpPr>
            <p:cNvPr id="1603" name="Google Shape;1603;p39"/>
            <p:cNvSpPr/>
            <p:nvPr/>
          </p:nvSpPr>
          <p:spPr>
            <a:xfrm rot="10800000">
              <a:off x="4857153" y="1419910"/>
              <a:ext cx="659593" cy="548345"/>
            </a:xfrm>
            <a:custGeom>
              <a:avLst/>
              <a:gdLst/>
              <a:ahLst/>
              <a:cxnLst/>
              <a:rect l="l" t="t" r="r" b="b"/>
              <a:pathLst>
                <a:path w="179359" h="149108" extrusionOk="0">
                  <a:moveTo>
                    <a:pt x="90668" y="1"/>
                  </a:moveTo>
                  <a:cubicBezTo>
                    <a:pt x="59095" y="1"/>
                    <a:pt x="36219" y="21173"/>
                    <a:pt x="26149" y="39718"/>
                  </a:cubicBezTo>
                  <a:cubicBezTo>
                    <a:pt x="1" y="87844"/>
                    <a:pt x="41410" y="149108"/>
                    <a:pt x="92859" y="149108"/>
                  </a:cubicBezTo>
                  <a:cubicBezTo>
                    <a:pt x="93260" y="149108"/>
                    <a:pt x="93662" y="149104"/>
                    <a:pt x="94064" y="149096"/>
                  </a:cubicBezTo>
                  <a:cubicBezTo>
                    <a:pt x="146034" y="148129"/>
                    <a:pt x="170152" y="115239"/>
                    <a:pt x="174755" y="75644"/>
                  </a:cubicBezTo>
                  <a:cubicBezTo>
                    <a:pt x="179358" y="36049"/>
                    <a:pt x="151338" y="13266"/>
                    <a:pt x="109842" y="2525"/>
                  </a:cubicBezTo>
                  <a:cubicBezTo>
                    <a:pt x="103148" y="785"/>
                    <a:pt x="96747" y="1"/>
                    <a:pt x="906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604" name="Google Shape;1604;p39"/>
            <p:cNvSpPr txBox="1"/>
            <p:nvPr/>
          </p:nvSpPr>
          <p:spPr>
            <a:xfrm>
              <a:off x="4857150" y="1557875"/>
              <a:ext cx="591600" cy="2724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2000">
                  <a:solidFill>
                    <a:schemeClr val="dk1"/>
                  </a:solidFill>
                  <a:latin typeface="Fira Sans Extra Condensed SemiBold"/>
                  <a:ea typeface="Fira Sans Extra Condensed SemiBold"/>
                  <a:cs typeface="Fira Sans Extra Condensed SemiBold"/>
                  <a:sym typeface="Fira Sans Extra Condensed SemiBold"/>
                </a:rPr>
                <a:t>03</a:t>
              </a:r>
              <a:endParaRPr sz="2000">
                <a:solidFill>
                  <a:schemeClr val="dk1"/>
                </a:solidFill>
                <a:latin typeface="Fira Sans Extra Condensed SemiBold"/>
                <a:ea typeface="Fira Sans Extra Condensed SemiBold"/>
                <a:cs typeface="Fira Sans Extra Condensed SemiBold"/>
                <a:sym typeface="Fira Sans Extra Condensed SemiBold"/>
              </a:endParaRPr>
            </a:p>
          </p:txBody>
        </p:sp>
      </p:grpSp>
      <p:grpSp>
        <p:nvGrpSpPr>
          <p:cNvPr id="1605" name="Google Shape;1605;p39"/>
          <p:cNvGrpSpPr/>
          <p:nvPr/>
        </p:nvGrpSpPr>
        <p:grpSpPr>
          <a:xfrm>
            <a:off x="2524270" y="2620648"/>
            <a:ext cx="659596" cy="548345"/>
            <a:chOff x="4857150" y="1419910"/>
            <a:chExt cx="659596" cy="548345"/>
          </a:xfrm>
        </p:grpSpPr>
        <p:sp>
          <p:nvSpPr>
            <p:cNvPr id="1606" name="Google Shape;1606;p39"/>
            <p:cNvSpPr/>
            <p:nvPr/>
          </p:nvSpPr>
          <p:spPr>
            <a:xfrm rot="10800000">
              <a:off x="4857153" y="1419910"/>
              <a:ext cx="659593" cy="548345"/>
            </a:xfrm>
            <a:custGeom>
              <a:avLst/>
              <a:gdLst/>
              <a:ahLst/>
              <a:cxnLst/>
              <a:rect l="l" t="t" r="r" b="b"/>
              <a:pathLst>
                <a:path w="179359" h="149108" extrusionOk="0">
                  <a:moveTo>
                    <a:pt x="90668" y="1"/>
                  </a:moveTo>
                  <a:cubicBezTo>
                    <a:pt x="59095" y="1"/>
                    <a:pt x="36219" y="21173"/>
                    <a:pt x="26149" y="39718"/>
                  </a:cubicBezTo>
                  <a:cubicBezTo>
                    <a:pt x="1" y="87844"/>
                    <a:pt x="41410" y="149108"/>
                    <a:pt x="92859" y="149108"/>
                  </a:cubicBezTo>
                  <a:cubicBezTo>
                    <a:pt x="93260" y="149108"/>
                    <a:pt x="93662" y="149104"/>
                    <a:pt x="94064" y="149096"/>
                  </a:cubicBezTo>
                  <a:cubicBezTo>
                    <a:pt x="146034" y="148129"/>
                    <a:pt x="170152" y="115239"/>
                    <a:pt x="174755" y="75644"/>
                  </a:cubicBezTo>
                  <a:cubicBezTo>
                    <a:pt x="179358" y="36049"/>
                    <a:pt x="151338" y="13266"/>
                    <a:pt x="109842" y="2525"/>
                  </a:cubicBezTo>
                  <a:cubicBezTo>
                    <a:pt x="103148" y="785"/>
                    <a:pt x="96747" y="1"/>
                    <a:pt x="906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607" name="Google Shape;1607;p39"/>
            <p:cNvSpPr txBox="1"/>
            <p:nvPr/>
          </p:nvSpPr>
          <p:spPr>
            <a:xfrm>
              <a:off x="4857150" y="1557875"/>
              <a:ext cx="591600" cy="2724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2000">
                  <a:solidFill>
                    <a:schemeClr val="dk1"/>
                  </a:solidFill>
                  <a:latin typeface="Fira Sans Extra Condensed SemiBold"/>
                  <a:ea typeface="Fira Sans Extra Condensed SemiBold"/>
                  <a:cs typeface="Fira Sans Extra Condensed SemiBold"/>
                  <a:sym typeface="Fira Sans Extra Condensed SemiBold"/>
                </a:rPr>
                <a:t>04</a:t>
              </a:r>
              <a:endParaRPr sz="2000">
                <a:solidFill>
                  <a:schemeClr val="dk1"/>
                </a:solidFill>
                <a:latin typeface="Fira Sans Extra Condensed SemiBold"/>
                <a:ea typeface="Fira Sans Extra Condensed SemiBold"/>
                <a:cs typeface="Fira Sans Extra Condensed SemiBold"/>
                <a:sym typeface="Fira Sans Extra Condensed SemiBold"/>
              </a:endParaRPr>
            </a:p>
          </p:txBody>
        </p:sp>
      </p:grpSp>
      <p:grpSp>
        <p:nvGrpSpPr>
          <p:cNvPr id="1608" name="Google Shape;1608;p39"/>
          <p:cNvGrpSpPr/>
          <p:nvPr/>
        </p:nvGrpSpPr>
        <p:grpSpPr>
          <a:xfrm>
            <a:off x="3999247" y="1714101"/>
            <a:ext cx="3669628" cy="2300727"/>
            <a:chOff x="1104400" y="873400"/>
            <a:chExt cx="2525900" cy="1583650"/>
          </a:xfrm>
        </p:grpSpPr>
        <p:sp>
          <p:nvSpPr>
            <p:cNvPr id="1609" name="Google Shape;1609;p39"/>
            <p:cNvSpPr/>
            <p:nvPr/>
          </p:nvSpPr>
          <p:spPr>
            <a:xfrm>
              <a:off x="1197850" y="942550"/>
              <a:ext cx="2349625" cy="1429375"/>
            </a:xfrm>
            <a:custGeom>
              <a:avLst/>
              <a:gdLst/>
              <a:ahLst/>
              <a:cxnLst/>
              <a:rect l="l" t="t" r="r" b="b"/>
              <a:pathLst>
                <a:path w="93985" h="57175" extrusionOk="0">
                  <a:moveTo>
                    <a:pt x="1" y="1"/>
                  </a:moveTo>
                  <a:lnTo>
                    <a:pt x="1" y="57175"/>
                  </a:lnTo>
                  <a:lnTo>
                    <a:pt x="93984" y="57175"/>
                  </a:lnTo>
                  <a:lnTo>
                    <a:pt x="93984"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39"/>
            <p:cNvSpPr/>
            <p:nvPr/>
          </p:nvSpPr>
          <p:spPr>
            <a:xfrm>
              <a:off x="3374200" y="2226000"/>
              <a:ext cx="253050" cy="231050"/>
            </a:xfrm>
            <a:custGeom>
              <a:avLst/>
              <a:gdLst/>
              <a:ahLst/>
              <a:cxnLst/>
              <a:rect l="l" t="t" r="r" b="b"/>
              <a:pathLst>
                <a:path w="10122" h="9242" extrusionOk="0">
                  <a:moveTo>
                    <a:pt x="8359" y="1"/>
                  </a:moveTo>
                  <a:lnTo>
                    <a:pt x="0" y="7387"/>
                  </a:lnTo>
                  <a:lnTo>
                    <a:pt x="2006" y="9241"/>
                  </a:lnTo>
                  <a:lnTo>
                    <a:pt x="10122" y="1521"/>
                  </a:lnTo>
                  <a:lnTo>
                    <a:pt x="835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39"/>
            <p:cNvSpPr/>
            <p:nvPr/>
          </p:nvSpPr>
          <p:spPr>
            <a:xfrm>
              <a:off x="3409150" y="881775"/>
              <a:ext cx="221150" cy="256850"/>
            </a:xfrm>
            <a:custGeom>
              <a:avLst/>
              <a:gdLst/>
              <a:ahLst/>
              <a:cxnLst/>
              <a:rect l="l" t="t" r="r" b="b"/>
              <a:pathLst>
                <a:path w="8846" h="10274" extrusionOk="0">
                  <a:moveTo>
                    <a:pt x="2037" y="0"/>
                  </a:moveTo>
                  <a:lnTo>
                    <a:pt x="0" y="1155"/>
                  </a:lnTo>
                  <a:lnTo>
                    <a:pt x="6505" y="10274"/>
                  </a:lnTo>
                  <a:lnTo>
                    <a:pt x="8845" y="8815"/>
                  </a:lnTo>
                  <a:lnTo>
                    <a:pt x="203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39"/>
            <p:cNvSpPr/>
            <p:nvPr/>
          </p:nvSpPr>
          <p:spPr>
            <a:xfrm>
              <a:off x="1104400" y="873400"/>
              <a:ext cx="259900" cy="215075"/>
            </a:xfrm>
            <a:custGeom>
              <a:avLst/>
              <a:gdLst/>
              <a:ahLst/>
              <a:cxnLst/>
              <a:rect l="l" t="t" r="r" b="b"/>
              <a:pathLst>
                <a:path w="10396" h="8603" extrusionOk="0">
                  <a:moveTo>
                    <a:pt x="9028" y="1"/>
                  </a:moveTo>
                  <a:lnTo>
                    <a:pt x="0" y="6536"/>
                  </a:lnTo>
                  <a:lnTo>
                    <a:pt x="1094" y="8603"/>
                  </a:lnTo>
                  <a:lnTo>
                    <a:pt x="10395" y="2372"/>
                  </a:lnTo>
                  <a:lnTo>
                    <a:pt x="902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39"/>
            <p:cNvSpPr/>
            <p:nvPr/>
          </p:nvSpPr>
          <p:spPr>
            <a:xfrm>
              <a:off x="1120350" y="2200175"/>
              <a:ext cx="230275" cy="253075"/>
            </a:xfrm>
            <a:custGeom>
              <a:avLst/>
              <a:gdLst/>
              <a:ahLst/>
              <a:cxnLst/>
              <a:rect l="l" t="t" r="r" b="b"/>
              <a:pathLst>
                <a:path w="9211" h="10123" extrusionOk="0">
                  <a:moveTo>
                    <a:pt x="1885" y="0"/>
                  </a:moveTo>
                  <a:lnTo>
                    <a:pt x="0" y="2006"/>
                  </a:lnTo>
                  <a:lnTo>
                    <a:pt x="7691" y="10122"/>
                  </a:lnTo>
                  <a:lnTo>
                    <a:pt x="9210" y="8359"/>
                  </a:lnTo>
                  <a:lnTo>
                    <a:pt x="188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39"/>
            <p:cNvSpPr/>
            <p:nvPr/>
          </p:nvSpPr>
          <p:spPr>
            <a:xfrm>
              <a:off x="2559575" y="1499550"/>
              <a:ext cx="87425" cy="696075"/>
            </a:xfrm>
            <a:custGeom>
              <a:avLst/>
              <a:gdLst/>
              <a:ahLst/>
              <a:cxnLst/>
              <a:rect l="l" t="t" r="r" b="b"/>
              <a:pathLst>
                <a:path w="3497" h="27843" extrusionOk="0">
                  <a:moveTo>
                    <a:pt x="882" y="1"/>
                  </a:moveTo>
                  <a:lnTo>
                    <a:pt x="1" y="27843"/>
                  </a:lnTo>
                  <a:lnTo>
                    <a:pt x="3496" y="27843"/>
                  </a:lnTo>
                  <a:lnTo>
                    <a:pt x="2615" y="1"/>
                  </a:ln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39"/>
            <p:cNvSpPr/>
            <p:nvPr/>
          </p:nvSpPr>
          <p:spPr>
            <a:xfrm>
              <a:off x="2559575" y="1499550"/>
              <a:ext cx="87425" cy="696075"/>
            </a:xfrm>
            <a:custGeom>
              <a:avLst/>
              <a:gdLst/>
              <a:ahLst/>
              <a:cxnLst/>
              <a:rect l="l" t="t" r="r" b="b"/>
              <a:pathLst>
                <a:path w="3497" h="27843" fill="none" extrusionOk="0">
                  <a:moveTo>
                    <a:pt x="3496" y="27843"/>
                  </a:moveTo>
                  <a:lnTo>
                    <a:pt x="2615" y="1"/>
                  </a:lnTo>
                  <a:lnTo>
                    <a:pt x="882" y="1"/>
                  </a:lnTo>
                  <a:lnTo>
                    <a:pt x="1" y="27843"/>
                  </a:lnTo>
                </a:path>
              </a:pathLst>
            </a:custGeom>
            <a:noFill/>
            <a:ln w="98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39"/>
            <p:cNvSpPr/>
            <p:nvPr/>
          </p:nvSpPr>
          <p:spPr>
            <a:xfrm>
              <a:off x="2528425" y="1457750"/>
              <a:ext cx="110975" cy="79050"/>
            </a:xfrm>
            <a:custGeom>
              <a:avLst/>
              <a:gdLst/>
              <a:ahLst/>
              <a:cxnLst/>
              <a:rect l="l" t="t" r="r" b="b"/>
              <a:pathLst>
                <a:path w="4439" h="3162" extrusionOk="0">
                  <a:moveTo>
                    <a:pt x="4438" y="1"/>
                  </a:moveTo>
                  <a:lnTo>
                    <a:pt x="761" y="639"/>
                  </a:lnTo>
                  <a:cubicBezTo>
                    <a:pt x="335" y="730"/>
                    <a:pt x="1" y="1125"/>
                    <a:pt x="1" y="1581"/>
                  </a:cubicBezTo>
                  <a:cubicBezTo>
                    <a:pt x="1" y="2037"/>
                    <a:pt x="335" y="2402"/>
                    <a:pt x="761" y="2493"/>
                  </a:cubicBezTo>
                  <a:lnTo>
                    <a:pt x="4438" y="3162"/>
                  </a:lnTo>
                  <a:lnTo>
                    <a:pt x="4438" y="1"/>
                  </a:lnTo>
                  <a:close/>
                </a:path>
              </a:pathLst>
            </a:custGeom>
            <a:solidFill>
              <a:srgbClr val="FFFFFF"/>
            </a:solidFill>
            <a:ln w="98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39"/>
            <p:cNvSpPr/>
            <p:nvPr/>
          </p:nvSpPr>
          <p:spPr>
            <a:xfrm>
              <a:off x="2532225" y="1025900"/>
              <a:ext cx="152000" cy="452400"/>
            </a:xfrm>
            <a:custGeom>
              <a:avLst/>
              <a:gdLst/>
              <a:ahLst/>
              <a:cxnLst/>
              <a:rect l="l" t="t" r="r" b="b"/>
              <a:pathLst>
                <a:path w="6080" h="18096" extrusionOk="0">
                  <a:moveTo>
                    <a:pt x="629" y="1"/>
                  </a:moveTo>
                  <a:cubicBezTo>
                    <a:pt x="278" y="1"/>
                    <a:pt x="1" y="314"/>
                    <a:pt x="1" y="314"/>
                  </a:cubicBezTo>
                  <a:lnTo>
                    <a:pt x="3800" y="17275"/>
                  </a:lnTo>
                  <a:lnTo>
                    <a:pt x="3496" y="18096"/>
                  </a:lnTo>
                  <a:lnTo>
                    <a:pt x="4682" y="18096"/>
                  </a:lnTo>
                  <a:lnTo>
                    <a:pt x="4286" y="16211"/>
                  </a:lnTo>
                  <a:cubicBezTo>
                    <a:pt x="4286" y="16211"/>
                    <a:pt x="5624" y="14995"/>
                    <a:pt x="5837" y="14175"/>
                  </a:cubicBezTo>
                  <a:cubicBezTo>
                    <a:pt x="6080" y="13323"/>
                    <a:pt x="2159" y="2837"/>
                    <a:pt x="1551" y="1044"/>
                  </a:cubicBezTo>
                  <a:cubicBezTo>
                    <a:pt x="1273" y="223"/>
                    <a:pt x="925" y="1"/>
                    <a:pt x="629" y="1"/>
                  </a:cubicBezTo>
                  <a:close/>
                </a:path>
              </a:pathLst>
            </a:custGeom>
            <a:solidFill>
              <a:srgbClr val="FFFFFF"/>
            </a:solidFill>
            <a:ln w="98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39"/>
            <p:cNvSpPr/>
            <p:nvPr/>
          </p:nvSpPr>
          <p:spPr>
            <a:xfrm>
              <a:off x="2359475" y="1515500"/>
              <a:ext cx="286000" cy="397475"/>
            </a:xfrm>
            <a:custGeom>
              <a:avLst/>
              <a:gdLst/>
              <a:ahLst/>
              <a:cxnLst/>
              <a:rect l="l" t="t" r="r" b="b"/>
              <a:pathLst>
                <a:path w="11440" h="15899" extrusionOk="0">
                  <a:moveTo>
                    <a:pt x="10589" y="1"/>
                  </a:moveTo>
                  <a:lnTo>
                    <a:pt x="9494" y="1612"/>
                  </a:lnTo>
                  <a:cubicBezTo>
                    <a:pt x="9494" y="1612"/>
                    <a:pt x="9406" y="1609"/>
                    <a:pt x="9260" y="1609"/>
                  </a:cubicBezTo>
                  <a:cubicBezTo>
                    <a:pt x="8748" y="1609"/>
                    <a:pt x="7532" y="1646"/>
                    <a:pt x="6941" y="1977"/>
                  </a:cubicBezTo>
                  <a:cubicBezTo>
                    <a:pt x="6212" y="2402"/>
                    <a:pt x="1591" y="12615"/>
                    <a:pt x="740" y="14317"/>
                  </a:cubicBezTo>
                  <a:cubicBezTo>
                    <a:pt x="0" y="15825"/>
                    <a:pt x="1089" y="15899"/>
                    <a:pt x="1310" y="15899"/>
                  </a:cubicBezTo>
                  <a:cubicBezTo>
                    <a:pt x="1334" y="15899"/>
                    <a:pt x="1348" y="15898"/>
                    <a:pt x="1348" y="15898"/>
                  </a:cubicBezTo>
                  <a:lnTo>
                    <a:pt x="10619" y="1217"/>
                  </a:lnTo>
                  <a:lnTo>
                    <a:pt x="11440" y="852"/>
                  </a:lnTo>
                  <a:lnTo>
                    <a:pt x="10589" y="1"/>
                  </a:lnTo>
                  <a:close/>
                </a:path>
              </a:pathLst>
            </a:custGeom>
            <a:solidFill>
              <a:srgbClr val="FFFFFF"/>
            </a:solidFill>
            <a:ln w="98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39"/>
            <p:cNvSpPr/>
            <p:nvPr/>
          </p:nvSpPr>
          <p:spPr>
            <a:xfrm>
              <a:off x="2623425" y="1488150"/>
              <a:ext cx="469450" cy="120400"/>
            </a:xfrm>
            <a:custGeom>
              <a:avLst/>
              <a:gdLst/>
              <a:ahLst/>
              <a:cxnLst/>
              <a:rect l="l" t="t" r="r" b="b"/>
              <a:pathLst>
                <a:path w="18778" h="4816" extrusionOk="0">
                  <a:moveTo>
                    <a:pt x="486" y="1"/>
                  </a:moveTo>
                  <a:lnTo>
                    <a:pt x="0" y="1095"/>
                  </a:lnTo>
                  <a:lnTo>
                    <a:pt x="1915" y="1490"/>
                  </a:lnTo>
                  <a:cubicBezTo>
                    <a:pt x="1915" y="1490"/>
                    <a:pt x="2493" y="3162"/>
                    <a:pt x="3192" y="3709"/>
                  </a:cubicBezTo>
                  <a:cubicBezTo>
                    <a:pt x="3860" y="4256"/>
                    <a:pt x="15076" y="4651"/>
                    <a:pt x="16961" y="4803"/>
                  </a:cubicBezTo>
                  <a:cubicBezTo>
                    <a:pt x="17064" y="4812"/>
                    <a:pt x="17160" y="4815"/>
                    <a:pt x="17249" y="4815"/>
                  </a:cubicBezTo>
                  <a:cubicBezTo>
                    <a:pt x="18777" y="4815"/>
                    <a:pt x="18207" y="3648"/>
                    <a:pt x="18207" y="3648"/>
                  </a:cubicBezTo>
                  <a:lnTo>
                    <a:pt x="1125" y="639"/>
                  </a:lnTo>
                  <a:lnTo>
                    <a:pt x="486" y="1"/>
                  </a:lnTo>
                  <a:close/>
                </a:path>
              </a:pathLst>
            </a:custGeom>
            <a:solidFill>
              <a:srgbClr val="FFFFFF"/>
            </a:solidFill>
            <a:ln w="98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39"/>
            <p:cNvSpPr/>
            <p:nvPr/>
          </p:nvSpPr>
          <p:spPr>
            <a:xfrm>
              <a:off x="2583150" y="1457750"/>
              <a:ext cx="98050" cy="83875"/>
            </a:xfrm>
            <a:custGeom>
              <a:avLst/>
              <a:gdLst/>
              <a:ahLst/>
              <a:cxnLst/>
              <a:rect l="l" t="t" r="r" b="b"/>
              <a:pathLst>
                <a:path w="3922" h="3355" extrusionOk="0">
                  <a:moveTo>
                    <a:pt x="2249" y="1"/>
                  </a:moveTo>
                  <a:cubicBezTo>
                    <a:pt x="760" y="1"/>
                    <a:pt x="0" y="1794"/>
                    <a:pt x="1064" y="2858"/>
                  </a:cubicBezTo>
                  <a:cubicBezTo>
                    <a:pt x="1398" y="3202"/>
                    <a:pt x="1814" y="3355"/>
                    <a:pt x="2225" y="3355"/>
                  </a:cubicBezTo>
                  <a:cubicBezTo>
                    <a:pt x="3085" y="3355"/>
                    <a:pt x="3921" y="2681"/>
                    <a:pt x="3921" y="1673"/>
                  </a:cubicBezTo>
                  <a:cubicBezTo>
                    <a:pt x="3921" y="761"/>
                    <a:pt x="3161" y="1"/>
                    <a:pt x="2249" y="1"/>
                  </a:cubicBezTo>
                  <a:close/>
                </a:path>
              </a:pathLst>
            </a:custGeom>
            <a:solidFill>
              <a:srgbClr val="FFFFFF"/>
            </a:solidFill>
            <a:ln w="98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39"/>
            <p:cNvSpPr/>
            <p:nvPr/>
          </p:nvSpPr>
          <p:spPr>
            <a:xfrm>
              <a:off x="2823275" y="1289075"/>
              <a:ext cx="592725" cy="38000"/>
            </a:xfrm>
            <a:custGeom>
              <a:avLst/>
              <a:gdLst/>
              <a:ahLst/>
              <a:cxnLst/>
              <a:rect l="l" t="t" r="r" b="b"/>
              <a:pathLst>
                <a:path w="23709" h="1520" fill="none" extrusionOk="0">
                  <a:moveTo>
                    <a:pt x="0" y="0"/>
                  </a:moveTo>
                  <a:cubicBezTo>
                    <a:pt x="1581" y="0"/>
                    <a:pt x="3161" y="1520"/>
                    <a:pt x="4742" y="1520"/>
                  </a:cubicBezTo>
                  <a:cubicBezTo>
                    <a:pt x="6322" y="1520"/>
                    <a:pt x="7903" y="0"/>
                    <a:pt x="9484" y="0"/>
                  </a:cubicBezTo>
                  <a:cubicBezTo>
                    <a:pt x="11064" y="0"/>
                    <a:pt x="12645" y="1520"/>
                    <a:pt x="14225" y="1520"/>
                  </a:cubicBezTo>
                  <a:cubicBezTo>
                    <a:pt x="15806" y="1520"/>
                    <a:pt x="17387" y="0"/>
                    <a:pt x="18967" y="0"/>
                  </a:cubicBezTo>
                  <a:cubicBezTo>
                    <a:pt x="20548" y="0"/>
                    <a:pt x="22128" y="1520"/>
                    <a:pt x="23709" y="1520"/>
                  </a:cubicBezTo>
                </a:path>
              </a:pathLst>
            </a:custGeom>
            <a:noFill/>
            <a:ln w="98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39"/>
            <p:cNvSpPr/>
            <p:nvPr/>
          </p:nvSpPr>
          <p:spPr>
            <a:xfrm>
              <a:off x="2823275" y="1461550"/>
              <a:ext cx="592725" cy="38025"/>
            </a:xfrm>
            <a:custGeom>
              <a:avLst/>
              <a:gdLst/>
              <a:ahLst/>
              <a:cxnLst/>
              <a:rect l="l" t="t" r="r" b="b"/>
              <a:pathLst>
                <a:path w="23709" h="1521" fill="none" extrusionOk="0">
                  <a:moveTo>
                    <a:pt x="0" y="1"/>
                  </a:moveTo>
                  <a:cubicBezTo>
                    <a:pt x="1581" y="1"/>
                    <a:pt x="3161" y="1521"/>
                    <a:pt x="4742" y="1521"/>
                  </a:cubicBezTo>
                  <a:cubicBezTo>
                    <a:pt x="6322" y="1521"/>
                    <a:pt x="7903" y="1"/>
                    <a:pt x="9484" y="1"/>
                  </a:cubicBezTo>
                  <a:cubicBezTo>
                    <a:pt x="11064" y="1"/>
                    <a:pt x="12645" y="1521"/>
                    <a:pt x="14225" y="1521"/>
                  </a:cubicBezTo>
                  <a:cubicBezTo>
                    <a:pt x="15806" y="1521"/>
                    <a:pt x="17387" y="1"/>
                    <a:pt x="18967" y="1"/>
                  </a:cubicBezTo>
                  <a:cubicBezTo>
                    <a:pt x="20548" y="1"/>
                    <a:pt x="22128" y="1521"/>
                    <a:pt x="23709" y="1521"/>
                  </a:cubicBezTo>
                </a:path>
              </a:pathLst>
            </a:custGeom>
            <a:noFill/>
            <a:ln w="98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39"/>
            <p:cNvSpPr/>
            <p:nvPr/>
          </p:nvSpPr>
          <p:spPr>
            <a:xfrm>
              <a:off x="2823275" y="1634050"/>
              <a:ext cx="592725" cy="38025"/>
            </a:xfrm>
            <a:custGeom>
              <a:avLst/>
              <a:gdLst/>
              <a:ahLst/>
              <a:cxnLst/>
              <a:rect l="l" t="t" r="r" b="b"/>
              <a:pathLst>
                <a:path w="23709" h="1521" fill="none" extrusionOk="0">
                  <a:moveTo>
                    <a:pt x="0" y="1"/>
                  </a:moveTo>
                  <a:cubicBezTo>
                    <a:pt x="1581" y="1"/>
                    <a:pt x="3161" y="1520"/>
                    <a:pt x="4742" y="1520"/>
                  </a:cubicBezTo>
                  <a:cubicBezTo>
                    <a:pt x="6322" y="1520"/>
                    <a:pt x="7903" y="1"/>
                    <a:pt x="9484" y="1"/>
                  </a:cubicBezTo>
                  <a:cubicBezTo>
                    <a:pt x="11064" y="1"/>
                    <a:pt x="12645" y="1520"/>
                    <a:pt x="14225" y="1520"/>
                  </a:cubicBezTo>
                  <a:cubicBezTo>
                    <a:pt x="15806" y="1520"/>
                    <a:pt x="17387" y="1"/>
                    <a:pt x="18967" y="1"/>
                  </a:cubicBezTo>
                  <a:cubicBezTo>
                    <a:pt x="20548" y="1"/>
                    <a:pt x="22128" y="1520"/>
                    <a:pt x="23709" y="1520"/>
                  </a:cubicBezTo>
                </a:path>
              </a:pathLst>
            </a:custGeom>
            <a:noFill/>
            <a:ln w="98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39"/>
            <p:cNvSpPr/>
            <p:nvPr/>
          </p:nvSpPr>
          <p:spPr>
            <a:xfrm>
              <a:off x="1402275" y="1307525"/>
              <a:ext cx="479500" cy="522600"/>
            </a:xfrm>
            <a:custGeom>
              <a:avLst/>
              <a:gdLst/>
              <a:ahLst/>
              <a:cxnLst/>
              <a:rect l="l" t="t" r="r" b="b"/>
              <a:pathLst>
                <a:path w="19180" h="20904" extrusionOk="0">
                  <a:moveTo>
                    <a:pt x="10514" y="1"/>
                  </a:moveTo>
                  <a:cubicBezTo>
                    <a:pt x="9556" y="1"/>
                    <a:pt x="8573" y="163"/>
                    <a:pt x="7599" y="508"/>
                  </a:cubicBezTo>
                  <a:cubicBezTo>
                    <a:pt x="1976" y="2514"/>
                    <a:pt x="0" y="9475"/>
                    <a:pt x="3769" y="14125"/>
                  </a:cubicBezTo>
                  <a:cubicBezTo>
                    <a:pt x="4742" y="15281"/>
                    <a:pt x="5289" y="16739"/>
                    <a:pt x="5289" y="18229"/>
                  </a:cubicBezTo>
                  <a:lnTo>
                    <a:pt x="5289" y="18624"/>
                  </a:lnTo>
                  <a:cubicBezTo>
                    <a:pt x="5289" y="19870"/>
                    <a:pt x="6323" y="20904"/>
                    <a:pt x="7569" y="20904"/>
                  </a:cubicBezTo>
                  <a:lnTo>
                    <a:pt x="13466" y="20904"/>
                  </a:lnTo>
                  <a:cubicBezTo>
                    <a:pt x="14712" y="20904"/>
                    <a:pt x="15745" y="19870"/>
                    <a:pt x="15745" y="18624"/>
                  </a:cubicBezTo>
                  <a:lnTo>
                    <a:pt x="15745" y="18381"/>
                  </a:lnTo>
                  <a:cubicBezTo>
                    <a:pt x="15776" y="16800"/>
                    <a:pt x="16323" y="15311"/>
                    <a:pt x="17295" y="14095"/>
                  </a:cubicBezTo>
                  <a:cubicBezTo>
                    <a:pt x="18511" y="12545"/>
                    <a:pt x="19180" y="10630"/>
                    <a:pt x="19180" y="8685"/>
                  </a:cubicBezTo>
                  <a:cubicBezTo>
                    <a:pt x="19180" y="3729"/>
                    <a:pt x="15119" y="1"/>
                    <a:pt x="10514" y="1"/>
                  </a:cubicBezTo>
                  <a:close/>
                </a:path>
              </a:pathLst>
            </a:custGeom>
            <a:solidFill>
              <a:srgbClr val="FFFFFF"/>
            </a:solidFill>
            <a:ln w="98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39"/>
            <p:cNvSpPr/>
            <p:nvPr/>
          </p:nvSpPr>
          <p:spPr>
            <a:xfrm>
              <a:off x="1548175" y="1850625"/>
              <a:ext cx="234075" cy="44100"/>
            </a:xfrm>
            <a:custGeom>
              <a:avLst/>
              <a:gdLst/>
              <a:ahLst/>
              <a:cxnLst/>
              <a:rect l="l" t="t" r="r" b="b"/>
              <a:pathLst>
                <a:path w="9363" h="1764" extrusionOk="0">
                  <a:moveTo>
                    <a:pt x="0" y="0"/>
                  </a:moveTo>
                  <a:lnTo>
                    <a:pt x="0" y="1763"/>
                  </a:lnTo>
                  <a:lnTo>
                    <a:pt x="9362" y="1763"/>
                  </a:lnTo>
                  <a:lnTo>
                    <a:pt x="9362" y="0"/>
                  </a:lnTo>
                  <a:close/>
                </a:path>
              </a:pathLst>
            </a:custGeom>
            <a:solidFill>
              <a:srgbClr val="FFFFFF"/>
            </a:solidFill>
            <a:ln w="98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39"/>
            <p:cNvSpPr/>
            <p:nvPr/>
          </p:nvSpPr>
          <p:spPr>
            <a:xfrm>
              <a:off x="1548175" y="1906850"/>
              <a:ext cx="234075" cy="44850"/>
            </a:xfrm>
            <a:custGeom>
              <a:avLst/>
              <a:gdLst/>
              <a:ahLst/>
              <a:cxnLst/>
              <a:rect l="l" t="t" r="r" b="b"/>
              <a:pathLst>
                <a:path w="9363" h="1794" extrusionOk="0">
                  <a:moveTo>
                    <a:pt x="0" y="1"/>
                  </a:moveTo>
                  <a:lnTo>
                    <a:pt x="0" y="1794"/>
                  </a:lnTo>
                  <a:lnTo>
                    <a:pt x="9362" y="1794"/>
                  </a:lnTo>
                  <a:lnTo>
                    <a:pt x="9362" y="1"/>
                  </a:lnTo>
                  <a:close/>
                </a:path>
              </a:pathLst>
            </a:custGeom>
            <a:solidFill>
              <a:srgbClr val="FFFFFF"/>
            </a:solidFill>
            <a:ln w="98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39"/>
            <p:cNvSpPr/>
            <p:nvPr/>
          </p:nvSpPr>
          <p:spPr>
            <a:xfrm>
              <a:off x="1548175" y="1965375"/>
              <a:ext cx="234075" cy="44850"/>
            </a:xfrm>
            <a:custGeom>
              <a:avLst/>
              <a:gdLst/>
              <a:ahLst/>
              <a:cxnLst/>
              <a:rect l="l" t="t" r="r" b="b"/>
              <a:pathLst>
                <a:path w="9363" h="1794" extrusionOk="0">
                  <a:moveTo>
                    <a:pt x="0" y="0"/>
                  </a:moveTo>
                  <a:lnTo>
                    <a:pt x="2341" y="1793"/>
                  </a:lnTo>
                  <a:lnTo>
                    <a:pt x="7022" y="1793"/>
                  </a:lnTo>
                  <a:lnTo>
                    <a:pt x="9362" y="0"/>
                  </a:lnTo>
                  <a:close/>
                </a:path>
              </a:pathLst>
            </a:custGeom>
            <a:solidFill>
              <a:srgbClr val="FFFFFF"/>
            </a:solidFill>
            <a:ln w="98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39"/>
            <p:cNvSpPr/>
            <p:nvPr/>
          </p:nvSpPr>
          <p:spPr>
            <a:xfrm>
              <a:off x="1671275" y="1145450"/>
              <a:ext cx="25" cy="110975"/>
            </a:xfrm>
            <a:custGeom>
              <a:avLst/>
              <a:gdLst/>
              <a:ahLst/>
              <a:cxnLst/>
              <a:rect l="l" t="t" r="r" b="b"/>
              <a:pathLst>
                <a:path w="1" h="4439" extrusionOk="0">
                  <a:moveTo>
                    <a:pt x="0" y="0"/>
                  </a:moveTo>
                  <a:lnTo>
                    <a:pt x="0" y="4438"/>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39"/>
            <p:cNvSpPr/>
            <p:nvPr/>
          </p:nvSpPr>
          <p:spPr>
            <a:xfrm>
              <a:off x="1671275" y="1145450"/>
              <a:ext cx="25" cy="110975"/>
            </a:xfrm>
            <a:custGeom>
              <a:avLst/>
              <a:gdLst/>
              <a:ahLst/>
              <a:cxnLst/>
              <a:rect l="l" t="t" r="r" b="b"/>
              <a:pathLst>
                <a:path w="1" h="4439" fill="none" extrusionOk="0">
                  <a:moveTo>
                    <a:pt x="0" y="0"/>
                  </a:moveTo>
                  <a:lnTo>
                    <a:pt x="0" y="4438"/>
                  </a:lnTo>
                </a:path>
              </a:pathLst>
            </a:custGeom>
            <a:noFill/>
            <a:ln w="98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39"/>
            <p:cNvSpPr/>
            <p:nvPr/>
          </p:nvSpPr>
          <p:spPr>
            <a:xfrm>
              <a:off x="1924325" y="1553500"/>
              <a:ext cx="107150" cy="25"/>
            </a:xfrm>
            <a:custGeom>
              <a:avLst/>
              <a:gdLst/>
              <a:ahLst/>
              <a:cxnLst/>
              <a:rect l="l" t="t" r="r" b="b"/>
              <a:pathLst>
                <a:path w="4286" h="1" extrusionOk="0">
                  <a:moveTo>
                    <a:pt x="0" y="1"/>
                  </a:moveTo>
                  <a:lnTo>
                    <a:pt x="4286"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39"/>
            <p:cNvSpPr/>
            <p:nvPr/>
          </p:nvSpPr>
          <p:spPr>
            <a:xfrm>
              <a:off x="1924325" y="1553500"/>
              <a:ext cx="107150" cy="25"/>
            </a:xfrm>
            <a:custGeom>
              <a:avLst/>
              <a:gdLst/>
              <a:ahLst/>
              <a:cxnLst/>
              <a:rect l="l" t="t" r="r" b="b"/>
              <a:pathLst>
                <a:path w="4286" h="1" fill="none" extrusionOk="0">
                  <a:moveTo>
                    <a:pt x="0" y="1"/>
                  </a:moveTo>
                  <a:lnTo>
                    <a:pt x="4286" y="1"/>
                  </a:lnTo>
                </a:path>
              </a:pathLst>
            </a:custGeom>
            <a:noFill/>
            <a:ln w="98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39"/>
            <p:cNvSpPr/>
            <p:nvPr/>
          </p:nvSpPr>
          <p:spPr>
            <a:xfrm>
              <a:off x="1285250" y="1553500"/>
              <a:ext cx="107175" cy="25"/>
            </a:xfrm>
            <a:custGeom>
              <a:avLst/>
              <a:gdLst/>
              <a:ahLst/>
              <a:cxnLst/>
              <a:rect l="l" t="t" r="r" b="b"/>
              <a:pathLst>
                <a:path w="4287" h="1" extrusionOk="0">
                  <a:moveTo>
                    <a:pt x="0" y="1"/>
                  </a:moveTo>
                  <a:lnTo>
                    <a:pt x="4286"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39"/>
            <p:cNvSpPr/>
            <p:nvPr/>
          </p:nvSpPr>
          <p:spPr>
            <a:xfrm>
              <a:off x="1285250" y="1553500"/>
              <a:ext cx="107175" cy="25"/>
            </a:xfrm>
            <a:custGeom>
              <a:avLst/>
              <a:gdLst/>
              <a:ahLst/>
              <a:cxnLst/>
              <a:rect l="l" t="t" r="r" b="b"/>
              <a:pathLst>
                <a:path w="4287" h="1" fill="none" extrusionOk="0">
                  <a:moveTo>
                    <a:pt x="0" y="1"/>
                  </a:moveTo>
                  <a:lnTo>
                    <a:pt x="4286" y="1"/>
                  </a:lnTo>
                </a:path>
              </a:pathLst>
            </a:custGeom>
            <a:noFill/>
            <a:ln w="98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39"/>
            <p:cNvSpPr/>
            <p:nvPr/>
          </p:nvSpPr>
          <p:spPr>
            <a:xfrm>
              <a:off x="1386300" y="1274625"/>
              <a:ext cx="76025" cy="69925"/>
            </a:xfrm>
            <a:custGeom>
              <a:avLst/>
              <a:gdLst/>
              <a:ahLst/>
              <a:cxnLst/>
              <a:rect l="l" t="t" r="r" b="b"/>
              <a:pathLst>
                <a:path w="3041" h="2797" extrusionOk="0">
                  <a:moveTo>
                    <a:pt x="3040" y="2797"/>
                  </a:moveTo>
                  <a:lnTo>
                    <a:pt x="1"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39"/>
            <p:cNvSpPr/>
            <p:nvPr/>
          </p:nvSpPr>
          <p:spPr>
            <a:xfrm>
              <a:off x="1386300" y="1274625"/>
              <a:ext cx="76025" cy="69925"/>
            </a:xfrm>
            <a:custGeom>
              <a:avLst/>
              <a:gdLst/>
              <a:ahLst/>
              <a:cxnLst/>
              <a:rect l="l" t="t" r="r" b="b"/>
              <a:pathLst>
                <a:path w="3041" h="2797" fill="none" extrusionOk="0">
                  <a:moveTo>
                    <a:pt x="3040" y="2797"/>
                  </a:moveTo>
                  <a:lnTo>
                    <a:pt x="1" y="1"/>
                  </a:lnTo>
                </a:path>
              </a:pathLst>
            </a:custGeom>
            <a:noFill/>
            <a:ln w="98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39"/>
            <p:cNvSpPr/>
            <p:nvPr/>
          </p:nvSpPr>
          <p:spPr>
            <a:xfrm>
              <a:off x="1870350" y="1274625"/>
              <a:ext cx="76025" cy="69925"/>
            </a:xfrm>
            <a:custGeom>
              <a:avLst/>
              <a:gdLst/>
              <a:ahLst/>
              <a:cxnLst/>
              <a:rect l="l" t="t" r="r" b="b"/>
              <a:pathLst>
                <a:path w="3041" h="2797" extrusionOk="0">
                  <a:moveTo>
                    <a:pt x="1" y="2797"/>
                  </a:moveTo>
                  <a:lnTo>
                    <a:pt x="3041"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39"/>
            <p:cNvSpPr/>
            <p:nvPr/>
          </p:nvSpPr>
          <p:spPr>
            <a:xfrm>
              <a:off x="1870350" y="1274625"/>
              <a:ext cx="76025" cy="69925"/>
            </a:xfrm>
            <a:custGeom>
              <a:avLst/>
              <a:gdLst/>
              <a:ahLst/>
              <a:cxnLst/>
              <a:rect l="l" t="t" r="r" b="b"/>
              <a:pathLst>
                <a:path w="3041" h="2797" fill="none" extrusionOk="0">
                  <a:moveTo>
                    <a:pt x="1" y="2797"/>
                  </a:moveTo>
                  <a:lnTo>
                    <a:pt x="3041" y="1"/>
                  </a:lnTo>
                </a:path>
              </a:pathLst>
            </a:custGeom>
            <a:noFill/>
            <a:ln w="98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39"/>
            <p:cNvSpPr/>
            <p:nvPr/>
          </p:nvSpPr>
          <p:spPr>
            <a:xfrm>
              <a:off x="1386300" y="1714600"/>
              <a:ext cx="76025" cy="69925"/>
            </a:xfrm>
            <a:custGeom>
              <a:avLst/>
              <a:gdLst/>
              <a:ahLst/>
              <a:cxnLst/>
              <a:rect l="l" t="t" r="r" b="b"/>
              <a:pathLst>
                <a:path w="3041" h="2797" extrusionOk="0">
                  <a:moveTo>
                    <a:pt x="3040" y="1"/>
                  </a:moveTo>
                  <a:lnTo>
                    <a:pt x="1" y="2797"/>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39"/>
            <p:cNvSpPr/>
            <p:nvPr/>
          </p:nvSpPr>
          <p:spPr>
            <a:xfrm>
              <a:off x="1386300" y="1714600"/>
              <a:ext cx="76025" cy="69925"/>
            </a:xfrm>
            <a:custGeom>
              <a:avLst/>
              <a:gdLst/>
              <a:ahLst/>
              <a:cxnLst/>
              <a:rect l="l" t="t" r="r" b="b"/>
              <a:pathLst>
                <a:path w="3041" h="2797" fill="none" extrusionOk="0">
                  <a:moveTo>
                    <a:pt x="3040" y="1"/>
                  </a:moveTo>
                  <a:lnTo>
                    <a:pt x="1" y="2797"/>
                  </a:lnTo>
                </a:path>
              </a:pathLst>
            </a:custGeom>
            <a:noFill/>
            <a:ln w="98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39"/>
            <p:cNvSpPr/>
            <p:nvPr/>
          </p:nvSpPr>
          <p:spPr>
            <a:xfrm>
              <a:off x="1870350" y="1714600"/>
              <a:ext cx="76025" cy="69925"/>
            </a:xfrm>
            <a:custGeom>
              <a:avLst/>
              <a:gdLst/>
              <a:ahLst/>
              <a:cxnLst/>
              <a:rect l="l" t="t" r="r" b="b"/>
              <a:pathLst>
                <a:path w="3041" h="2797" extrusionOk="0">
                  <a:moveTo>
                    <a:pt x="1" y="1"/>
                  </a:moveTo>
                  <a:lnTo>
                    <a:pt x="3041" y="2797"/>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39"/>
            <p:cNvSpPr/>
            <p:nvPr/>
          </p:nvSpPr>
          <p:spPr>
            <a:xfrm>
              <a:off x="1870350" y="1714600"/>
              <a:ext cx="76025" cy="69925"/>
            </a:xfrm>
            <a:custGeom>
              <a:avLst/>
              <a:gdLst/>
              <a:ahLst/>
              <a:cxnLst/>
              <a:rect l="l" t="t" r="r" b="b"/>
              <a:pathLst>
                <a:path w="3041" h="2797" fill="none" extrusionOk="0">
                  <a:moveTo>
                    <a:pt x="1" y="1"/>
                  </a:moveTo>
                  <a:lnTo>
                    <a:pt x="3041" y="2797"/>
                  </a:lnTo>
                </a:path>
              </a:pathLst>
            </a:custGeom>
            <a:noFill/>
            <a:ln w="98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39"/>
            <p:cNvSpPr/>
            <p:nvPr/>
          </p:nvSpPr>
          <p:spPr>
            <a:xfrm>
              <a:off x="2078575" y="1414450"/>
              <a:ext cx="358700" cy="265225"/>
            </a:xfrm>
            <a:custGeom>
              <a:avLst/>
              <a:gdLst/>
              <a:ahLst/>
              <a:cxnLst/>
              <a:rect l="l" t="t" r="r" b="b"/>
              <a:pathLst>
                <a:path w="14348" h="10609" extrusionOk="0">
                  <a:moveTo>
                    <a:pt x="6991" y="0"/>
                  </a:moveTo>
                  <a:lnTo>
                    <a:pt x="0" y="5320"/>
                  </a:lnTo>
                  <a:lnTo>
                    <a:pt x="6991" y="10608"/>
                  </a:lnTo>
                  <a:lnTo>
                    <a:pt x="6991" y="8481"/>
                  </a:lnTo>
                  <a:lnTo>
                    <a:pt x="14347" y="8481"/>
                  </a:lnTo>
                  <a:lnTo>
                    <a:pt x="14347" y="2128"/>
                  </a:lnTo>
                  <a:lnTo>
                    <a:pt x="6991" y="2128"/>
                  </a:lnTo>
                  <a:lnTo>
                    <a:pt x="699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3" name="Google Shape;1643;p39"/>
          <p:cNvGrpSpPr/>
          <p:nvPr/>
        </p:nvGrpSpPr>
        <p:grpSpPr>
          <a:xfrm>
            <a:off x="6365968" y="2075889"/>
            <a:ext cx="421818" cy="350674"/>
            <a:chOff x="108052" y="451050"/>
            <a:chExt cx="327779" cy="272495"/>
          </a:xfrm>
        </p:grpSpPr>
        <p:sp>
          <p:nvSpPr>
            <p:cNvPr id="1644" name="Google Shape;1644;p39"/>
            <p:cNvSpPr/>
            <p:nvPr/>
          </p:nvSpPr>
          <p:spPr>
            <a:xfrm rot="10800000">
              <a:off x="108052" y="451050"/>
              <a:ext cx="327779" cy="272495"/>
            </a:xfrm>
            <a:custGeom>
              <a:avLst/>
              <a:gdLst/>
              <a:ahLst/>
              <a:cxnLst/>
              <a:rect l="l" t="t" r="r" b="b"/>
              <a:pathLst>
                <a:path w="179359" h="149108" extrusionOk="0">
                  <a:moveTo>
                    <a:pt x="90668" y="1"/>
                  </a:moveTo>
                  <a:cubicBezTo>
                    <a:pt x="59095" y="1"/>
                    <a:pt x="36219" y="21173"/>
                    <a:pt x="26149" y="39718"/>
                  </a:cubicBezTo>
                  <a:cubicBezTo>
                    <a:pt x="1" y="87844"/>
                    <a:pt x="41410" y="149108"/>
                    <a:pt x="92859" y="149108"/>
                  </a:cubicBezTo>
                  <a:cubicBezTo>
                    <a:pt x="93260" y="149108"/>
                    <a:pt x="93662" y="149104"/>
                    <a:pt x="94064" y="149096"/>
                  </a:cubicBezTo>
                  <a:cubicBezTo>
                    <a:pt x="146034" y="148129"/>
                    <a:pt x="170152" y="115239"/>
                    <a:pt x="174755" y="75644"/>
                  </a:cubicBezTo>
                  <a:cubicBezTo>
                    <a:pt x="179358" y="36049"/>
                    <a:pt x="151338" y="13266"/>
                    <a:pt x="109842" y="2525"/>
                  </a:cubicBezTo>
                  <a:cubicBezTo>
                    <a:pt x="103148" y="785"/>
                    <a:pt x="96747" y="1"/>
                    <a:pt x="906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39"/>
            <p:cNvSpPr txBox="1"/>
            <p:nvPr/>
          </p:nvSpPr>
          <p:spPr>
            <a:xfrm>
              <a:off x="108166" y="519682"/>
              <a:ext cx="294000" cy="1353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a:solidFill>
                    <a:schemeClr val="dk1"/>
                  </a:solidFill>
                  <a:latin typeface="Fira Sans Extra Condensed SemiBold"/>
                  <a:ea typeface="Fira Sans Extra Condensed SemiBold"/>
                  <a:cs typeface="Fira Sans Extra Condensed SemiBold"/>
                  <a:sym typeface="Fira Sans Extra Condensed SemiBold"/>
                </a:rPr>
                <a:t>01</a:t>
              </a:r>
              <a:endParaRPr>
                <a:solidFill>
                  <a:schemeClr val="dk1"/>
                </a:solidFill>
                <a:latin typeface="Fira Sans Extra Condensed SemiBold"/>
                <a:ea typeface="Fira Sans Extra Condensed SemiBold"/>
                <a:cs typeface="Fira Sans Extra Condensed SemiBold"/>
                <a:sym typeface="Fira Sans Extra Condensed SemiBold"/>
              </a:endParaRPr>
            </a:p>
          </p:txBody>
        </p:sp>
      </p:grpSp>
      <p:grpSp>
        <p:nvGrpSpPr>
          <p:cNvPr id="1646" name="Google Shape;1646;p39"/>
          <p:cNvGrpSpPr/>
          <p:nvPr/>
        </p:nvGrpSpPr>
        <p:grpSpPr>
          <a:xfrm>
            <a:off x="5801821" y="3406112"/>
            <a:ext cx="421818" cy="350674"/>
            <a:chOff x="522536" y="937607"/>
            <a:chExt cx="327779" cy="272495"/>
          </a:xfrm>
        </p:grpSpPr>
        <p:sp>
          <p:nvSpPr>
            <p:cNvPr id="1647" name="Google Shape;1647;p39"/>
            <p:cNvSpPr/>
            <p:nvPr/>
          </p:nvSpPr>
          <p:spPr>
            <a:xfrm rot="10800000">
              <a:off x="522536" y="937607"/>
              <a:ext cx="327779" cy="272495"/>
            </a:xfrm>
            <a:custGeom>
              <a:avLst/>
              <a:gdLst/>
              <a:ahLst/>
              <a:cxnLst/>
              <a:rect l="l" t="t" r="r" b="b"/>
              <a:pathLst>
                <a:path w="179359" h="149108" extrusionOk="0">
                  <a:moveTo>
                    <a:pt x="90668" y="1"/>
                  </a:moveTo>
                  <a:cubicBezTo>
                    <a:pt x="59095" y="1"/>
                    <a:pt x="36219" y="21173"/>
                    <a:pt x="26149" y="39718"/>
                  </a:cubicBezTo>
                  <a:cubicBezTo>
                    <a:pt x="1" y="87844"/>
                    <a:pt x="41410" y="149108"/>
                    <a:pt x="92859" y="149108"/>
                  </a:cubicBezTo>
                  <a:cubicBezTo>
                    <a:pt x="93260" y="149108"/>
                    <a:pt x="93662" y="149104"/>
                    <a:pt x="94064" y="149096"/>
                  </a:cubicBezTo>
                  <a:cubicBezTo>
                    <a:pt x="146034" y="148129"/>
                    <a:pt x="170152" y="115239"/>
                    <a:pt x="174755" y="75644"/>
                  </a:cubicBezTo>
                  <a:cubicBezTo>
                    <a:pt x="179358" y="36049"/>
                    <a:pt x="151338" y="13266"/>
                    <a:pt x="109842" y="2525"/>
                  </a:cubicBezTo>
                  <a:cubicBezTo>
                    <a:pt x="103148" y="785"/>
                    <a:pt x="96747" y="1"/>
                    <a:pt x="9066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39"/>
            <p:cNvSpPr txBox="1"/>
            <p:nvPr/>
          </p:nvSpPr>
          <p:spPr>
            <a:xfrm>
              <a:off x="522650" y="1006239"/>
              <a:ext cx="294000" cy="1353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a:solidFill>
                    <a:schemeClr val="dk1"/>
                  </a:solidFill>
                  <a:latin typeface="Fira Sans Extra Condensed SemiBold"/>
                  <a:ea typeface="Fira Sans Extra Condensed SemiBold"/>
                  <a:cs typeface="Fira Sans Extra Condensed SemiBold"/>
                  <a:sym typeface="Fira Sans Extra Condensed SemiBold"/>
                </a:rPr>
                <a:t>02</a:t>
              </a:r>
              <a:endParaRPr>
                <a:solidFill>
                  <a:schemeClr val="dk1"/>
                </a:solidFill>
                <a:latin typeface="Fira Sans Extra Condensed SemiBold"/>
                <a:ea typeface="Fira Sans Extra Condensed SemiBold"/>
                <a:cs typeface="Fira Sans Extra Condensed SemiBold"/>
                <a:sym typeface="Fira Sans Extra Condensed SemiBold"/>
              </a:endParaRPr>
            </a:p>
          </p:txBody>
        </p:sp>
      </p:grpSp>
      <p:grpSp>
        <p:nvGrpSpPr>
          <p:cNvPr id="1649" name="Google Shape;1649;p39"/>
          <p:cNvGrpSpPr/>
          <p:nvPr/>
        </p:nvGrpSpPr>
        <p:grpSpPr>
          <a:xfrm>
            <a:off x="5777987" y="1972547"/>
            <a:ext cx="421818" cy="350674"/>
            <a:chOff x="522536" y="937607"/>
            <a:chExt cx="327779" cy="272495"/>
          </a:xfrm>
        </p:grpSpPr>
        <p:sp>
          <p:nvSpPr>
            <p:cNvPr id="1650" name="Google Shape;1650;p39"/>
            <p:cNvSpPr/>
            <p:nvPr/>
          </p:nvSpPr>
          <p:spPr>
            <a:xfrm rot="10800000">
              <a:off x="522536" y="937607"/>
              <a:ext cx="327779" cy="272495"/>
            </a:xfrm>
            <a:custGeom>
              <a:avLst/>
              <a:gdLst/>
              <a:ahLst/>
              <a:cxnLst/>
              <a:rect l="l" t="t" r="r" b="b"/>
              <a:pathLst>
                <a:path w="179359" h="149108" extrusionOk="0">
                  <a:moveTo>
                    <a:pt x="90668" y="1"/>
                  </a:moveTo>
                  <a:cubicBezTo>
                    <a:pt x="59095" y="1"/>
                    <a:pt x="36219" y="21173"/>
                    <a:pt x="26149" y="39718"/>
                  </a:cubicBezTo>
                  <a:cubicBezTo>
                    <a:pt x="1" y="87844"/>
                    <a:pt x="41410" y="149108"/>
                    <a:pt x="92859" y="149108"/>
                  </a:cubicBezTo>
                  <a:cubicBezTo>
                    <a:pt x="93260" y="149108"/>
                    <a:pt x="93662" y="149104"/>
                    <a:pt x="94064" y="149096"/>
                  </a:cubicBezTo>
                  <a:cubicBezTo>
                    <a:pt x="146034" y="148129"/>
                    <a:pt x="170152" y="115239"/>
                    <a:pt x="174755" y="75644"/>
                  </a:cubicBezTo>
                  <a:cubicBezTo>
                    <a:pt x="179358" y="36049"/>
                    <a:pt x="151338" y="13266"/>
                    <a:pt x="109842" y="2525"/>
                  </a:cubicBezTo>
                  <a:cubicBezTo>
                    <a:pt x="103148" y="785"/>
                    <a:pt x="96747" y="1"/>
                    <a:pt x="906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39"/>
            <p:cNvSpPr txBox="1"/>
            <p:nvPr/>
          </p:nvSpPr>
          <p:spPr>
            <a:xfrm>
              <a:off x="522650" y="1006239"/>
              <a:ext cx="294000" cy="1353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a:solidFill>
                    <a:schemeClr val="dk1"/>
                  </a:solidFill>
                  <a:latin typeface="Fira Sans Extra Condensed SemiBold"/>
                  <a:ea typeface="Fira Sans Extra Condensed SemiBold"/>
                  <a:cs typeface="Fira Sans Extra Condensed SemiBold"/>
                  <a:sym typeface="Fira Sans Extra Condensed SemiBold"/>
                </a:rPr>
                <a:t>03</a:t>
              </a:r>
              <a:endParaRPr>
                <a:solidFill>
                  <a:schemeClr val="dk1"/>
                </a:solidFill>
                <a:latin typeface="Fira Sans Extra Condensed SemiBold"/>
                <a:ea typeface="Fira Sans Extra Condensed SemiBold"/>
                <a:cs typeface="Fira Sans Extra Condensed SemiBold"/>
                <a:sym typeface="Fira Sans Extra Condensed SemiBold"/>
              </a:endParaRPr>
            </a:p>
          </p:txBody>
        </p:sp>
      </p:grpSp>
      <p:grpSp>
        <p:nvGrpSpPr>
          <p:cNvPr id="1652" name="Google Shape;1652;p39"/>
          <p:cNvGrpSpPr/>
          <p:nvPr/>
        </p:nvGrpSpPr>
        <p:grpSpPr>
          <a:xfrm>
            <a:off x="4342370" y="3131892"/>
            <a:ext cx="421818" cy="350674"/>
            <a:chOff x="522536" y="937607"/>
            <a:chExt cx="327779" cy="272495"/>
          </a:xfrm>
        </p:grpSpPr>
        <p:sp>
          <p:nvSpPr>
            <p:cNvPr id="1653" name="Google Shape;1653;p39"/>
            <p:cNvSpPr/>
            <p:nvPr/>
          </p:nvSpPr>
          <p:spPr>
            <a:xfrm rot="10800000">
              <a:off x="522536" y="937607"/>
              <a:ext cx="327779" cy="272495"/>
            </a:xfrm>
            <a:custGeom>
              <a:avLst/>
              <a:gdLst/>
              <a:ahLst/>
              <a:cxnLst/>
              <a:rect l="l" t="t" r="r" b="b"/>
              <a:pathLst>
                <a:path w="179359" h="149108" extrusionOk="0">
                  <a:moveTo>
                    <a:pt x="90668" y="1"/>
                  </a:moveTo>
                  <a:cubicBezTo>
                    <a:pt x="59095" y="1"/>
                    <a:pt x="36219" y="21173"/>
                    <a:pt x="26149" y="39718"/>
                  </a:cubicBezTo>
                  <a:cubicBezTo>
                    <a:pt x="1" y="87844"/>
                    <a:pt x="41410" y="149108"/>
                    <a:pt x="92859" y="149108"/>
                  </a:cubicBezTo>
                  <a:cubicBezTo>
                    <a:pt x="93260" y="149108"/>
                    <a:pt x="93662" y="149104"/>
                    <a:pt x="94064" y="149096"/>
                  </a:cubicBezTo>
                  <a:cubicBezTo>
                    <a:pt x="146034" y="148129"/>
                    <a:pt x="170152" y="115239"/>
                    <a:pt x="174755" y="75644"/>
                  </a:cubicBezTo>
                  <a:cubicBezTo>
                    <a:pt x="179358" y="36049"/>
                    <a:pt x="151338" y="13266"/>
                    <a:pt x="109842" y="2525"/>
                  </a:cubicBezTo>
                  <a:cubicBezTo>
                    <a:pt x="103148" y="785"/>
                    <a:pt x="96747" y="1"/>
                    <a:pt x="906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39"/>
            <p:cNvSpPr txBox="1"/>
            <p:nvPr/>
          </p:nvSpPr>
          <p:spPr>
            <a:xfrm>
              <a:off x="522650" y="1006239"/>
              <a:ext cx="294000" cy="1353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a:solidFill>
                    <a:schemeClr val="dk1"/>
                  </a:solidFill>
                  <a:latin typeface="Fira Sans Extra Condensed SemiBold"/>
                  <a:ea typeface="Fira Sans Extra Condensed SemiBold"/>
                  <a:cs typeface="Fira Sans Extra Condensed SemiBold"/>
                  <a:sym typeface="Fira Sans Extra Condensed SemiBold"/>
                </a:rPr>
                <a:t>04</a:t>
              </a:r>
              <a:endParaRPr>
                <a:solidFill>
                  <a:schemeClr val="dk1"/>
                </a:solidFill>
                <a:latin typeface="Fira Sans Extra Condensed SemiBold"/>
                <a:ea typeface="Fira Sans Extra Condensed SemiBold"/>
                <a:cs typeface="Fira Sans Extra Condensed SemiBold"/>
                <a:sym typeface="Fira Sans Extra Condensed SemiBold"/>
              </a:endParaRPr>
            </a:p>
          </p:txBody>
        </p:sp>
      </p:grpSp>
      <p:grpSp>
        <p:nvGrpSpPr>
          <p:cNvPr id="1655" name="Google Shape;1655;p39"/>
          <p:cNvGrpSpPr/>
          <p:nvPr/>
        </p:nvGrpSpPr>
        <p:grpSpPr>
          <a:xfrm flipH="1">
            <a:off x="7295551" y="1673927"/>
            <a:ext cx="1497833" cy="2773208"/>
            <a:chOff x="2974375" y="1028225"/>
            <a:chExt cx="2073125" cy="3838350"/>
          </a:xfrm>
        </p:grpSpPr>
        <p:sp>
          <p:nvSpPr>
            <p:cNvPr id="1656" name="Google Shape;1656;p39"/>
            <p:cNvSpPr/>
            <p:nvPr/>
          </p:nvSpPr>
          <p:spPr>
            <a:xfrm>
              <a:off x="3108975" y="1825975"/>
              <a:ext cx="111750" cy="178175"/>
            </a:xfrm>
            <a:custGeom>
              <a:avLst/>
              <a:gdLst/>
              <a:ahLst/>
              <a:cxnLst/>
              <a:rect l="l" t="t" r="r" b="b"/>
              <a:pathLst>
                <a:path w="4470" h="7127" extrusionOk="0">
                  <a:moveTo>
                    <a:pt x="981" y="1"/>
                  </a:moveTo>
                  <a:cubicBezTo>
                    <a:pt x="883" y="1"/>
                    <a:pt x="774" y="80"/>
                    <a:pt x="639" y="257"/>
                  </a:cubicBezTo>
                  <a:cubicBezTo>
                    <a:pt x="92" y="895"/>
                    <a:pt x="1" y="1777"/>
                    <a:pt x="335" y="2506"/>
                  </a:cubicBezTo>
                  <a:cubicBezTo>
                    <a:pt x="578" y="3023"/>
                    <a:pt x="1034" y="3448"/>
                    <a:pt x="1582" y="3631"/>
                  </a:cubicBezTo>
                  <a:cubicBezTo>
                    <a:pt x="1582" y="3631"/>
                    <a:pt x="548" y="6093"/>
                    <a:pt x="2737" y="7126"/>
                  </a:cubicBezTo>
                  <a:lnTo>
                    <a:pt x="4469" y="5485"/>
                  </a:lnTo>
                  <a:cubicBezTo>
                    <a:pt x="4469" y="5485"/>
                    <a:pt x="3892" y="3661"/>
                    <a:pt x="3679" y="3236"/>
                  </a:cubicBezTo>
                  <a:cubicBezTo>
                    <a:pt x="3466" y="2810"/>
                    <a:pt x="2159" y="2293"/>
                    <a:pt x="1734" y="1260"/>
                  </a:cubicBezTo>
                  <a:cubicBezTo>
                    <a:pt x="1404" y="535"/>
                    <a:pt x="1233" y="1"/>
                    <a:pt x="9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39"/>
            <p:cNvSpPr/>
            <p:nvPr/>
          </p:nvSpPr>
          <p:spPr>
            <a:xfrm>
              <a:off x="3025400" y="1905325"/>
              <a:ext cx="113250" cy="135025"/>
            </a:xfrm>
            <a:custGeom>
              <a:avLst/>
              <a:gdLst/>
              <a:ahLst/>
              <a:cxnLst/>
              <a:rect l="l" t="t" r="r" b="b"/>
              <a:pathLst>
                <a:path w="4530" h="5401" extrusionOk="0">
                  <a:moveTo>
                    <a:pt x="2432" y="1"/>
                  </a:moveTo>
                  <a:lnTo>
                    <a:pt x="1490" y="274"/>
                  </a:lnTo>
                  <a:cubicBezTo>
                    <a:pt x="1155" y="730"/>
                    <a:pt x="882" y="1217"/>
                    <a:pt x="639" y="1733"/>
                  </a:cubicBezTo>
                  <a:cubicBezTo>
                    <a:pt x="0" y="3132"/>
                    <a:pt x="122" y="4621"/>
                    <a:pt x="487" y="4834"/>
                  </a:cubicBezTo>
                  <a:cubicBezTo>
                    <a:pt x="791" y="5011"/>
                    <a:pt x="2452" y="5401"/>
                    <a:pt x="3080" y="5401"/>
                  </a:cubicBezTo>
                  <a:cubicBezTo>
                    <a:pt x="3205" y="5401"/>
                    <a:pt x="3288" y="5386"/>
                    <a:pt x="3314" y="5350"/>
                  </a:cubicBezTo>
                  <a:cubicBezTo>
                    <a:pt x="3435" y="5138"/>
                    <a:pt x="4377" y="2949"/>
                    <a:pt x="4469" y="2007"/>
                  </a:cubicBezTo>
                  <a:cubicBezTo>
                    <a:pt x="4529" y="1065"/>
                    <a:pt x="2432" y="1"/>
                    <a:pt x="24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39"/>
            <p:cNvSpPr/>
            <p:nvPr/>
          </p:nvSpPr>
          <p:spPr>
            <a:xfrm>
              <a:off x="3650025" y="2252600"/>
              <a:ext cx="16750" cy="7625"/>
            </a:xfrm>
            <a:custGeom>
              <a:avLst/>
              <a:gdLst/>
              <a:ahLst/>
              <a:cxnLst/>
              <a:rect l="l" t="t" r="r" b="b"/>
              <a:pathLst>
                <a:path w="670" h="305" fill="none" extrusionOk="0">
                  <a:moveTo>
                    <a:pt x="1" y="1"/>
                  </a:moveTo>
                  <a:lnTo>
                    <a:pt x="669" y="305"/>
                  </a:lnTo>
                </a:path>
              </a:pathLst>
            </a:custGeom>
            <a:noFill/>
            <a:ln w="9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39"/>
            <p:cNvSpPr/>
            <p:nvPr/>
          </p:nvSpPr>
          <p:spPr>
            <a:xfrm>
              <a:off x="3580875" y="2221450"/>
              <a:ext cx="45625" cy="16750"/>
            </a:xfrm>
            <a:custGeom>
              <a:avLst/>
              <a:gdLst/>
              <a:ahLst/>
              <a:cxnLst/>
              <a:rect l="l" t="t" r="r" b="b"/>
              <a:pathLst>
                <a:path w="1825" h="670" fill="none" extrusionOk="0">
                  <a:moveTo>
                    <a:pt x="1" y="0"/>
                  </a:moveTo>
                  <a:lnTo>
                    <a:pt x="1824" y="669"/>
                  </a:lnTo>
                </a:path>
              </a:pathLst>
            </a:custGeom>
            <a:noFill/>
            <a:ln w="9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39"/>
            <p:cNvSpPr/>
            <p:nvPr/>
          </p:nvSpPr>
          <p:spPr>
            <a:xfrm>
              <a:off x="2974375" y="1699975"/>
              <a:ext cx="2059750" cy="777025"/>
            </a:xfrm>
            <a:custGeom>
              <a:avLst/>
              <a:gdLst/>
              <a:ahLst/>
              <a:cxnLst/>
              <a:rect l="l" t="t" r="r" b="b"/>
              <a:pathLst>
                <a:path w="82390" h="31081" extrusionOk="0">
                  <a:moveTo>
                    <a:pt x="56176" y="29735"/>
                  </a:moveTo>
                  <a:cubicBezTo>
                    <a:pt x="56172" y="29736"/>
                    <a:pt x="56169" y="29737"/>
                    <a:pt x="56165" y="29738"/>
                  </a:cubicBezTo>
                  <a:lnTo>
                    <a:pt x="56165" y="29738"/>
                  </a:lnTo>
                  <a:cubicBezTo>
                    <a:pt x="56168" y="29779"/>
                    <a:pt x="56172" y="29818"/>
                    <a:pt x="56176" y="29856"/>
                  </a:cubicBezTo>
                  <a:lnTo>
                    <a:pt x="56176" y="29735"/>
                  </a:lnTo>
                  <a:close/>
                  <a:moveTo>
                    <a:pt x="34906" y="30469"/>
                  </a:moveTo>
                  <a:cubicBezTo>
                    <a:pt x="34901" y="30480"/>
                    <a:pt x="34899" y="30488"/>
                    <a:pt x="34899" y="30495"/>
                  </a:cubicBezTo>
                  <a:cubicBezTo>
                    <a:pt x="34901" y="30486"/>
                    <a:pt x="34903" y="30478"/>
                    <a:pt x="34906" y="30469"/>
                  </a:cubicBezTo>
                  <a:close/>
                  <a:moveTo>
                    <a:pt x="75452" y="1"/>
                  </a:moveTo>
                  <a:cubicBezTo>
                    <a:pt x="75195" y="1"/>
                    <a:pt x="74936" y="213"/>
                    <a:pt x="74809" y="525"/>
                  </a:cubicBezTo>
                  <a:cubicBezTo>
                    <a:pt x="74505" y="1163"/>
                    <a:pt x="74505" y="2105"/>
                    <a:pt x="74292" y="2835"/>
                  </a:cubicBezTo>
                  <a:cubicBezTo>
                    <a:pt x="74079" y="3564"/>
                    <a:pt x="72134" y="5510"/>
                    <a:pt x="72195" y="6604"/>
                  </a:cubicBezTo>
                  <a:cubicBezTo>
                    <a:pt x="72286" y="7698"/>
                    <a:pt x="72407" y="10008"/>
                    <a:pt x="72407" y="10008"/>
                  </a:cubicBezTo>
                  <a:lnTo>
                    <a:pt x="64869" y="19279"/>
                  </a:lnTo>
                  <a:cubicBezTo>
                    <a:pt x="64869" y="19279"/>
                    <a:pt x="62711" y="12349"/>
                    <a:pt x="61708" y="8944"/>
                  </a:cubicBezTo>
                  <a:cubicBezTo>
                    <a:pt x="60675" y="5540"/>
                    <a:pt x="59094" y="3412"/>
                    <a:pt x="56055" y="2561"/>
                  </a:cubicBezTo>
                  <a:cubicBezTo>
                    <a:pt x="54109" y="2014"/>
                    <a:pt x="52103" y="1680"/>
                    <a:pt x="50097" y="1558"/>
                  </a:cubicBezTo>
                  <a:lnTo>
                    <a:pt x="38729" y="1376"/>
                  </a:lnTo>
                  <a:cubicBezTo>
                    <a:pt x="38364" y="1528"/>
                    <a:pt x="30613" y="2105"/>
                    <a:pt x="29185" y="3929"/>
                  </a:cubicBezTo>
                  <a:cubicBezTo>
                    <a:pt x="27726" y="5722"/>
                    <a:pt x="26480" y="13048"/>
                    <a:pt x="26480" y="13564"/>
                  </a:cubicBezTo>
                  <a:cubicBezTo>
                    <a:pt x="26480" y="14051"/>
                    <a:pt x="24230" y="20859"/>
                    <a:pt x="24230" y="20859"/>
                  </a:cubicBezTo>
                  <a:cubicBezTo>
                    <a:pt x="24230" y="20859"/>
                    <a:pt x="20917" y="20008"/>
                    <a:pt x="17422" y="16878"/>
                  </a:cubicBezTo>
                  <a:cubicBezTo>
                    <a:pt x="13957" y="13777"/>
                    <a:pt x="11130" y="11741"/>
                    <a:pt x="11069" y="11528"/>
                  </a:cubicBezTo>
                  <a:cubicBezTo>
                    <a:pt x="10978" y="11315"/>
                    <a:pt x="9762" y="10221"/>
                    <a:pt x="7513" y="8032"/>
                  </a:cubicBezTo>
                  <a:cubicBezTo>
                    <a:pt x="5263" y="5874"/>
                    <a:pt x="3744" y="5084"/>
                    <a:pt x="2528" y="4567"/>
                  </a:cubicBezTo>
                  <a:cubicBezTo>
                    <a:pt x="2173" y="4420"/>
                    <a:pt x="1814" y="4357"/>
                    <a:pt x="1483" y="4357"/>
                  </a:cubicBezTo>
                  <a:cubicBezTo>
                    <a:pt x="651" y="4357"/>
                    <a:pt x="0" y="4758"/>
                    <a:pt x="66" y="5236"/>
                  </a:cubicBezTo>
                  <a:cubicBezTo>
                    <a:pt x="127" y="5874"/>
                    <a:pt x="400" y="5814"/>
                    <a:pt x="1707" y="6026"/>
                  </a:cubicBezTo>
                  <a:cubicBezTo>
                    <a:pt x="3014" y="6239"/>
                    <a:pt x="4108" y="7698"/>
                    <a:pt x="4108" y="7698"/>
                  </a:cubicBezTo>
                  <a:cubicBezTo>
                    <a:pt x="4108" y="7698"/>
                    <a:pt x="2893" y="9066"/>
                    <a:pt x="2649" y="9917"/>
                  </a:cubicBezTo>
                  <a:cubicBezTo>
                    <a:pt x="2437" y="10798"/>
                    <a:pt x="2011" y="12166"/>
                    <a:pt x="2801" y="12622"/>
                  </a:cubicBezTo>
                  <a:cubicBezTo>
                    <a:pt x="3592" y="13048"/>
                    <a:pt x="5263" y="13109"/>
                    <a:pt x="5263" y="13109"/>
                  </a:cubicBezTo>
                  <a:cubicBezTo>
                    <a:pt x="5263" y="13109"/>
                    <a:pt x="5780" y="13990"/>
                    <a:pt x="6358" y="13990"/>
                  </a:cubicBezTo>
                  <a:cubicBezTo>
                    <a:pt x="6935" y="13990"/>
                    <a:pt x="9124" y="13777"/>
                    <a:pt x="9124" y="13777"/>
                  </a:cubicBezTo>
                  <a:cubicBezTo>
                    <a:pt x="9124" y="13777"/>
                    <a:pt x="15993" y="23321"/>
                    <a:pt x="17665" y="24932"/>
                  </a:cubicBezTo>
                  <a:cubicBezTo>
                    <a:pt x="19306" y="26513"/>
                    <a:pt x="24261" y="28823"/>
                    <a:pt x="25051" y="29127"/>
                  </a:cubicBezTo>
                  <a:cubicBezTo>
                    <a:pt x="25517" y="29288"/>
                    <a:pt x="26111" y="29482"/>
                    <a:pt x="26713" y="29482"/>
                  </a:cubicBezTo>
                  <a:cubicBezTo>
                    <a:pt x="27131" y="29482"/>
                    <a:pt x="27552" y="29389"/>
                    <a:pt x="27939" y="29127"/>
                  </a:cubicBezTo>
                  <a:cubicBezTo>
                    <a:pt x="28881" y="28489"/>
                    <a:pt x="32376" y="19218"/>
                    <a:pt x="32376" y="19218"/>
                  </a:cubicBezTo>
                  <a:cubicBezTo>
                    <a:pt x="32376" y="19218"/>
                    <a:pt x="34534" y="24598"/>
                    <a:pt x="34960" y="26847"/>
                  </a:cubicBezTo>
                  <a:cubicBezTo>
                    <a:pt x="35232" y="28055"/>
                    <a:pt x="35204" y="29262"/>
                    <a:pt x="34906" y="30469"/>
                  </a:cubicBezTo>
                  <a:lnTo>
                    <a:pt x="34906" y="30469"/>
                  </a:lnTo>
                  <a:cubicBezTo>
                    <a:pt x="34961" y="30327"/>
                    <a:pt x="35351" y="29825"/>
                    <a:pt x="35294" y="29401"/>
                  </a:cubicBezTo>
                  <a:lnTo>
                    <a:pt x="35294" y="29401"/>
                  </a:lnTo>
                  <a:cubicBezTo>
                    <a:pt x="37684" y="29925"/>
                    <a:pt x="42084" y="30822"/>
                    <a:pt x="47162" y="30822"/>
                  </a:cubicBezTo>
                  <a:cubicBezTo>
                    <a:pt x="50027" y="30822"/>
                    <a:pt x="53108" y="30536"/>
                    <a:pt x="56165" y="29738"/>
                  </a:cubicBezTo>
                  <a:lnTo>
                    <a:pt x="56165" y="29738"/>
                  </a:lnTo>
                  <a:cubicBezTo>
                    <a:pt x="55971" y="27397"/>
                    <a:pt x="57058" y="21407"/>
                    <a:pt x="57058" y="21407"/>
                  </a:cubicBezTo>
                  <a:cubicBezTo>
                    <a:pt x="57058" y="21407"/>
                    <a:pt x="59520" y="26027"/>
                    <a:pt x="60675" y="28063"/>
                  </a:cubicBezTo>
                  <a:cubicBezTo>
                    <a:pt x="61721" y="29909"/>
                    <a:pt x="63442" y="31080"/>
                    <a:pt x="64819" y="31080"/>
                  </a:cubicBezTo>
                  <a:cubicBezTo>
                    <a:pt x="64961" y="31080"/>
                    <a:pt x="65100" y="31068"/>
                    <a:pt x="65234" y="31042"/>
                  </a:cubicBezTo>
                  <a:cubicBezTo>
                    <a:pt x="66693" y="30738"/>
                    <a:pt x="71040" y="22136"/>
                    <a:pt x="71617" y="19735"/>
                  </a:cubicBezTo>
                  <a:cubicBezTo>
                    <a:pt x="72195" y="17334"/>
                    <a:pt x="74809" y="11194"/>
                    <a:pt x="75174" y="10525"/>
                  </a:cubicBezTo>
                  <a:cubicBezTo>
                    <a:pt x="75508" y="9887"/>
                    <a:pt x="77757" y="8124"/>
                    <a:pt x="78274" y="7789"/>
                  </a:cubicBezTo>
                  <a:cubicBezTo>
                    <a:pt x="78791" y="7425"/>
                    <a:pt x="80949" y="5874"/>
                    <a:pt x="81465" y="5175"/>
                  </a:cubicBezTo>
                  <a:cubicBezTo>
                    <a:pt x="81982" y="4476"/>
                    <a:pt x="82256" y="2774"/>
                    <a:pt x="82347" y="1467"/>
                  </a:cubicBezTo>
                  <a:cubicBezTo>
                    <a:pt x="82390" y="543"/>
                    <a:pt x="82190" y="60"/>
                    <a:pt x="81865" y="60"/>
                  </a:cubicBezTo>
                  <a:cubicBezTo>
                    <a:pt x="81730" y="60"/>
                    <a:pt x="81574" y="143"/>
                    <a:pt x="81405" y="312"/>
                  </a:cubicBezTo>
                  <a:cubicBezTo>
                    <a:pt x="80827" y="890"/>
                    <a:pt x="80098" y="1315"/>
                    <a:pt x="79429" y="2045"/>
                  </a:cubicBezTo>
                  <a:cubicBezTo>
                    <a:pt x="78791" y="2774"/>
                    <a:pt x="76329" y="3564"/>
                    <a:pt x="76116" y="3625"/>
                  </a:cubicBezTo>
                  <a:cubicBezTo>
                    <a:pt x="76109" y="3628"/>
                    <a:pt x="76102" y="3630"/>
                    <a:pt x="76096" y="3630"/>
                  </a:cubicBezTo>
                  <a:cubicBezTo>
                    <a:pt x="75927" y="3630"/>
                    <a:pt x="76263" y="2363"/>
                    <a:pt x="76116" y="1011"/>
                  </a:cubicBezTo>
                  <a:cubicBezTo>
                    <a:pt x="76035" y="280"/>
                    <a:pt x="75745" y="1"/>
                    <a:pt x="75452" y="1"/>
                  </a:cubicBezTo>
                  <a:close/>
                </a:path>
              </a:pathLst>
            </a:custGeom>
            <a:solidFill>
              <a:schemeClr val="lt1"/>
            </a:solidFill>
            <a:ln w="98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39"/>
            <p:cNvSpPr/>
            <p:nvPr/>
          </p:nvSpPr>
          <p:spPr>
            <a:xfrm>
              <a:off x="3701700" y="2434975"/>
              <a:ext cx="835900" cy="2431425"/>
            </a:xfrm>
            <a:custGeom>
              <a:avLst/>
              <a:gdLst/>
              <a:ahLst/>
              <a:cxnLst/>
              <a:rect l="l" t="t" r="r" b="b"/>
              <a:pathLst>
                <a:path w="33436" h="97257" extrusionOk="0">
                  <a:moveTo>
                    <a:pt x="6201" y="1"/>
                  </a:moveTo>
                  <a:lnTo>
                    <a:pt x="6201" y="1"/>
                  </a:lnTo>
                  <a:cubicBezTo>
                    <a:pt x="6262" y="426"/>
                    <a:pt x="5806" y="973"/>
                    <a:pt x="5806" y="1064"/>
                  </a:cubicBezTo>
                  <a:cubicBezTo>
                    <a:pt x="5806" y="1368"/>
                    <a:pt x="791" y="12524"/>
                    <a:pt x="396" y="17782"/>
                  </a:cubicBezTo>
                  <a:cubicBezTo>
                    <a:pt x="1" y="23071"/>
                    <a:pt x="305" y="25928"/>
                    <a:pt x="1429" y="31095"/>
                  </a:cubicBezTo>
                  <a:cubicBezTo>
                    <a:pt x="1824" y="32889"/>
                    <a:pt x="2280" y="34682"/>
                    <a:pt x="2797" y="36445"/>
                  </a:cubicBezTo>
                  <a:cubicBezTo>
                    <a:pt x="3283" y="38086"/>
                    <a:pt x="4074" y="39758"/>
                    <a:pt x="4378" y="41521"/>
                  </a:cubicBezTo>
                  <a:cubicBezTo>
                    <a:pt x="4682" y="43375"/>
                    <a:pt x="4955" y="45168"/>
                    <a:pt x="4560" y="46992"/>
                  </a:cubicBezTo>
                  <a:cubicBezTo>
                    <a:pt x="3405" y="52311"/>
                    <a:pt x="3405" y="56840"/>
                    <a:pt x="4560" y="61764"/>
                  </a:cubicBezTo>
                  <a:cubicBezTo>
                    <a:pt x="5685" y="66688"/>
                    <a:pt x="6080" y="70883"/>
                    <a:pt x="6627" y="74075"/>
                  </a:cubicBezTo>
                  <a:cubicBezTo>
                    <a:pt x="7204" y="77297"/>
                    <a:pt x="7174" y="86324"/>
                    <a:pt x="7174" y="86324"/>
                  </a:cubicBezTo>
                  <a:cubicBezTo>
                    <a:pt x="6414" y="87692"/>
                    <a:pt x="5533" y="88968"/>
                    <a:pt x="4560" y="90215"/>
                  </a:cubicBezTo>
                  <a:cubicBezTo>
                    <a:pt x="1976" y="93467"/>
                    <a:pt x="2037" y="96142"/>
                    <a:pt x="2797" y="96902"/>
                  </a:cubicBezTo>
                  <a:cubicBezTo>
                    <a:pt x="3034" y="97138"/>
                    <a:pt x="3276" y="97257"/>
                    <a:pt x="3566" y="97257"/>
                  </a:cubicBezTo>
                  <a:cubicBezTo>
                    <a:pt x="4206" y="97257"/>
                    <a:pt x="5078" y="96676"/>
                    <a:pt x="6627" y="95503"/>
                  </a:cubicBezTo>
                  <a:cubicBezTo>
                    <a:pt x="8907" y="93801"/>
                    <a:pt x="11004" y="90579"/>
                    <a:pt x="11186" y="89424"/>
                  </a:cubicBezTo>
                  <a:lnTo>
                    <a:pt x="11399" y="88300"/>
                  </a:lnTo>
                  <a:lnTo>
                    <a:pt x="12159" y="83740"/>
                  </a:lnTo>
                  <a:cubicBezTo>
                    <a:pt x="12159" y="83740"/>
                    <a:pt x="14226" y="68573"/>
                    <a:pt x="14226" y="63284"/>
                  </a:cubicBezTo>
                  <a:cubicBezTo>
                    <a:pt x="14226" y="58482"/>
                    <a:pt x="15168" y="52676"/>
                    <a:pt x="15472" y="47904"/>
                  </a:cubicBezTo>
                  <a:cubicBezTo>
                    <a:pt x="15776" y="43132"/>
                    <a:pt x="15320" y="44196"/>
                    <a:pt x="15776" y="39484"/>
                  </a:cubicBezTo>
                  <a:cubicBezTo>
                    <a:pt x="15837" y="38694"/>
                    <a:pt x="15898" y="33162"/>
                    <a:pt x="15958" y="32341"/>
                  </a:cubicBezTo>
                  <a:lnTo>
                    <a:pt x="16445" y="25350"/>
                  </a:lnTo>
                  <a:cubicBezTo>
                    <a:pt x="16445" y="25229"/>
                    <a:pt x="16475" y="25107"/>
                    <a:pt x="16475" y="25016"/>
                  </a:cubicBezTo>
                  <a:lnTo>
                    <a:pt x="16901" y="25016"/>
                  </a:lnTo>
                  <a:cubicBezTo>
                    <a:pt x="17326" y="28025"/>
                    <a:pt x="17417" y="31034"/>
                    <a:pt x="17569" y="34074"/>
                  </a:cubicBezTo>
                  <a:cubicBezTo>
                    <a:pt x="17813" y="38481"/>
                    <a:pt x="17843" y="43101"/>
                    <a:pt x="18116" y="47509"/>
                  </a:cubicBezTo>
                  <a:cubicBezTo>
                    <a:pt x="18299" y="50579"/>
                    <a:pt x="18876" y="53406"/>
                    <a:pt x="19028" y="56476"/>
                  </a:cubicBezTo>
                  <a:cubicBezTo>
                    <a:pt x="19120" y="58755"/>
                    <a:pt x="19241" y="61004"/>
                    <a:pt x="19241" y="63284"/>
                  </a:cubicBezTo>
                  <a:cubicBezTo>
                    <a:pt x="19241" y="68603"/>
                    <a:pt x="21338" y="83740"/>
                    <a:pt x="21338" y="83740"/>
                  </a:cubicBezTo>
                  <a:lnTo>
                    <a:pt x="22098" y="88300"/>
                  </a:lnTo>
                  <a:lnTo>
                    <a:pt x="22281" y="89424"/>
                  </a:lnTo>
                  <a:cubicBezTo>
                    <a:pt x="22463" y="90579"/>
                    <a:pt x="24560" y="93801"/>
                    <a:pt x="26840" y="95503"/>
                  </a:cubicBezTo>
                  <a:cubicBezTo>
                    <a:pt x="28296" y="96610"/>
                    <a:pt x="29145" y="97084"/>
                    <a:pt x="29766" y="97084"/>
                  </a:cubicBezTo>
                  <a:cubicBezTo>
                    <a:pt x="30117" y="97084"/>
                    <a:pt x="30395" y="96933"/>
                    <a:pt x="30670" y="96658"/>
                  </a:cubicBezTo>
                  <a:cubicBezTo>
                    <a:pt x="31430" y="95899"/>
                    <a:pt x="31126" y="94075"/>
                    <a:pt x="28785" y="90640"/>
                  </a:cubicBezTo>
                  <a:cubicBezTo>
                    <a:pt x="27873" y="89333"/>
                    <a:pt x="27053" y="87965"/>
                    <a:pt x="26354" y="86567"/>
                  </a:cubicBezTo>
                  <a:cubicBezTo>
                    <a:pt x="26354" y="86567"/>
                    <a:pt x="26232" y="77297"/>
                    <a:pt x="26810" y="74075"/>
                  </a:cubicBezTo>
                  <a:cubicBezTo>
                    <a:pt x="27387" y="70853"/>
                    <a:pt x="28147" y="66688"/>
                    <a:pt x="29272" y="61764"/>
                  </a:cubicBezTo>
                  <a:cubicBezTo>
                    <a:pt x="30396" y="56840"/>
                    <a:pt x="30427" y="52281"/>
                    <a:pt x="29272" y="46992"/>
                  </a:cubicBezTo>
                  <a:cubicBezTo>
                    <a:pt x="28907" y="45290"/>
                    <a:pt x="28968" y="43557"/>
                    <a:pt x="29120" y="41794"/>
                  </a:cubicBezTo>
                  <a:cubicBezTo>
                    <a:pt x="29120" y="41430"/>
                    <a:pt x="29180" y="41095"/>
                    <a:pt x="29272" y="40731"/>
                  </a:cubicBezTo>
                  <a:cubicBezTo>
                    <a:pt x="29545" y="39363"/>
                    <a:pt x="30092" y="38117"/>
                    <a:pt x="30518" y="36749"/>
                  </a:cubicBezTo>
                  <a:cubicBezTo>
                    <a:pt x="31643" y="33345"/>
                    <a:pt x="32494" y="29849"/>
                    <a:pt x="33041" y="26293"/>
                  </a:cubicBezTo>
                  <a:cubicBezTo>
                    <a:pt x="33314" y="24560"/>
                    <a:pt x="33436" y="22797"/>
                    <a:pt x="33375" y="21034"/>
                  </a:cubicBezTo>
                  <a:cubicBezTo>
                    <a:pt x="33071" y="13071"/>
                    <a:pt x="27752" y="2432"/>
                    <a:pt x="27174" y="1004"/>
                  </a:cubicBezTo>
                  <a:cubicBezTo>
                    <a:pt x="27114" y="791"/>
                    <a:pt x="27083" y="548"/>
                    <a:pt x="27053" y="335"/>
                  </a:cubicBezTo>
                  <a:cubicBezTo>
                    <a:pt x="24019" y="1121"/>
                    <a:pt x="20958" y="1401"/>
                    <a:pt x="18108" y="1401"/>
                  </a:cubicBezTo>
                  <a:cubicBezTo>
                    <a:pt x="13018" y="1401"/>
                    <a:pt x="8598" y="507"/>
                    <a:pt x="6201" y="1"/>
                  </a:cubicBezTo>
                  <a:close/>
                </a:path>
              </a:pathLst>
            </a:custGeom>
            <a:solidFill>
              <a:schemeClr val="dk1"/>
            </a:solidFill>
            <a:ln w="98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39"/>
            <p:cNvSpPr/>
            <p:nvPr/>
          </p:nvSpPr>
          <p:spPr>
            <a:xfrm>
              <a:off x="4246550" y="4598375"/>
              <a:ext cx="240900" cy="263725"/>
            </a:xfrm>
            <a:custGeom>
              <a:avLst/>
              <a:gdLst/>
              <a:ahLst/>
              <a:cxnLst/>
              <a:rect l="l" t="t" r="r" b="b"/>
              <a:pathLst>
                <a:path w="9636" h="10549" extrusionOk="0">
                  <a:moveTo>
                    <a:pt x="0" y="1"/>
                  </a:moveTo>
                  <a:lnTo>
                    <a:pt x="274" y="1764"/>
                  </a:lnTo>
                  <a:lnTo>
                    <a:pt x="456" y="2888"/>
                  </a:lnTo>
                  <a:cubicBezTo>
                    <a:pt x="669" y="4043"/>
                    <a:pt x="2736" y="7265"/>
                    <a:pt x="5016" y="8967"/>
                  </a:cubicBezTo>
                  <a:cubicBezTo>
                    <a:pt x="6472" y="10074"/>
                    <a:pt x="7333" y="10548"/>
                    <a:pt x="7963" y="10548"/>
                  </a:cubicBezTo>
                  <a:cubicBezTo>
                    <a:pt x="8319" y="10548"/>
                    <a:pt x="8601" y="10397"/>
                    <a:pt x="8876" y="10122"/>
                  </a:cubicBezTo>
                  <a:cubicBezTo>
                    <a:pt x="9636" y="9363"/>
                    <a:pt x="9332" y="7539"/>
                    <a:pt x="6961" y="4104"/>
                  </a:cubicBezTo>
                  <a:cubicBezTo>
                    <a:pt x="6110" y="2828"/>
                    <a:pt x="5320" y="1521"/>
                    <a:pt x="4620" y="183"/>
                  </a:cubicBezTo>
                  <a:cubicBezTo>
                    <a:pt x="3936" y="557"/>
                    <a:pt x="3245" y="691"/>
                    <a:pt x="2606" y="691"/>
                  </a:cubicBezTo>
                  <a:cubicBezTo>
                    <a:pt x="1429" y="691"/>
                    <a:pt x="434" y="237"/>
                    <a:pt x="0" y="1"/>
                  </a:cubicBezTo>
                  <a:close/>
                </a:path>
              </a:pathLst>
            </a:custGeom>
            <a:solidFill>
              <a:schemeClr val="lt1"/>
            </a:solidFill>
            <a:ln w="98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39"/>
            <p:cNvSpPr/>
            <p:nvPr/>
          </p:nvSpPr>
          <p:spPr>
            <a:xfrm>
              <a:off x="3751100" y="4593075"/>
              <a:ext cx="242425" cy="273325"/>
            </a:xfrm>
            <a:custGeom>
              <a:avLst/>
              <a:gdLst/>
              <a:ahLst/>
              <a:cxnLst/>
              <a:rect l="l" t="t" r="r" b="b"/>
              <a:pathLst>
                <a:path w="9697" h="10933" extrusionOk="0">
                  <a:moveTo>
                    <a:pt x="5198" y="0"/>
                  </a:moveTo>
                  <a:cubicBezTo>
                    <a:pt x="4438" y="1337"/>
                    <a:pt x="3557" y="2644"/>
                    <a:pt x="2584" y="3860"/>
                  </a:cubicBezTo>
                  <a:cubicBezTo>
                    <a:pt x="0" y="7113"/>
                    <a:pt x="61" y="9818"/>
                    <a:pt x="821" y="10578"/>
                  </a:cubicBezTo>
                  <a:cubicBezTo>
                    <a:pt x="1058" y="10814"/>
                    <a:pt x="1300" y="10933"/>
                    <a:pt x="1590" y="10933"/>
                  </a:cubicBezTo>
                  <a:cubicBezTo>
                    <a:pt x="2230" y="10933"/>
                    <a:pt x="3102" y="10352"/>
                    <a:pt x="4651" y="9179"/>
                  </a:cubicBezTo>
                  <a:cubicBezTo>
                    <a:pt x="6931" y="7477"/>
                    <a:pt x="9028" y="4255"/>
                    <a:pt x="9210" y="3100"/>
                  </a:cubicBezTo>
                  <a:lnTo>
                    <a:pt x="9393" y="1976"/>
                  </a:lnTo>
                  <a:lnTo>
                    <a:pt x="9697" y="334"/>
                  </a:lnTo>
                  <a:lnTo>
                    <a:pt x="9697" y="334"/>
                  </a:lnTo>
                  <a:cubicBezTo>
                    <a:pt x="8809" y="647"/>
                    <a:pt x="8067" y="760"/>
                    <a:pt x="7458" y="760"/>
                  </a:cubicBezTo>
                  <a:cubicBezTo>
                    <a:pt x="5879" y="760"/>
                    <a:pt x="5198" y="0"/>
                    <a:pt x="5198" y="0"/>
                  </a:cubicBezTo>
                  <a:close/>
                </a:path>
              </a:pathLst>
            </a:custGeom>
            <a:solidFill>
              <a:schemeClr val="lt1"/>
            </a:solidFill>
            <a:ln w="98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39"/>
            <p:cNvSpPr/>
            <p:nvPr/>
          </p:nvSpPr>
          <p:spPr>
            <a:xfrm>
              <a:off x="3751850" y="4625750"/>
              <a:ext cx="237125" cy="240825"/>
            </a:xfrm>
            <a:custGeom>
              <a:avLst/>
              <a:gdLst/>
              <a:ahLst/>
              <a:cxnLst/>
              <a:rect l="l" t="t" r="r" b="b"/>
              <a:pathLst>
                <a:path w="9485" h="9633" extrusionOk="0">
                  <a:moveTo>
                    <a:pt x="9484" y="0"/>
                  </a:moveTo>
                  <a:lnTo>
                    <a:pt x="9484" y="0"/>
                  </a:lnTo>
                  <a:cubicBezTo>
                    <a:pt x="9028" y="578"/>
                    <a:pt x="8664" y="1185"/>
                    <a:pt x="8360" y="1854"/>
                  </a:cubicBezTo>
                  <a:cubicBezTo>
                    <a:pt x="7439" y="3784"/>
                    <a:pt x="5996" y="5657"/>
                    <a:pt x="4088" y="5657"/>
                  </a:cubicBezTo>
                  <a:cubicBezTo>
                    <a:pt x="4043" y="5657"/>
                    <a:pt x="3998" y="5656"/>
                    <a:pt x="3952" y="5654"/>
                  </a:cubicBezTo>
                  <a:cubicBezTo>
                    <a:pt x="2888" y="5654"/>
                    <a:pt x="1946" y="4985"/>
                    <a:pt x="1581" y="3951"/>
                  </a:cubicBezTo>
                  <a:cubicBezTo>
                    <a:pt x="1" y="6565"/>
                    <a:pt x="122" y="8632"/>
                    <a:pt x="791" y="9271"/>
                  </a:cubicBezTo>
                  <a:cubicBezTo>
                    <a:pt x="1031" y="9510"/>
                    <a:pt x="1276" y="9632"/>
                    <a:pt x="1571" y="9632"/>
                  </a:cubicBezTo>
                  <a:cubicBezTo>
                    <a:pt x="2211" y="9632"/>
                    <a:pt x="3081" y="9059"/>
                    <a:pt x="4621" y="7872"/>
                  </a:cubicBezTo>
                  <a:cubicBezTo>
                    <a:pt x="6901" y="6170"/>
                    <a:pt x="8998" y="2948"/>
                    <a:pt x="9180" y="1793"/>
                  </a:cubicBezTo>
                  <a:lnTo>
                    <a:pt x="9363" y="669"/>
                  </a:lnTo>
                  <a:lnTo>
                    <a:pt x="9484" y="0"/>
                  </a:lnTo>
                  <a:close/>
                </a:path>
              </a:pathLst>
            </a:custGeom>
            <a:solidFill>
              <a:schemeClr val="dk1"/>
            </a:solidFill>
            <a:ln w="98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39"/>
            <p:cNvSpPr/>
            <p:nvPr/>
          </p:nvSpPr>
          <p:spPr>
            <a:xfrm>
              <a:off x="4254900" y="4649300"/>
              <a:ext cx="230275" cy="212800"/>
            </a:xfrm>
            <a:custGeom>
              <a:avLst/>
              <a:gdLst/>
              <a:ahLst/>
              <a:cxnLst/>
              <a:rect l="l" t="t" r="r" b="b"/>
              <a:pathLst>
                <a:path w="9211" h="8512" extrusionOk="0">
                  <a:moveTo>
                    <a:pt x="1" y="0"/>
                  </a:moveTo>
                  <a:cubicBezTo>
                    <a:pt x="1" y="152"/>
                    <a:pt x="61" y="426"/>
                    <a:pt x="122" y="851"/>
                  </a:cubicBezTo>
                  <a:cubicBezTo>
                    <a:pt x="335" y="2006"/>
                    <a:pt x="2402" y="5228"/>
                    <a:pt x="4682" y="6930"/>
                  </a:cubicBezTo>
                  <a:cubicBezTo>
                    <a:pt x="6138" y="8037"/>
                    <a:pt x="6999" y="8511"/>
                    <a:pt x="7629" y="8511"/>
                  </a:cubicBezTo>
                  <a:cubicBezTo>
                    <a:pt x="7985" y="8511"/>
                    <a:pt x="8267" y="8360"/>
                    <a:pt x="8542" y="8085"/>
                  </a:cubicBezTo>
                  <a:cubicBezTo>
                    <a:pt x="9211" y="7386"/>
                    <a:pt x="9028" y="5806"/>
                    <a:pt x="7265" y="3009"/>
                  </a:cubicBezTo>
                  <a:lnTo>
                    <a:pt x="7265" y="3009"/>
                  </a:lnTo>
                  <a:cubicBezTo>
                    <a:pt x="7326" y="3557"/>
                    <a:pt x="7083" y="4134"/>
                    <a:pt x="6627" y="4438"/>
                  </a:cubicBezTo>
                  <a:cubicBezTo>
                    <a:pt x="6410" y="4616"/>
                    <a:pt x="6069" y="4704"/>
                    <a:pt x="5665" y="4704"/>
                  </a:cubicBezTo>
                  <a:cubicBezTo>
                    <a:pt x="4484" y="4704"/>
                    <a:pt x="2770" y="3958"/>
                    <a:pt x="2068" y="2554"/>
                  </a:cubicBezTo>
                  <a:cubicBezTo>
                    <a:pt x="1520" y="1581"/>
                    <a:pt x="821" y="730"/>
                    <a:pt x="1" y="0"/>
                  </a:cubicBezTo>
                  <a:close/>
                </a:path>
              </a:pathLst>
            </a:custGeom>
            <a:solidFill>
              <a:schemeClr val="dk1"/>
            </a:solidFill>
            <a:ln w="98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39"/>
            <p:cNvSpPr/>
            <p:nvPr/>
          </p:nvSpPr>
          <p:spPr>
            <a:xfrm>
              <a:off x="4822550" y="1732775"/>
              <a:ext cx="224950" cy="230325"/>
            </a:xfrm>
            <a:custGeom>
              <a:avLst/>
              <a:gdLst/>
              <a:ahLst/>
              <a:cxnLst/>
              <a:rect l="l" t="t" r="r" b="b"/>
              <a:pathLst>
                <a:path w="8998" h="9213" extrusionOk="0">
                  <a:moveTo>
                    <a:pt x="8209" y="0"/>
                  </a:moveTo>
                  <a:cubicBezTo>
                    <a:pt x="7560" y="0"/>
                    <a:pt x="6444" y="3347"/>
                    <a:pt x="6444" y="3347"/>
                  </a:cubicBezTo>
                  <a:cubicBezTo>
                    <a:pt x="6444" y="3347"/>
                    <a:pt x="4864" y="3681"/>
                    <a:pt x="2979" y="4350"/>
                  </a:cubicBezTo>
                  <a:cubicBezTo>
                    <a:pt x="1095" y="4988"/>
                    <a:pt x="0" y="7450"/>
                    <a:pt x="0" y="7450"/>
                  </a:cubicBezTo>
                  <a:lnTo>
                    <a:pt x="1247" y="9213"/>
                  </a:lnTo>
                  <a:cubicBezTo>
                    <a:pt x="1247" y="9213"/>
                    <a:pt x="6900" y="5018"/>
                    <a:pt x="7386" y="4562"/>
                  </a:cubicBezTo>
                  <a:cubicBezTo>
                    <a:pt x="7903" y="4137"/>
                    <a:pt x="8997" y="1158"/>
                    <a:pt x="8420" y="155"/>
                  </a:cubicBezTo>
                  <a:cubicBezTo>
                    <a:pt x="8358" y="48"/>
                    <a:pt x="8287" y="0"/>
                    <a:pt x="82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39"/>
            <p:cNvSpPr/>
            <p:nvPr/>
          </p:nvSpPr>
          <p:spPr>
            <a:xfrm>
              <a:off x="4822550" y="1711550"/>
              <a:ext cx="224950" cy="251550"/>
            </a:xfrm>
            <a:custGeom>
              <a:avLst/>
              <a:gdLst/>
              <a:ahLst/>
              <a:cxnLst/>
              <a:rect l="l" t="t" r="r" b="b"/>
              <a:pathLst>
                <a:path w="8998" h="10062" fill="none" extrusionOk="0">
                  <a:moveTo>
                    <a:pt x="0" y="8299"/>
                  </a:moveTo>
                  <a:cubicBezTo>
                    <a:pt x="0" y="8299"/>
                    <a:pt x="1095" y="5837"/>
                    <a:pt x="2979" y="5199"/>
                  </a:cubicBezTo>
                  <a:cubicBezTo>
                    <a:pt x="4864" y="4530"/>
                    <a:pt x="6444" y="4196"/>
                    <a:pt x="6444" y="4196"/>
                  </a:cubicBezTo>
                  <a:cubicBezTo>
                    <a:pt x="6444" y="4196"/>
                    <a:pt x="7842" y="1"/>
                    <a:pt x="8420" y="1004"/>
                  </a:cubicBezTo>
                  <a:cubicBezTo>
                    <a:pt x="8997" y="2007"/>
                    <a:pt x="7903" y="4986"/>
                    <a:pt x="7386" y="5411"/>
                  </a:cubicBezTo>
                  <a:cubicBezTo>
                    <a:pt x="6900" y="5867"/>
                    <a:pt x="1247" y="10062"/>
                    <a:pt x="1247" y="10062"/>
                  </a:cubicBezTo>
                </a:path>
              </a:pathLst>
            </a:custGeom>
            <a:noFill/>
            <a:ln w="98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39"/>
            <p:cNvSpPr/>
            <p:nvPr/>
          </p:nvSpPr>
          <p:spPr>
            <a:xfrm>
              <a:off x="3108975" y="1816425"/>
              <a:ext cx="111750" cy="187725"/>
            </a:xfrm>
            <a:custGeom>
              <a:avLst/>
              <a:gdLst/>
              <a:ahLst/>
              <a:cxnLst/>
              <a:rect l="l" t="t" r="r" b="b"/>
              <a:pathLst>
                <a:path w="4470" h="7509" fill="none" extrusionOk="0">
                  <a:moveTo>
                    <a:pt x="4469" y="5867"/>
                  </a:moveTo>
                  <a:cubicBezTo>
                    <a:pt x="4469" y="5867"/>
                    <a:pt x="3892" y="4043"/>
                    <a:pt x="3679" y="3618"/>
                  </a:cubicBezTo>
                  <a:cubicBezTo>
                    <a:pt x="3466" y="3192"/>
                    <a:pt x="2159" y="2675"/>
                    <a:pt x="1734" y="1642"/>
                  </a:cubicBezTo>
                  <a:cubicBezTo>
                    <a:pt x="1278" y="639"/>
                    <a:pt x="1126" y="1"/>
                    <a:pt x="639" y="639"/>
                  </a:cubicBezTo>
                  <a:cubicBezTo>
                    <a:pt x="92" y="1277"/>
                    <a:pt x="1" y="2159"/>
                    <a:pt x="335" y="2888"/>
                  </a:cubicBezTo>
                  <a:cubicBezTo>
                    <a:pt x="578" y="3405"/>
                    <a:pt x="1034" y="3830"/>
                    <a:pt x="1582" y="4013"/>
                  </a:cubicBezTo>
                  <a:cubicBezTo>
                    <a:pt x="1582" y="4013"/>
                    <a:pt x="548" y="6475"/>
                    <a:pt x="2737" y="7508"/>
                  </a:cubicBezTo>
                </a:path>
              </a:pathLst>
            </a:custGeom>
            <a:noFill/>
            <a:ln w="98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39"/>
            <p:cNvSpPr/>
            <p:nvPr/>
          </p:nvSpPr>
          <p:spPr>
            <a:xfrm>
              <a:off x="3025400" y="1905325"/>
              <a:ext cx="113250" cy="139100"/>
            </a:xfrm>
            <a:custGeom>
              <a:avLst/>
              <a:gdLst/>
              <a:ahLst/>
              <a:cxnLst/>
              <a:rect l="l" t="t" r="r" b="b"/>
              <a:pathLst>
                <a:path w="4530" h="5564" fill="none" extrusionOk="0">
                  <a:moveTo>
                    <a:pt x="2432" y="1"/>
                  </a:moveTo>
                  <a:cubicBezTo>
                    <a:pt x="2432" y="1"/>
                    <a:pt x="4529" y="1065"/>
                    <a:pt x="4469" y="2007"/>
                  </a:cubicBezTo>
                  <a:cubicBezTo>
                    <a:pt x="4377" y="2949"/>
                    <a:pt x="3435" y="5138"/>
                    <a:pt x="3314" y="5350"/>
                  </a:cubicBezTo>
                  <a:cubicBezTo>
                    <a:pt x="3162" y="5563"/>
                    <a:pt x="852" y="5047"/>
                    <a:pt x="487" y="4834"/>
                  </a:cubicBezTo>
                  <a:cubicBezTo>
                    <a:pt x="122" y="4621"/>
                    <a:pt x="0" y="3132"/>
                    <a:pt x="639" y="1733"/>
                  </a:cubicBezTo>
                  <a:cubicBezTo>
                    <a:pt x="882" y="1217"/>
                    <a:pt x="1155" y="730"/>
                    <a:pt x="1490" y="274"/>
                  </a:cubicBezTo>
                </a:path>
              </a:pathLst>
            </a:custGeom>
            <a:noFill/>
            <a:ln w="98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39"/>
            <p:cNvSpPr/>
            <p:nvPr/>
          </p:nvSpPr>
          <p:spPr>
            <a:xfrm>
              <a:off x="3048950" y="1931925"/>
              <a:ext cx="82100" cy="42575"/>
            </a:xfrm>
            <a:custGeom>
              <a:avLst/>
              <a:gdLst/>
              <a:ahLst/>
              <a:cxnLst/>
              <a:rect l="l" t="t" r="r" b="b"/>
              <a:pathLst>
                <a:path w="3284" h="1703" fill="none" extrusionOk="0">
                  <a:moveTo>
                    <a:pt x="1" y="1"/>
                  </a:moveTo>
                  <a:cubicBezTo>
                    <a:pt x="913" y="852"/>
                    <a:pt x="2037" y="1429"/>
                    <a:pt x="3283" y="1703"/>
                  </a:cubicBezTo>
                </a:path>
              </a:pathLst>
            </a:custGeom>
            <a:noFill/>
            <a:ln w="98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39"/>
            <p:cNvSpPr/>
            <p:nvPr/>
          </p:nvSpPr>
          <p:spPr>
            <a:xfrm>
              <a:off x="3032250" y="1979050"/>
              <a:ext cx="87400" cy="31925"/>
            </a:xfrm>
            <a:custGeom>
              <a:avLst/>
              <a:gdLst/>
              <a:ahLst/>
              <a:cxnLst/>
              <a:rect l="l" t="t" r="r" b="b"/>
              <a:pathLst>
                <a:path w="3496" h="1277" fill="none" extrusionOk="0">
                  <a:moveTo>
                    <a:pt x="0" y="0"/>
                  </a:moveTo>
                  <a:cubicBezTo>
                    <a:pt x="973" y="851"/>
                    <a:pt x="2219" y="1277"/>
                    <a:pt x="3496" y="1246"/>
                  </a:cubicBezTo>
                </a:path>
              </a:pathLst>
            </a:custGeom>
            <a:noFill/>
            <a:ln w="98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39"/>
            <p:cNvSpPr/>
            <p:nvPr/>
          </p:nvSpPr>
          <p:spPr>
            <a:xfrm>
              <a:off x="3403825" y="1734350"/>
              <a:ext cx="1354925" cy="794650"/>
            </a:xfrm>
            <a:custGeom>
              <a:avLst/>
              <a:gdLst/>
              <a:ahLst/>
              <a:cxnLst/>
              <a:rect l="l" t="t" r="r" b="b"/>
              <a:pathLst>
                <a:path w="54197" h="31786" extrusionOk="0">
                  <a:moveTo>
                    <a:pt x="21551" y="1"/>
                  </a:moveTo>
                  <a:cubicBezTo>
                    <a:pt x="21186" y="153"/>
                    <a:pt x="13435" y="730"/>
                    <a:pt x="12007" y="2554"/>
                  </a:cubicBezTo>
                  <a:cubicBezTo>
                    <a:pt x="10548" y="4347"/>
                    <a:pt x="9302" y="11673"/>
                    <a:pt x="9302" y="12189"/>
                  </a:cubicBezTo>
                  <a:cubicBezTo>
                    <a:pt x="9302" y="12676"/>
                    <a:pt x="7052" y="19484"/>
                    <a:pt x="7052" y="19484"/>
                  </a:cubicBezTo>
                  <a:cubicBezTo>
                    <a:pt x="5381" y="18968"/>
                    <a:pt x="3800" y="18177"/>
                    <a:pt x="2371" y="17174"/>
                  </a:cubicBezTo>
                  <a:lnTo>
                    <a:pt x="1" y="23041"/>
                  </a:lnTo>
                  <a:cubicBezTo>
                    <a:pt x="183" y="23253"/>
                    <a:pt x="335" y="23405"/>
                    <a:pt x="487" y="23557"/>
                  </a:cubicBezTo>
                  <a:cubicBezTo>
                    <a:pt x="2128" y="25138"/>
                    <a:pt x="7052" y="27478"/>
                    <a:pt x="7873" y="27752"/>
                  </a:cubicBezTo>
                  <a:cubicBezTo>
                    <a:pt x="8339" y="27913"/>
                    <a:pt x="8933" y="28107"/>
                    <a:pt x="9535" y="28107"/>
                  </a:cubicBezTo>
                  <a:cubicBezTo>
                    <a:pt x="9953" y="28107"/>
                    <a:pt x="10374" y="28014"/>
                    <a:pt x="10761" y="27752"/>
                  </a:cubicBezTo>
                  <a:cubicBezTo>
                    <a:pt x="11703" y="27114"/>
                    <a:pt x="15198" y="17843"/>
                    <a:pt x="15198" y="17843"/>
                  </a:cubicBezTo>
                  <a:cubicBezTo>
                    <a:pt x="15198" y="17843"/>
                    <a:pt x="17356" y="23223"/>
                    <a:pt x="17782" y="25472"/>
                  </a:cubicBezTo>
                  <a:cubicBezTo>
                    <a:pt x="18056" y="26688"/>
                    <a:pt x="18025" y="27904"/>
                    <a:pt x="17721" y="29120"/>
                  </a:cubicBezTo>
                  <a:cubicBezTo>
                    <a:pt x="17721" y="29150"/>
                    <a:pt x="17660" y="29424"/>
                    <a:pt x="17539" y="29849"/>
                  </a:cubicBezTo>
                  <a:cubicBezTo>
                    <a:pt x="20433" y="31117"/>
                    <a:pt x="23553" y="31785"/>
                    <a:pt x="26716" y="31785"/>
                  </a:cubicBezTo>
                  <a:cubicBezTo>
                    <a:pt x="27041" y="31785"/>
                    <a:pt x="27366" y="31778"/>
                    <a:pt x="27691" y="31764"/>
                  </a:cubicBezTo>
                  <a:cubicBezTo>
                    <a:pt x="31673" y="31551"/>
                    <a:pt x="35594" y="30913"/>
                    <a:pt x="39424" y="29910"/>
                  </a:cubicBezTo>
                  <a:cubicBezTo>
                    <a:pt x="39272" y="29515"/>
                    <a:pt x="39181" y="29211"/>
                    <a:pt x="39089" y="29029"/>
                  </a:cubicBezTo>
                  <a:cubicBezTo>
                    <a:pt x="38542" y="27600"/>
                    <a:pt x="39880" y="20001"/>
                    <a:pt x="39880" y="20001"/>
                  </a:cubicBezTo>
                  <a:cubicBezTo>
                    <a:pt x="39880" y="20001"/>
                    <a:pt x="42342" y="24652"/>
                    <a:pt x="43497" y="26688"/>
                  </a:cubicBezTo>
                  <a:cubicBezTo>
                    <a:pt x="44545" y="28509"/>
                    <a:pt x="46270" y="29704"/>
                    <a:pt x="47648" y="29704"/>
                  </a:cubicBezTo>
                  <a:cubicBezTo>
                    <a:pt x="47788" y="29704"/>
                    <a:pt x="47925" y="29692"/>
                    <a:pt x="48056" y="29667"/>
                  </a:cubicBezTo>
                  <a:cubicBezTo>
                    <a:pt x="49394" y="29393"/>
                    <a:pt x="53102" y="22220"/>
                    <a:pt x="54196" y="19150"/>
                  </a:cubicBezTo>
                  <a:cubicBezTo>
                    <a:pt x="49971" y="18573"/>
                    <a:pt x="49697" y="17022"/>
                    <a:pt x="49485" y="15715"/>
                  </a:cubicBezTo>
                  <a:lnTo>
                    <a:pt x="47691" y="17904"/>
                  </a:lnTo>
                  <a:cubicBezTo>
                    <a:pt x="47691" y="17904"/>
                    <a:pt x="45533" y="10974"/>
                    <a:pt x="44530" y="7569"/>
                  </a:cubicBezTo>
                  <a:cubicBezTo>
                    <a:pt x="43497" y="4165"/>
                    <a:pt x="41916" y="2068"/>
                    <a:pt x="38877" y="1186"/>
                  </a:cubicBezTo>
                  <a:cubicBezTo>
                    <a:pt x="36931" y="639"/>
                    <a:pt x="34925" y="305"/>
                    <a:pt x="32919" y="183"/>
                  </a:cubicBezTo>
                  <a:lnTo>
                    <a:pt x="21551" y="1"/>
                  </a:lnTo>
                  <a:close/>
                </a:path>
              </a:pathLst>
            </a:custGeom>
            <a:solidFill>
              <a:schemeClr val="dk2"/>
            </a:solidFill>
            <a:ln w="98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39"/>
            <p:cNvSpPr/>
            <p:nvPr/>
          </p:nvSpPr>
          <p:spPr>
            <a:xfrm>
              <a:off x="4518600" y="2240450"/>
              <a:ext cx="26600" cy="31175"/>
            </a:xfrm>
            <a:custGeom>
              <a:avLst/>
              <a:gdLst/>
              <a:ahLst/>
              <a:cxnLst/>
              <a:rect l="l" t="t" r="r" b="b"/>
              <a:pathLst>
                <a:path w="1064" h="1247" fill="none" extrusionOk="0">
                  <a:moveTo>
                    <a:pt x="1064" y="0"/>
                  </a:moveTo>
                  <a:lnTo>
                    <a:pt x="0" y="1247"/>
                  </a:lnTo>
                </a:path>
              </a:pathLst>
            </a:custGeom>
            <a:noFill/>
            <a:ln w="98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39"/>
            <p:cNvSpPr/>
            <p:nvPr/>
          </p:nvSpPr>
          <p:spPr>
            <a:xfrm>
              <a:off x="4561150" y="2181925"/>
              <a:ext cx="34975" cy="40300"/>
            </a:xfrm>
            <a:custGeom>
              <a:avLst/>
              <a:gdLst/>
              <a:ahLst/>
              <a:cxnLst/>
              <a:rect l="l" t="t" r="r" b="b"/>
              <a:pathLst>
                <a:path w="1399" h="1612" fill="none" extrusionOk="0">
                  <a:moveTo>
                    <a:pt x="1398" y="1"/>
                  </a:moveTo>
                  <a:lnTo>
                    <a:pt x="0" y="1612"/>
                  </a:lnTo>
                </a:path>
              </a:pathLst>
            </a:custGeom>
            <a:noFill/>
            <a:ln w="98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39"/>
            <p:cNvSpPr/>
            <p:nvPr/>
          </p:nvSpPr>
          <p:spPr>
            <a:xfrm>
              <a:off x="3731350" y="1028225"/>
              <a:ext cx="705200" cy="675325"/>
            </a:xfrm>
            <a:custGeom>
              <a:avLst/>
              <a:gdLst/>
              <a:ahLst/>
              <a:cxnLst/>
              <a:rect l="l" t="t" r="r" b="b"/>
              <a:pathLst>
                <a:path w="28208" h="27013" extrusionOk="0">
                  <a:moveTo>
                    <a:pt x="15127" y="0"/>
                  </a:moveTo>
                  <a:cubicBezTo>
                    <a:pt x="15008" y="0"/>
                    <a:pt x="14890" y="3"/>
                    <a:pt x="14772" y="8"/>
                  </a:cubicBezTo>
                  <a:cubicBezTo>
                    <a:pt x="10821" y="160"/>
                    <a:pt x="7417" y="1771"/>
                    <a:pt x="6626" y="3504"/>
                  </a:cubicBezTo>
                  <a:cubicBezTo>
                    <a:pt x="6049" y="4477"/>
                    <a:pt x="5532" y="5480"/>
                    <a:pt x="5167" y="6543"/>
                  </a:cubicBezTo>
                  <a:cubicBezTo>
                    <a:pt x="4803" y="7790"/>
                    <a:pt x="5076" y="15024"/>
                    <a:pt x="2523" y="16939"/>
                  </a:cubicBezTo>
                  <a:cubicBezTo>
                    <a:pt x="0" y="18854"/>
                    <a:pt x="882" y="21741"/>
                    <a:pt x="4012" y="23595"/>
                  </a:cubicBezTo>
                  <a:cubicBezTo>
                    <a:pt x="6616" y="25097"/>
                    <a:pt x="10684" y="27012"/>
                    <a:pt x="15350" y="27012"/>
                  </a:cubicBezTo>
                  <a:cubicBezTo>
                    <a:pt x="16349" y="27012"/>
                    <a:pt x="17375" y="26924"/>
                    <a:pt x="18420" y="26726"/>
                  </a:cubicBezTo>
                  <a:cubicBezTo>
                    <a:pt x="24377" y="25601"/>
                    <a:pt x="27508" y="22805"/>
                    <a:pt x="27873" y="20434"/>
                  </a:cubicBezTo>
                  <a:cubicBezTo>
                    <a:pt x="28207" y="18094"/>
                    <a:pt x="26718" y="17638"/>
                    <a:pt x="26019" y="15358"/>
                  </a:cubicBezTo>
                  <a:cubicBezTo>
                    <a:pt x="25320" y="13109"/>
                    <a:pt x="26110" y="10738"/>
                    <a:pt x="24712" y="6726"/>
                  </a:cubicBezTo>
                  <a:cubicBezTo>
                    <a:pt x="23355" y="2834"/>
                    <a:pt x="18968" y="0"/>
                    <a:pt x="15127" y="0"/>
                  </a:cubicBezTo>
                  <a:close/>
                </a:path>
              </a:pathLst>
            </a:custGeom>
            <a:solidFill>
              <a:schemeClr val="dk1"/>
            </a:solidFill>
            <a:ln w="98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39"/>
            <p:cNvSpPr/>
            <p:nvPr/>
          </p:nvSpPr>
          <p:spPr>
            <a:xfrm>
              <a:off x="3911075" y="1683850"/>
              <a:ext cx="364375" cy="305075"/>
            </a:xfrm>
            <a:custGeom>
              <a:avLst/>
              <a:gdLst/>
              <a:ahLst/>
              <a:cxnLst/>
              <a:rect l="l" t="t" r="r" b="b"/>
              <a:pathLst>
                <a:path w="14575" h="12203" extrusionOk="0">
                  <a:moveTo>
                    <a:pt x="6148" y="0"/>
                  </a:moveTo>
                  <a:cubicBezTo>
                    <a:pt x="5024" y="0"/>
                    <a:pt x="4149" y="15"/>
                    <a:pt x="4149" y="15"/>
                  </a:cubicBezTo>
                  <a:cubicBezTo>
                    <a:pt x="4149" y="15"/>
                    <a:pt x="1778" y="866"/>
                    <a:pt x="1383" y="1413"/>
                  </a:cubicBezTo>
                  <a:cubicBezTo>
                    <a:pt x="927" y="2173"/>
                    <a:pt x="562" y="2963"/>
                    <a:pt x="228" y="3784"/>
                  </a:cubicBezTo>
                  <a:cubicBezTo>
                    <a:pt x="228" y="3784"/>
                    <a:pt x="0" y="12202"/>
                    <a:pt x="1196" y="12202"/>
                  </a:cubicBezTo>
                  <a:cubicBezTo>
                    <a:pt x="1236" y="12202"/>
                    <a:pt x="1278" y="12193"/>
                    <a:pt x="1322" y="12173"/>
                  </a:cubicBezTo>
                  <a:cubicBezTo>
                    <a:pt x="2677" y="11571"/>
                    <a:pt x="6510" y="8312"/>
                    <a:pt x="6993" y="8312"/>
                  </a:cubicBezTo>
                  <a:cubicBezTo>
                    <a:pt x="6998" y="8312"/>
                    <a:pt x="7002" y="8312"/>
                    <a:pt x="7006" y="8313"/>
                  </a:cubicBezTo>
                  <a:cubicBezTo>
                    <a:pt x="7401" y="8374"/>
                    <a:pt x="12416" y="11839"/>
                    <a:pt x="12933" y="11960"/>
                  </a:cubicBezTo>
                  <a:cubicBezTo>
                    <a:pt x="13155" y="12009"/>
                    <a:pt x="13312" y="12084"/>
                    <a:pt x="13442" y="12084"/>
                  </a:cubicBezTo>
                  <a:cubicBezTo>
                    <a:pt x="13633" y="12084"/>
                    <a:pt x="13768" y="11924"/>
                    <a:pt x="13966" y="11291"/>
                  </a:cubicBezTo>
                  <a:cubicBezTo>
                    <a:pt x="14301" y="10197"/>
                    <a:pt x="14574" y="5608"/>
                    <a:pt x="14301" y="3662"/>
                  </a:cubicBezTo>
                  <a:cubicBezTo>
                    <a:pt x="14027" y="1686"/>
                    <a:pt x="11930" y="471"/>
                    <a:pt x="10775" y="197"/>
                  </a:cubicBezTo>
                  <a:cubicBezTo>
                    <a:pt x="10082" y="33"/>
                    <a:pt x="7835" y="0"/>
                    <a:pt x="6148" y="0"/>
                  </a:cubicBezTo>
                  <a:close/>
                </a:path>
              </a:pathLst>
            </a:custGeom>
            <a:solidFill>
              <a:schemeClr val="dk2"/>
            </a:solidFill>
            <a:ln w="98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39"/>
            <p:cNvSpPr/>
            <p:nvPr/>
          </p:nvSpPr>
          <p:spPr>
            <a:xfrm>
              <a:off x="3974350" y="1622650"/>
              <a:ext cx="231175" cy="335175"/>
            </a:xfrm>
            <a:custGeom>
              <a:avLst/>
              <a:gdLst/>
              <a:ahLst/>
              <a:cxnLst/>
              <a:rect l="l" t="t" r="r" b="b"/>
              <a:pathLst>
                <a:path w="9247" h="13407" extrusionOk="0">
                  <a:moveTo>
                    <a:pt x="8852" y="1"/>
                  </a:moveTo>
                  <a:lnTo>
                    <a:pt x="1223" y="153"/>
                  </a:lnTo>
                  <a:cubicBezTo>
                    <a:pt x="1223" y="153"/>
                    <a:pt x="949" y="3071"/>
                    <a:pt x="463" y="4530"/>
                  </a:cubicBezTo>
                  <a:cubicBezTo>
                    <a:pt x="0" y="5946"/>
                    <a:pt x="3906" y="13406"/>
                    <a:pt x="5050" y="13406"/>
                  </a:cubicBezTo>
                  <a:cubicBezTo>
                    <a:pt x="5109" y="13406"/>
                    <a:pt x="5161" y="13386"/>
                    <a:pt x="5204" y="13344"/>
                  </a:cubicBezTo>
                  <a:cubicBezTo>
                    <a:pt x="6086" y="12463"/>
                    <a:pt x="9247" y="5897"/>
                    <a:pt x="9247" y="4894"/>
                  </a:cubicBezTo>
                  <a:cubicBezTo>
                    <a:pt x="9247" y="3861"/>
                    <a:pt x="8852" y="1"/>
                    <a:pt x="8852" y="1"/>
                  </a:cubicBezTo>
                  <a:close/>
                </a:path>
              </a:pathLst>
            </a:custGeom>
            <a:solidFill>
              <a:schemeClr val="lt1"/>
            </a:solidFill>
            <a:ln w="98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39"/>
            <p:cNvSpPr/>
            <p:nvPr/>
          </p:nvSpPr>
          <p:spPr>
            <a:xfrm>
              <a:off x="3865350" y="1222200"/>
              <a:ext cx="451900" cy="467350"/>
            </a:xfrm>
            <a:custGeom>
              <a:avLst/>
              <a:gdLst/>
              <a:ahLst/>
              <a:cxnLst/>
              <a:rect l="l" t="t" r="r" b="b"/>
              <a:pathLst>
                <a:path w="18076" h="18694" extrusionOk="0">
                  <a:moveTo>
                    <a:pt x="5856" y="0"/>
                  </a:moveTo>
                  <a:cubicBezTo>
                    <a:pt x="5856" y="0"/>
                    <a:pt x="2087" y="5198"/>
                    <a:pt x="2087" y="5441"/>
                  </a:cubicBezTo>
                  <a:cubicBezTo>
                    <a:pt x="2087" y="5715"/>
                    <a:pt x="2057" y="7204"/>
                    <a:pt x="2057" y="7204"/>
                  </a:cubicBezTo>
                  <a:cubicBezTo>
                    <a:pt x="2057" y="7204"/>
                    <a:pt x="1910" y="7171"/>
                    <a:pt x="1705" y="7171"/>
                  </a:cubicBezTo>
                  <a:cubicBezTo>
                    <a:pt x="1103" y="7171"/>
                    <a:pt x="1" y="7458"/>
                    <a:pt x="658" y="9727"/>
                  </a:cubicBezTo>
                  <a:cubicBezTo>
                    <a:pt x="1338" y="12094"/>
                    <a:pt x="2578" y="12365"/>
                    <a:pt x="3110" y="12365"/>
                  </a:cubicBezTo>
                  <a:cubicBezTo>
                    <a:pt x="3268" y="12365"/>
                    <a:pt x="3364" y="12341"/>
                    <a:pt x="3364" y="12341"/>
                  </a:cubicBezTo>
                  <a:cubicBezTo>
                    <a:pt x="3364" y="12341"/>
                    <a:pt x="4671" y="16110"/>
                    <a:pt x="6434" y="17508"/>
                  </a:cubicBezTo>
                  <a:cubicBezTo>
                    <a:pt x="7307" y="18213"/>
                    <a:pt x="8389" y="18694"/>
                    <a:pt x="9535" y="18694"/>
                  </a:cubicBezTo>
                  <a:cubicBezTo>
                    <a:pt x="10663" y="18694"/>
                    <a:pt x="11853" y="18228"/>
                    <a:pt x="12969" y="17052"/>
                  </a:cubicBezTo>
                  <a:cubicBezTo>
                    <a:pt x="14276" y="15745"/>
                    <a:pt x="15188" y="14073"/>
                    <a:pt x="15583" y="12250"/>
                  </a:cubicBezTo>
                  <a:cubicBezTo>
                    <a:pt x="15583" y="12250"/>
                    <a:pt x="17923" y="11642"/>
                    <a:pt x="18045" y="9392"/>
                  </a:cubicBezTo>
                  <a:cubicBezTo>
                    <a:pt x="18075" y="8450"/>
                    <a:pt x="18014" y="7781"/>
                    <a:pt x="16707" y="7265"/>
                  </a:cubicBezTo>
                  <a:lnTo>
                    <a:pt x="16890" y="4560"/>
                  </a:lnTo>
                  <a:cubicBezTo>
                    <a:pt x="16890" y="4560"/>
                    <a:pt x="6464" y="3648"/>
                    <a:pt x="5856" y="0"/>
                  </a:cubicBezTo>
                  <a:close/>
                </a:path>
              </a:pathLst>
            </a:custGeom>
            <a:solidFill>
              <a:schemeClr val="lt1"/>
            </a:solidFill>
            <a:ln w="98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39"/>
            <p:cNvSpPr/>
            <p:nvPr/>
          </p:nvSpPr>
          <p:spPr>
            <a:xfrm>
              <a:off x="4022375" y="1416725"/>
              <a:ext cx="28150" cy="43350"/>
            </a:xfrm>
            <a:custGeom>
              <a:avLst/>
              <a:gdLst/>
              <a:ahLst/>
              <a:cxnLst/>
              <a:rect l="l" t="t" r="r" b="b"/>
              <a:pathLst>
                <a:path w="1126" h="1734" extrusionOk="0">
                  <a:moveTo>
                    <a:pt x="578" y="0"/>
                  </a:moveTo>
                  <a:cubicBezTo>
                    <a:pt x="244" y="0"/>
                    <a:pt x="1" y="396"/>
                    <a:pt x="1" y="882"/>
                  </a:cubicBezTo>
                  <a:cubicBezTo>
                    <a:pt x="1" y="1338"/>
                    <a:pt x="244" y="1733"/>
                    <a:pt x="578" y="1733"/>
                  </a:cubicBezTo>
                  <a:cubicBezTo>
                    <a:pt x="882" y="1733"/>
                    <a:pt x="1125" y="1338"/>
                    <a:pt x="1125" y="882"/>
                  </a:cubicBezTo>
                  <a:cubicBezTo>
                    <a:pt x="1125" y="396"/>
                    <a:pt x="882" y="0"/>
                    <a:pt x="5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39"/>
            <p:cNvSpPr/>
            <p:nvPr/>
          </p:nvSpPr>
          <p:spPr>
            <a:xfrm>
              <a:off x="4173600" y="1416725"/>
              <a:ext cx="28125" cy="43350"/>
            </a:xfrm>
            <a:custGeom>
              <a:avLst/>
              <a:gdLst/>
              <a:ahLst/>
              <a:cxnLst/>
              <a:rect l="l" t="t" r="r" b="b"/>
              <a:pathLst>
                <a:path w="1125" h="1734" extrusionOk="0">
                  <a:moveTo>
                    <a:pt x="578" y="0"/>
                  </a:moveTo>
                  <a:cubicBezTo>
                    <a:pt x="244" y="0"/>
                    <a:pt x="0" y="396"/>
                    <a:pt x="0" y="882"/>
                  </a:cubicBezTo>
                  <a:cubicBezTo>
                    <a:pt x="0" y="1338"/>
                    <a:pt x="244" y="1733"/>
                    <a:pt x="578" y="1733"/>
                  </a:cubicBezTo>
                  <a:cubicBezTo>
                    <a:pt x="882" y="1733"/>
                    <a:pt x="1125" y="1338"/>
                    <a:pt x="1125" y="882"/>
                  </a:cubicBezTo>
                  <a:cubicBezTo>
                    <a:pt x="1125" y="396"/>
                    <a:pt x="882" y="0"/>
                    <a:pt x="5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39"/>
            <p:cNvSpPr/>
            <p:nvPr/>
          </p:nvSpPr>
          <p:spPr>
            <a:xfrm>
              <a:off x="4067200" y="1514000"/>
              <a:ext cx="73750" cy="23575"/>
            </a:xfrm>
            <a:custGeom>
              <a:avLst/>
              <a:gdLst/>
              <a:ahLst/>
              <a:cxnLst/>
              <a:rect l="l" t="t" r="r" b="b"/>
              <a:pathLst>
                <a:path w="2950" h="943" fill="none" extrusionOk="0">
                  <a:moveTo>
                    <a:pt x="1" y="304"/>
                  </a:moveTo>
                  <a:cubicBezTo>
                    <a:pt x="396" y="730"/>
                    <a:pt x="943" y="942"/>
                    <a:pt x="1521" y="912"/>
                  </a:cubicBezTo>
                  <a:cubicBezTo>
                    <a:pt x="2098" y="821"/>
                    <a:pt x="2645" y="486"/>
                    <a:pt x="2949" y="0"/>
                  </a:cubicBezTo>
                </a:path>
              </a:pathLst>
            </a:custGeom>
            <a:solidFill>
              <a:schemeClr val="lt1"/>
            </a:solidFill>
            <a:ln w="98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39"/>
            <p:cNvSpPr/>
            <p:nvPr/>
          </p:nvSpPr>
          <p:spPr>
            <a:xfrm>
              <a:off x="3972225" y="1365050"/>
              <a:ext cx="72975" cy="28900"/>
            </a:xfrm>
            <a:custGeom>
              <a:avLst/>
              <a:gdLst/>
              <a:ahLst/>
              <a:cxnLst/>
              <a:rect l="l" t="t" r="r" b="b"/>
              <a:pathLst>
                <a:path w="2919" h="1156" fill="none" extrusionOk="0">
                  <a:moveTo>
                    <a:pt x="0" y="1156"/>
                  </a:moveTo>
                  <a:cubicBezTo>
                    <a:pt x="0" y="1156"/>
                    <a:pt x="912" y="1"/>
                    <a:pt x="2918" y="669"/>
                  </a:cubicBezTo>
                </a:path>
              </a:pathLst>
            </a:custGeom>
            <a:solidFill>
              <a:schemeClr val="lt1"/>
            </a:solidFill>
            <a:ln w="98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39"/>
            <p:cNvSpPr/>
            <p:nvPr/>
          </p:nvSpPr>
          <p:spPr>
            <a:xfrm>
              <a:off x="4151550" y="1354425"/>
              <a:ext cx="70700" cy="52450"/>
            </a:xfrm>
            <a:custGeom>
              <a:avLst/>
              <a:gdLst/>
              <a:ahLst/>
              <a:cxnLst/>
              <a:rect l="l" t="t" r="r" b="b"/>
              <a:pathLst>
                <a:path w="2828" h="2098" fill="none" extrusionOk="0">
                  <a:moveTo>
                    <a:pt x="1" y="456"/>
                  </a:moveTo>
                  <a:cubicBezTo>
                    <a:pt x="1" y="456"/>
                    <a:pt x="2129" y="0"/>
                    <a:pt x="2828" y="2097"/>
                  </a:cubicBezTo>
                </a:path>
              </a:pathLst>
            </a:custGeom>
            <a:solidFill>
              <a:schemeClr val="lt1"/>
            </a:solidFill>
            <a:ln w="98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39"/>
            <p:cNvSpPr/>
            <p:nvPr/>
          </p:nvSpPr>
          <p:spPr>
            <a:xfrm>
              <a:off x="4059600" y="1559575"/>
              <a:ext cx="91975" cy="56275"/>
            </a:xfrm>
            <a:custGeom>
              <a:avLst/>
              <a:gdLst/>
              <a:ahLst/>
              <a:cxnLst/>
              <a:rect l="l" t="t" r="r" b="b"/>
              <a:pathLst>
                <a:path w="3679" h="2251" extrusionOk="0">
                  <a:moveTo>
                    <a:pt x="3679" y="1"/>
                  </a:moveTo>
                  <a:cubicBezTo>
                    <a:pt x="3679" y="1"/>
                    <a:pt x="2641" y="772"/>
                    <a:pt x="1686" y="772"/>
                  </a:cubicBezTo>
                  <a:cubicBezTo>
                    <a:pt x="1621" y="772"/>
                    <a:pt x="1555" y="769"/>
                    <a:pt x="1490" y="761"/>
                  </a:cubicBezTo>
                  <a:cubicBezTo>
                    <a:pt x="943" y="700"/>
                    <a:pt x="396" y="457"/>
                    <a:pt x="1" y="92"/>
                  </a:cubicBezTo>
                  <a:lnTo>
                    <a:pt x="1" y="92"/>
                  </a:lnTo>
                  <a:cubicBezTo>
                    <a:pt x="1" y="1095"/>
                    <a:pt x="763" y="2251"/>
                    <a:pt x="1679" y="2251"/>
                  </a:cubicBezTo>
                  <a:cubicBezTo>
                    <a:pt x="1845" y="2251"/>
                    <a:pt x="2017" y="2213"/>
                    <a:pt x="2189" y="2129"/>
                  </a:cubicBezTo>
                  <a:cubicBezTo>
                    <a:pt x="3284" y="1551"/>
                    <a:pt x="3679" y="1"/>
                    <a:pt x="36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39"/>
            <p:cNvSpPr/>
            <p:nvPr/>
          </p:nvSpPr>
          <p:spPr>
            <a:xfrm>
              <a:off x="4400800" y="2019325"/>
              <a:ext cx="18275" cy="215075"/>
            </a:xfrm>
            <a:custGeom>
              <a:avLst/>
              <a:gdLst/>
              <a:ahLst/>
              <a:cxnLst/>
              <a:rect l="l" t="t" r="r" b="b"/>
              <a:pathLst>
                <a:path w="731" h="8603" fill="none" extrusionOk="0">
                  <a:moveTo>
                    <a:pt x="1" y="8602"/>
                  </a:moveTo>
                  <a:lnTo>
                    <a:pt x="730" y="0"/>
                  </a:lnTo>
                </a:path>
              </a:pathLst>
            </a:custGeom>
            <a:noFill/>
            <a:ln w="98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39"/>
            <p:cNvSpPr/>
            <p:nvPr/>
          </p:nvSpPr>
          <p:spPr>
            <a:xfrm>
              <a:off x="3752625" y="2009450"/>
              <a:ext cx="30400" cy="171000"/>
            </a:xfrm>
            <a:custGeom>
              <a:avLst/>
              <a:gdLst/>
              <a:ahLst/>
              <a:cxnLst/>
              <a:rect l="l" t="t" r="r" b="b"/>
              <a:pathLst>
                <a:path w="1216" h="6840" fill="none" extrusionOk="0">
                  <a:moveTo>
                    <a:pt x="1216" y="6839"/>
                  </a:moveTo>
                  <a:lnTo>
                    <a:pt x="0" y="0"/>
                  </a:lnTo>
                </a:path>
              </a:pathLst>
            </a:custGeom>
            <a:noFill/>
            <a:ln w="98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39"/>
            <p:cNvSpPr/>
            <p:nvPr/>
          </p:nvSpPr>
          <p:spPr>
            <a:xfrm>
              <a:off x="4085450" y="2558500"/>
              <a:ext cx="60825" cy="52025"/>
            </a:xfrm>
            <a:custGeom>
              <a:avLst/>
              <a:gdLst/>
              <a:ahLst/>
              <a:cxnLst/>
              <a:rect l="l" t="t" r="r" b="b"/>
              <a:pathLst>
                <a:path w="2433" h="2081" extrusionOk="0">
                  <a:moveTo>
                    <a:pt x="1388" y="0"/>
                  </a:moveTo>
                  <a:cubicBezTo>
                    <a:pt x="1126" y="0"/>
                    <a:pt x="858" y="99"/>
                    <a:pt x="639" y="318"/>
                  </a:cubicBezTo>
                  <a:cubicBezTo>
                    <a:pt x="0" y="956"/>
                    <a:pt x="456" y="2081"/>
                    <a:pt x="1368" y="2081"/>
                  </a:cubicBezTo>
                  <a:cubicBezTo>
                    <a:pt x="1946" y="2081"/>
                    <a:pt x="2432" y="1625"/>
                    <a:pt x="2432" y="1047"/>
                  </a:cubicBezTo>
                  <a:cubicBezTo>
                    <a:pt x="2432" y="414"/>
                    <a:pt x="1924" y="0"/>
                    <a:pt x="1388" y="0"/>
                  </a:cubicBezTo>
                  <a:close/>
                </a:path>
              </a:pathLst>
            </a:custGeom>
            <a:solidFill>
              <a:srgbClr val="FFFFFF"/>
            </a:solidFill>
            <a:ln w="9875"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Google Shape;1591;p39">
            <a:extLst>
              <a:ext uri="{FF2B5EF4-FFF2-40B4-BE49-F238E27FC236}">
                <a16:creationId xmlns:a16="http://schemas.microsoft.com/office/drawing/2014/main" id="{081CFC72-232B-C747-3A09-6756B2A8450C}"/>
              </a:ext>
            </a:extLst>
          </p:cNvPr>
          <p:cNvSpPr txBox="1"/>
          <p:nvPr/>
        </p:nvSpPr>
        <p:spPr>
          <a:xfrm>
            <a:off x="482522" y="1946556"/>
            <a:ext cx="1497884" cy="4320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endParaRPr sz="1800" dirty="0">
              <a:solidFill>
                <a:schemeClr val="dk1"/>
              </a:solidFill>
              <a:latin typeface="Fira Sans Extra Condensed SemiBold"/>
              <a:ea typeface="Fira Sans Extra Condensed SemiBold"/>
              <a:cs typeface="Fira Sans Extra Condensed SemiBold"/>
              <a:sym typeface="Fira Sans Extra Condensed SemiBold"/>
            </a:endParaRPr>
          </a:p>
        </p:txBody>
      </p:sp>
      <p:grpSp>
        <p:nvGrpSpPr>
          <p:cNvPr id="6" name="Google Shape;1584;p39">
            <a:extLst>
              <a:ext uri="{FF2B5EF4-FFF2-40B4-BE49-F238E27FC236}">
                <a16:creationId xmlns:a16="http://schemas.microsoft.com/office/drawing/2014/main" id="{2F7CC0EF-9610-8D1B-3F36-3904A01B154A}"/>
              </a:ext>
            </a:extLst>
          </p:cNvPr>
          <p:cNvGrpSpPr/>
          <p:nvPr/>
        </p:nvGrpSpPr>
        <p:grpSpPr>
          <a:xfrm>
            <a:off x="1778843" y="3858607"/>
            <a:ext cx="659593" cy="548345"/>
            <a:chOff x="4857153" y="1419910"/>
            <a:chExt cx="659593" cy="548345"/>
          </a:xfrm>
          <a:solidFill>
            <a:schemeClr val="accent2">
              <a:lumMod val="75000"/>
            </a:schemeClr>
          </a:solidFill>
        </p:grpSpPr>
        <p:sp>
          <p:nvSpPr>
            <p:cNvPr id="7" name="Google Shape;1585;p39">
              <a:extLst>
                <a:ext uri="{FF2B5EF4-FFF2-40B4-BE49-F238E27FC236}">
                  <a16:creationId xmlns:a16="http://schemas.microsoft.com/office/drawing/2014/main" id="{006D924D-F7DB-2EE4-BFD4-B99EFD21C67F}"/>
                </a:ext>
              </a:extLst>
            </p:cNvPr>
            <p:cNvSpPr/>
            <p:nvPr/>
          </p:nvSpPr>
          <p:spPr>
            <a:xfrm rot="10800000">
              <a:off x="4857153" y="1419910"/>
              <a:ext cx="659593" cy="548345"/>
            </a:xfrm>
            <a:custGeom>
              <a:avLst/>
              <a:gdLst/>
              <a:ahLst/>
              <a:cxnLst/>
              <a:rect l="l" t="t" r="r" b="b"/>
              <a:pathLst>
                <a:path w="179359" h="149108" extrusionOk="0">
                  <a:moveTo>
                    <a:pt x="90668" y="1"/>
                  </a:moveTo>
                  <a:cubicBezTo>
                    <a:pt x="59095" y="1"/>
                    <a:pt x="36219" y="21173"/>
                    <a:pt x="26149" y="39718"/>
                  </a:cubicBezTo>
                  <a:cubicBezTo>
                    <a:pt x="1" y="87844"/>
                    <a:pt x="41410" y="149108"/>
                    <a:pt x="92859" y="149108"/>
                  </a:cubicBezTo>
                  <a:cubicBezTo>
                    <a:pt x="93260" y="149108"/>
                    <a:pt x="93662" y="149104"/>
                    <a:pt x="94064" y="149096"/>
                  </a:cubicBezTo>
                  <a:cubicBezTo>
                    <a:pt x="146034" y="148129"/>
                    <a:pt x="170152" y="115239"/>
                    <a:pt x="174755" y="75644"/>
                  </a:cubicBezTo>
                  <a:cubicBezTo>
                    <a:pt x="179358" y="36049"/>
                    <a:pt x="151338" y="13266"/>
                    <a:pt x="109842" y="2525"/>
                  </a:cubicBezTo>
                  <a:cubicBezTo>
                    <a:pt x="103148" y="785"/>
                    <a:pt x="96747" y="1"/>
                    <a:pt x="90668" y="1"/>
                  </a:cubicBezTo>
                  <a:close/>
                </a:path>
              </a:pathLst>
            </a:custGeom>
            <a:grpFill/>
            <a:ln>
              <a:solidFill>
                <a:srgbClr val="92D050"/>
              </a:solid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 name="Google Shape;1586;p39">
              <a:extLst>
                <a:ext uri="{FF2B5EF4-FFF2-40B4-BE49-F238E27FC236}">
                  <a16:creationId xmlns:a16="http://schemas.microsoft.com/office/drawing/2014/main" id="{DEE7536E-689E-87CD-E6A1-634CA5205676}"/>
                </a:ext>
              </a:extLst>
            </p:cNvPr>
            <p:cNvSpPr txBox="1"/>
            <p:nvPr/>
          </p:nvSpPr>
          <p:spPr>
            <a:xfrm>
              <a:off x="4954590" y="1570610"/>
              <a:ext cx="457694" cy="259665"/>
            </a:xfrm>
            <a:prstGeom prst="rect">
              <a:avLst/>
            </a:prstGeom>
            <a:grpFill/>
            <a:ln>
              <a:solidFill>
                <a:srgbClr val="92D050"/>
              </a:solidFill>
            </a:ln>
          </p:spPr>
          <p:txBody>
            <a:bodyPr spcFirstLastPara="1" wrap="square" lIns="0" tIns="0" rIns="0" bIns="0" anchor="ctr" anchorCtr="0">
              <a:noAutofit/>
            </a:bodyPr>
            <a:lstStyle/>
            <a:p>
              <a:pPr marL="0" lvl="0" indent="0" algn="ctr" rtl="0">
                <a:spcBef>
                  <a:spcPts val="0"/>
                </a:spcBef>
                <a:spcAft>
                  <a:spcPts val="0"/>
                </a:spcAft>
                <a:buNone/>
              </a:pPr>
              <a:r>
                <a:rPr lang="en" sz="2000" dirty="0">
                  <a:solidFill>
                    <a:schemeClr val="dk1"/>
                  </a:solidFill>
                  <a:latin typeface="Fira Sans Extra Condensed SemiBold"/>
                  <a:ea typeface="Fira Sans Extra Condensed SemiBold"/>
                  <a:cs typeface="Fira Sans Extra Condensed SemiBold"/>
                  <a:sym typeface="Fira Sans Extra Condensed SemiBold"/>
                </a:rPr>
                <a:t>05</a:t>
              </a:r>
              <a:endParaRPr sz="2000" dirty="0">
                <a:solidFill>
                  <a:schemeClr val="dk1"/>
                </a:solidFill>
                <a:latin typeface="Fira Sans Extra Condensed SemiBold"/>
                <a:ea typeface="Fira Sans Extra Condensed SemiBold"/>
                <a:cs typeface="Fira Sans Extra Condensed SemiBold"/>
                <a:sym typeface="Fira Sans Extra Condensed SemiBold"/>
              </a:endParaRPr>
            </a:p>
          </p:txBody>
        </p:sp>
      </p:grpSp>
      <p:sp>
        <p:nvSpPr>
          <p:cNvPr id="9" name="Google Shape;1591;p39">
            <a:extLst>
              <a:ext uri="{FF2B5EF4-FFF2-40B4-BE49-F238E27FC236}">
                <a16:creationId xmlns:a16="http://schemas.microsoft.com/office/drawing/2014/main" id="{58398095-BAE2-85E9-0939-CE8FFECCB46D}"/>
              </a:ext>
            </a:extLst>
          </p:cNvPr>
          <p:cNvSpPr txBox="1"/>
          <p:nvPr/>
        </p:nvSpPr>
        <p:spPr>
          <a:xfrm>
            <a:off x="1322186" y="4443901"/>
            <a:ext cx="1497884" cy="4320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IN" sz="1800" dirty="0">
                <a:solidFill>
                  <a:schemeClr val="dk1"/>
                </a:solidFill>
                <a:latin typeface="Fira Sans Extra Condensed SemiBold"/>
                <a:ea typeface="Fira Sans Extra Condensed SemiBold"/>
                <a:cs typeface="Fira Sans Extra Condensed SemiBold"/>
                <a:sym typeface="Fira Sans Extra Condensed SemiBold"/>
              </a:rPr>
              <a:t>Geothermal</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91"/>
        <p:cNvGrpSpPr/>
        <p:nvPr/>
      </p:nvGrpSpPr>
      <p:grpSpPr>
        <a:xfrm>
          <a:off x="0" y="0"/>
          <a:ext cx="0" cy="0"/>
          <a:chOff x="0" y="0"/>
          <a:chExt cx="0" cy="0"/>
        </a:xfrm>
      </p:grpSpPr>
      <p:sp>
        <p:nvSpPr>
          <p:cNvPr id="1692" name="Google Shape;1692;p40"/>
          <p:cNvSpPr txBox="1">
            <a:spLocks noGrp="1"/>
          </p:cNvSpPr>
          <p:nvPr>
            <p:ph type="title"/>
          </p:nvPr>
        </p:nvSpPr>
        <p:spPr>
          <a:xfrm>
            <a:off x="457200" y="411475"/>
            <a:ext cx="8238600" cy="478200"/>
          </a:xfrm>
          <a:prstGeom prst="rect">
            <a:avLst/>
          </a:prstGeom>
        </p:spPr>
        <p:txBody>
          <a:bodyPr spcFirstLastPara="1" wrap="square" lIns="0" tIns="0" rIns="0" bIns="0" anchor="ctr" anchorCtr="0">
            <a:noAutofit/>
          </a:bodyPr>
          <a:lstStyle/>
          <a:p>
            <a:pPr marL="0" lvl="0" indent="0" algn="ctr" rtl="0">
              <a:spcBef>
                <a:spcPts val="0"/>
              </a:spcBef>
              <a:spcAft>
                <a:spcPts val="0"/>
              </a:spcAft>
              <a:buClr>
                <a:schemeClr val="dk1"/>
              </a:buClr>
              <a:buSzPts val="1100"/>
              <a:buFont typeface="Arial"/>
              <a:buNone/>
            </a:pPr>
            <a:r>
              <a:rPr lang="en-IN" sz="2800" dirty="0"/>
              <a:t>Future Scope of Renewable Energy in United States</a:t>
            </a:r>
            <a:endParaRPr dirty="0"/>
          </a:p>
        </p:txBody>
      </p:sp>
      <p:pic>
        <p:nvPicPr>
          <p:cNvPr id="1693" name="Google Shape;1693;p40" title="Points scored">
            <a:hlinkClick r:id="rId3"/>
          </p:cNvPr>
          <p:cNvPicPr preferRelativeResize="0"/>
          <p:nvPr/>
        </p:nvPicPr>
        <p:blipFill rotWithShape="1">
          <a:blip r:embed="rId4">
            <a:alphaModFix/>
          </a:blip>
          <a:srcRect l="19304" r="18821"/>
          <a:stretch/>
        </p:blipFill>
        <p:spPr>
          <a:xfrm>
            <a:off x="3538001" y="1860659"/>
            <a:ext cx="2278899" cy="2277374"/>
          </a:xfrm>
          <a:prstGeom prst="rect">
            <a:avLst/>
          </a:prstGeom>
          <a:noFill/>
          <a:ln>
            <a:noFill/>
          </a:ln>
        </p:spPr>
      </p:pic>
      <p:grpSp>
        <p:nvGrpSpPr>
          <p:cNvPr id="1694" name="Google Shape;1694;p40"/>
          <p:cNvGrpSpPr/>
          <p:nvPr/>
        </p:nvGrpSpPr>
        <p:grpSpPr>
          <a:xfrm>
            <a:off x="3327101" y="1988985"/>
            <a:ext cx="1200900" cy="2020725"/>
            <a:chOff x="3003975" y="3008350"/>
            <a:chExt cx="1200900" cy="2020725"/>
          </a:xfrm>
        </p:grpSpPr>
        <p:sp>
          <p:nvSpPr>
            <p:cNvPr id="1695" name="Google Shape;1695;p40"/>
            <p:cNvSpPr/>
            <p:nvPr/>
          </p:nvSpPr>
          <p:spPr>
            <a:xfrm>
              <a:off x="4100100" y="3344975"/>
              <a:ext cx="82250" cy="58750"/>
            </a:xfrm>
            <a:custGeom>
              <a:avLst/>
              <a:gdLst/>
              <a:ahLst/>
              <a:cxnLst/>
              <a:rect l="l" t="t" r="r" b="b"/>
              <a:pathLst>
                <a:path w="3290" h="2350" extrusionOk="0">
                  <a:moveTo>
                    <a:pt x="491" y="1"/>
                  </a:moveTo>
                  <a:cubicBezTo>
                    <a:pt x="227" y="1"/>
                    <a:pt x="0" y="247"/>
                    <a:pt x="54" y="515"/>
                  </a:cubicBezTo>
                  <a:lnTo>
                    <a:pt x="287" y="1983"/>
                  </a:lnTo>
                  <a:lnTo>
                    <a:pt x="1655" y="2350"/>
                  </a:lnTo>
                  <a:lnTo>
                    <a:pt x="2923" y="1883"/>
                  </a:lnTo>
                  <a:cubicBezTo>
                    <a:pt x="3256" y="1716"/>
                    <a:pt x="3289" y="1216"/>
                    <a:pt x="2923" y="1049"/>
                  </a:cubicBezTo>
                  <a:lnTo>
                    <a:pt x="688" y="48"/>
                  </a:lnTo>
                  <a:cubicBezTo>
                    <a:pt x="622" y="16"/>
                    <a:pt x="555" y="1"/>
                    <a:pt x="491" y="1"/>
                  </a:cubicBezTo>
                  <a:close/>
                </a:path>
              </a:pathLst>
            </a:custGeom>
            <a:solidFill>
              <a:schemeClr val="dk1"/>
            </a:solid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40"/>
            <p:cNvSpPr/>
            <p:nvPr/>
          </p:nvSpPr>
          <p:spPr>
            <a:xfrm>
              <a:off x="3536025" y="3357300"/>
              <a:ext cx="160150" cy="207375"/>
            </a:xfrm>
            <a:custGeom>
              <a:avLst/>
              <a:gdLst/>
              <a:ahLst/>
              <a:cxnLst/>
              <a:rect l="l" t="t" r="r" b="b"/>
              <a:pathLst>
                <a:path w="6406" h="8295" extrusionOk="0">
                  <a:moveTo>
                    <a:pt x="5274" y="0"/>
                  </a:moveTo>
                  <a:cubicBezTo>
                    <a:pt x="4865" y="0"/>
                    <a:pt x="4282" y="403"/>
                    <a:pt x="3537" y="823"/>
                  </a:cubicBezTo>
                  <a:cubicBezTo>
                    <a:pt x="2502" y="1390"/>
                    <a:pt x="1502" y="3958"/>
                    <a:pt x="1502" y="3958"/>
                  </a:cubicBezTo>
                  <a:lnTo>
                    <a:pt x="1" y="7294"/>
                  </a:lnTo>
                  <a:lnTo>
                    <a:pt x="1702" y="8295"/>
                  </a:lnTo>
                  <a:lnTo>
                    <a:pt x="3103" y="4759"/>
                  </a:lnTo>
                  <a:cubicBezTo>
                    <a:pt x="5538" y="3792"/>
                    <a:pt x="6372" y="2191"/>
                    <a:pt x="6372" y="2191"/>
                  </a:cubicBezTo>
                  <a:cubicBezTo>
                    <a:pt x="6405" y="1990"/>
                    <a:pt x="6405" y="1757"/>
                    <a:pt x="6339" y="1557"/>
                  </a:cubicBezTo>
                  <a:cubicBezTo>
                    <a:pt x="6339" y="1290"/>
                    <a:pt x="6238" y="1056"/>
                    <a:pt x="6105" y="856"/>
                  </a:cubicBezTo>
                  <a:cubicBezTo>
                    <a:pt x="6072" y="623"/>
                    <a:pt x="5905" y="389"/>
                    <a:pt x="5705" y="256"/>
                  </a:cubicBezTo>
                  <a:cubicBezTo>
                    <a:pt x="5594" y="75"/>
                    <a:pt x="5450" y="0"/>
                    <a:pt x="5274" y="0"/>
                  </a:cubicBezTo>
                  <a:close/>
                </a:path>
              </a:pathLst>
            </a:custGeom>
            <a:solidFill>
              <a:srgbClr val="FFFFFF"/>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40"/>
            <p:cNvSpPr/>
            <p:nvPr/>
          </p:nvSpPr>
          <p:spPr>
            <a:xfrm>
              <a:off x="3650275" y="3385375"/>
              <a:ext cx="33375" cy="22525"/>
            </a:xfrm>
            <a:custGeom>
              <a:avLst/>
              <a:gdLst/>
              <a:ahLst/>
              <a:cxnLst/>
              <a:rect l="l" t="t" r="r" b="b"/>
              <a:pathLst>
                <a:path w="1335" h="901" fill="none" extrusionOk="0">
                  <a:moveTo>
                    <a:pt x="1" y="601"/>
                  </a:moveTo>
                  <a:cubicBezTo>
                    <a:pt x="1" y="601"/>
                    <a:pt x="67" y="901"/>
                    <a:pt x="301" y="834"/>
                  </a:cubicBezTo>
                  <a:cubicBezTo>
                    <a:pt x="734" y="734"/>
                    <a:pt x="1135" y="434"/>
                    <a:pt x="1335" y="0"/>
                  </a:cubicBezTo>
                </a:path>
              </a:pathLst>
            </a:custGeom>
            <a:noFill/>
            <a:ln w="108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40"/>
            <p:cNvSpPr/>
            <p:nvPr/>
          </p:nvSpPr>
          <p:spPr>
            <a:xfrm>
              <a:off x="3657775" y="3401200"/>
              <a:ext cx="31725" cy="17550"/>
            </a:xfrm>
            <a:custGeom>
              <a:avLst/>
              <a:gdLst/>
              <a:ahLst/>
              <a:cxnLst/>
              <a:rect l="l" t="t" r="r" b="b"/>
              <a:pathLst>
                <a:path w="1269" h="702" fill="none" extrusionOk="0">
                  <a:moveTo>
                    <a:pt x="1" y="334"/>
                  </a:moveTo>
                  <a:cubicBezTo>
                    <a:pt x="1" y="334"/>
                    <a:pt x="68" y="701"/>
                    <a:pt x="334" y="668"/>
                  </a:cubicBezTo>
                  <a:cubicBezTo>
                    <a:pt x="635" y="635"/>
                    <a:pt x="968" y="334"/>
                    <a:pt x="1268" y="1"/>
                  </a:cubicBezTo>
                </a:path>
              </a:pathLst>
            </a:custGeom>
            <a:noFill/>
            <a:ln w="108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40"/>
            <p:cNvSpPr/>
            <p:nvPr/>
          </p:nvSpPr>
          <p:spPr>
            <a:xfrm>
              <a:off x="3661125" y="3420400"/>
              <a:ext cx="24200" cy="13350"/>
            </a:xfrm>
            <a:custGeom>
              <a:avLst/>
              <a:gdLst/>
              <a:ahLst/>
              <a:cxnLst/>
              <a:rect l="l" t="t" r="r" b="b"/>
              <a:pathLst>
                <a:path w="968" h="534" fill="none" extrusionOk="0">
                  <a:moveTo>
                    <a:pt x="200" y="0"/>
                  </a:moveTo>
                  <a:cubicBezTo>
                    <a:pt x="200" y="0"/>
                    <a:pt x="0" y="300"/>
                    <a:pt x="134" y="434"/>
                  </a:cubicBezTo>
                  <a:cubicBezTo>
                    <a:pt x="267" y="534"/>
                    <a:pt x="534" y="467"/>
                    <a:pt x="968" y="67"/>
                  </a:cubicBezTo>
                </a:path>
              </a:pathLst>
            </a:custGeom>
            <a:noFill/>
            <a:ln w="108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40"/>
            <p:cNvSpPr/>
            <p:nvPr/>
          </p:nvSpPr>
          <p:spPr>
            <a:xfrm>
              <a:off x="3306700" y="3377025"/>
              <a:ext cx="292725" cy="336950"/>
            </a:xfrm>
            <a:custGeom>
              <a:avLst/>
              <a:gdLst/>
              <a:ahLst/>
              <a:cxnLst/>
              <a:rect l="l" t="t" r="r" b="b"/>
              <a:pathLst>
                <a:path w="11709" h="13478" extrusionOk="0">
                  <a:moveTo>
                    <a:pt x="768" y="1"/>
                  </a:moveTo>
                  <a:lnTo>
                    <a:pt x="768" y="1"/>
                  </a:lnTo>
                  <a:cubicBezTo>
                    <a:pt x="0" y="1268"/>
                    <a:pt x="1235" y="6905"/>
                    <a:pt x="1235" y="6905"/>
                  </a:cubicBezTo>
                  <a:cubicBezTo>
                    <a:pt x="1235" y="6905"/>
                    <a:pt x="6188" y="13477"/>
                    <a:pt x="7519" y="13477"/>
                  </a:cubicBezTo>
                  <a:cubicBezTo>
                    <a:pt x="7526" y="13477"/>
                    <a:pt x="7533" y="13477"/>
                    <a:pt x="7539" y="13477"/>
                  </a:cubicBezTo>
                  <a:cubicBezTo>
                    <a:pt x="8807" y="13377"/>
                    <a:pt x="11709" y="6105"/>
                    <a:pt x="11709" y="6105"/>
                  </a:cubicBezTo>
                  <a:cubicBezTo>
                    <a:pt x="10908" y="5971"/>
                    <a:pt x="10174" y="5538"/>
                    <a:pt x="9707" y="4871"/>
                  </a:cubicBezTo>
                  <a:cubicBezTo>
                    <a:pt x="9274" y="6305"/>
                    <a:pt x="7172" y="8940"/>
                    <a:pt x="7172" y="8940"/>
                  </a:cubicBezTo>
                  <a:lnTo>
                    <a:pt x="3837" y="4470"/>
                  </a:lnTo>
                  <a:cubicBezTo>
                    <a:pt x="3740" y="3773"/>
                    <a:pt x="3587" y="3627"/>
                    <a:pt x="3475" y="3627"/>
                  </a:cubicBezTo>
                  <a:cubicBezTo>
                    <a:pt x="3395" y="3627"/>
                    <a:pt x="3336" y="3703"/>
                    <a:pt x="3336" y="3703"/>
                  </a:cubicBezTo>
                  <a:cubicBezTo>
                    <a:pt x="2903" y="334"/>
                    <a:pt x="768" y="1"/>
                    <a:pt x="768" y="1"/>
                  </a:cubicBezTo>
                  <a:close/>
                </a:path>
              </a:pathLst>
            </a:custGeom>
            <a:solidFill>
              <a:schemeClr val="accent6"/>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40"/>
            <p:cNvSpPr/>
            <p:nvPr/>
          </p:nvSpPr>
          <p:spPr>
            <a:xfrm>
              <a:off x="3538525" y="3491525"/>
              <a:ext cx="66750" cy="49800"/>
            </a:xfrm>
            <a:custGeom>
              <a:avLst/>
              <a:gdLst/>
              <a:ahLst/>
              <a:cxnLst/>
              <a:rect l="l" t="t" r="r" b="b"/>
              <a:pathLst>
                <a:path w="2670" h="1992" extrusionOk="0">
                  <a:moveTo>
                    <a:pt x="509" y="1"/>
                  </a:moveTo>
                  <a:cubicBezTo>
                    <a:pt x="419" y="1"/>
                    <a:pt x="330" y="53"/>
                    <a:pt x="268" y="157"/>
                  </a:cubicBezTo>
                  <a:lnTo>
                    <a:pt x="1" y="624"/>
                  </a:lnTo>
                  <a:cubicBezTo>
                    <a:pt x="601" y="1492"/>
                    <a:pt x="1569" y="1992"/>
                    <a:pt x="2636" y="1992"/>
                  </a:cubicBezTo>
                  <a:lnTo>
                    <a:pt x="2669" y="1492"/>
                  </a:lnTo>
                  <a:cubicBezTo>
                    <a:pt x="2669" y="1291"/>
                    <a:pt x="2569" y="1125"/>
                    <a:pt x="2402" y="1058"/>
                  </a:cubicBezTo>
                  <a:cubicBezTo>
                    <a:pt x="1735" y="858"/>
                    <a:pt x="1168" y="524"/>
                    <a:pt x="668" y="57"/>
                  </a:cubicBezTo>
                  <a:cubicBezTo>
                    <a:pt x="618" y="20"/>
                    <a:pt x="563" y="1"/>
                    <a:pt x="50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40"/>
            <p:cNvSpPr/>
            <p:nvPr/>
          </p:nvSpPr>
          <p:spPr>
            <a:xfrm>
              <a:off x="3538525" y="3490450"/>
              <a:ext cx="66750" cy="50875"/>
            </a:xfrm>
            <a:custGeom>
              <a:avLst/>
              <a:gdLst/>
              <a:ahLst/>
              <a:cxnLst/>
              <a:rect l="l" t="t" r="r" b="b"/>
              <a:pathLst>
                <a:path w="2670" h="2035" fill="none" extrusionOk="0">
                  <a:moveTo>
                    <a:pt x="268" y="200"/>
                  </a:moveTo>
                  <a:lnTo>
                    <a:pt x="1" y="667"/>
                  </a:lnTo>
                  <a:cubicBezTo>
                    <a:pt x="601" y="1535"/>
                    <a:pt x="1569" y="2035"/>
                    <a:pt x="2636" y="2035"/>
                  </a:cubicBezTo>
                  <a:lnTo>
                    <a:pt x="2669" y="1535"/>
                  </a:lnTo>
                  <a:cubicBezTo>
                    <a:pt x="2669" y="1334"/>
                    <a:pt x="2569" y="1168"/>
                    <a:pt x="2402" y="1101"/>
                  </a:cubicBezTo>
                  <a:cubicBezTo>
                    <a:pt x="1735" y="901"/>
                    <a:pt x="1168" y="567"/>
                    <a:pt x="668" y="100"/>
                  </a:cubicBezTo>
                  <a:cubicBezTo>
                    <a:pt x="534" y="0"/>
                    <a:pt x="368" y="33"/>
                    <a:pt x="268" y="200"/>
                  </a:cubicBezTo>
                  <a:close/>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40"/>
            <p:cNvSpPr/>
            <p:nvPr/>
          </p:nvSpPr>
          <p:spPr>
            <a:xfrm>
              <a:off x="3486000" y="3613025"/>
              <a:ext cx="5025" cy="41725"/>
            </a:xfrm>
            <a:custGeom>
              <a:avLst/>
              <a:gdLst/>
              <a:ahLst/>
              <a:cxnLst/>
              <a:rect l="l" t="t" r="r" b="b"/>
              <a:pathLst>
                <a:path w="201" h="1669" fill="none" extrusionOk="0">
                  <a:moveTo>
                    <a:pt x="0" y="1669"/>
                  </a:moveTo>
                  <a:cubicBezTo>
                    <a:pt x="167" y="1101"/>
                    <a:pt x="200" y="534"/>
                    <a:pt x="100" y="1"/>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40"/>
            <p:cNvSpPr/>
            <p:nvPr/>
          </p:nvSpPr>
          <p:spPr>
            <a:xfrm>
              <a:off x="3239975" y="4894775"/>
              <a:ext cx="226025" cy="134300"/>
            </a:xfrm>
            <a:custGeom>
              <a:avLst/>
              <a:gdLst/>
              <a:ahLst/>
              <a:cxnLst/>
              <a:rect l="l" t="t" r="r" b="b"/>
              <a:pathLst>
                <a:path w="9041" h="5372" extrusionOk="0">
                  <a:moveTo>
                    <a:pt x="1702" y="1"/>
                  </a:moveTo>
                  <a:lnTo>
                    <a:pt x="1402" y="1835"/>
                  </a:lnTo>
                  <a:cubicBezTo>
                    <a:pt x="1402" y="1835"/>
                    <a:pt x="1" y="4938"/>
                    <a:pt x="868" y="4971"/>
                  </a:cubicBezTo>
                  <a:lnTo>
                    <a:pt x="7106" y="5271"/>
                  </a:lnTo>
                  <a:lnTo>
                    <a:pt x="8974" y="5371"/>
                  </a:lnTo>
                  <a:cubicBezTo>
                    <a:pt x="9041" y="4437"/>
                    <a:pt x="8474" y="3570"/>
                    <a:pt x="7606" y="3236"/>
                  </a:cubicBezTo>
                  <a:cubicBezTo>
                    <a:pt x="7239" y="3103"/>
                    <a:pt x="6839" y="2969"/>
                    <a:pt x="6439" y="2903"/>
                  </a:cubicBezTo>
                  <a:cubicBezTo>
                    <a:pt x="5505" y="2669"/>
                    <a:pt x="4871" y="1769"/>
                    <a:pt x="4971" y="801"/>
                  </a:cubicBezTo>
                  <a:lnTo>
                    <a:pt x="5071" y="1"/>
                  </a:lnTo>
                  <a:close/>
                </a:path>
              </a:pathLst>
            </a:custGeom>
            <a:solidFill>
              <a:schemeClr val="accent6"/>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40"/>
            <p:cNvSpPr/>
            <p:nvPr/>
          </p:nvSpPr>
          <p:spPr>
            <a:xfrm>
              <a:off x="3179950" y="3843200"/>
              <a:ext cx="265200" cy="1078325"/>
            </a:xfrm>
            <a:custGeom>
              <a:avLst/>
              <a:gdLst/>
              <a:ahLst/>
              <a:cxnLst/>
              <a:rect l="l" t="t" r="r" b="b"/>
              <a:pathLst>
                <a:path w="10608" h="43133" extrusionOk="0">
                  <a:moveTo>
                    <a:pt x="8506" y="0"/>
                  </a:moveTo>
                  <a:lnTo>
                    <a:pt x="0" y="1802"/>
                  </a:lnTo>
                  <a:cubicBezTo>
                    <a:pt x="0" y="6505"/>
                    <a:pt x="2969" y="11175"/>
                    <a:pt x="2969" y="11175"/>
                  </a:cubicBezTo>
                  <a:cubicBezTo>
                    <a:pt x="2969" y="14310"/>
                    <a:pt x="4937" y="23751"/>
                    <a:pt x="4937" y="23751"/>
                  </a:cubicBezTo>
                  <a:cubicBezTo>
                    <a:pt x="4170" y="24251"/>
                    <a:pt x="4770" y="25218"/>
                    <a:pt x="4770" y="25218"/>
                  </a:cubicBezTo>
                  <a:cubicBezTo>
                    <a:pt x="3569" y="30856"/>
                    <a:pt x="3703" y="42664"/>
                    <a:pt x="3703" y="42664"/>
                  </a:cubicBezTo>
                  <a:cubicBezTo>
                    <a:pt x="4434" y="43030"/>
                    <a:pt x="5326" y="43133"/>
                    <a:pt x="6097" y="43133"/>
                  </a:cubicBezTo>
                  <a:cubicBezTo>
                    <a:pt x="7084" y="43133"/>
                    <a:pt x="7872" y="42964"/>
                    <a:pt x="7872" y="42964"/>
                  </a:cubicBezTo>
                  <a:lnTo>
                    <a:pt x="9140" y="25185"/>
                  </a:lnTo>
                  <a:cubicBezTo>
                    <a:pt x="9674" y="24785"/>
                    <a:pt x="9340" y="23584"/>
                    <a:pt x="9340" y="23584"/>
                  </a:cubicBezTo>
                  <a:cubicBezTo>
                    <a:pt x="10608" y="14044"/>
                    <a:pt x="10007" y="9807"/>
                    <a:pt x="10007" y="9807"/>
                  </a:cubicBezTo>
                  <a:cubicBezTo>
                    <a:pt x="10474" y="3903"/>
                    <a:pt x="8506" y="0"/>
                    <a:pt x="8506" y="0"/>
                  </a:cubicBezTo>
                  <a:close/>
                </a:path>
              </a:pathLst>
            </a:custGeom>
            <a:solidFill>
              <a:schemeClr val="dk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40"/>
            <p:cNvSpPr/>
            <p:nvPr/>
          </p:nvSpPr>
          <p:spPr>
            <a:xfrm>
              <a:off x="3077375" y="4882275"/>
              <a:ext cx="185150" cy="140950"/>
            </a:xfrm>
            <a:custGeom>
              <a:avLst/>
              <a:gdLst/>
              <a:ahLst/>
              <a:cxnLst/>
              <a:rect l="l" t="t" r="r" b="b"/>
              <a:pathLst>
                <a:path w="7406" h="5638" extrusionOk="0">
                  <a:moveTo>
                    <a:pt x="1268" y="0"/>
                  </a:moveTo>
                  <a:lnTo>
                    <a:pt x="834" y="1535"/>
                  </a:lnTo>
                  <a:cubicBezTo>
                    <a:pt x="834" y="1535"/>
                    <a:pt x="67" y="2936"/>
                    <a:pt x="34" y="4037"/>
                  </a:cubicBezTo>
                  <a:cubicBezTo>
                    <a:pt x="0" y="5638"/>
                    <a:pt x="3803" y="5638"/>
                    <a:pt x="3803" y="5638"/>
                  </a:cubicBezTo>
                  <a:cubicBezTo>
                    <a:pt x="5204" y="5571"/>
                    <a:pt x="7139" y="5538"/>
                    <a:pt x="7139" y="5538"/>
                  </a:cubicBezTo>
                  <a:cubicBezTo>
                    <a:pt x="7205" y="4604"/>
                    <a:pt x="7406" y="3970"/>
                    <a:pt x="6572" y="3636"/>
                  </a:cubicBezTo>
                  <a:cubicBezTo>
                    <a:pt x="5704" y="3269"/>
                    <a:pt x="4036" y="2869"/>
                    <a:pt x="3970" y="2435"/>
                  </a:cubicBezTo>
                  <a:lnTo>
                    <a:pt x="4470" y="534"/>
                  </a:lnTo>
                  <a:lnTo>
                    <a:pt x="1268" y="0"/>
                  </a:lnTo>
                  <a:close/>
                </a:path>
              </a:pathLst>
            </a:custGeom>
            <a:solidFill>
              <a:schemeClr val="accent6"/>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40"/>
            <p:cNvSpPr/>
            <p:nvPr/>
          </p:nvSpPr>
          <p:spPr>
            <a:xfrm>
              <a:off x="3046525" y="3887400"/>
              <a:ext cx="281875" cy="1029175"/>
            </a:xfrm>
            <a:custGeom>
              <a:avLst/>
              <a:gdLst/>
              <a:ahLst/>
              <a:cxnLst/>
              <a:rect l="l" t="t" r="r" b="b"/>
              <a:pathLst>
                <a:path w="11275" h="41167" extrusionOk="0">
                  <a:moveTo>
                    <a:pt x="1301" y="0"/>
                  </a:moveTo>
                  <a:cubicBezTo>
                    <a:pt x="1301" y="0"/>
                    <a:pt x="0" y="2202"/>
                    <a:pt x="434" y="6371"/>
                  </a:cubicBezTo>
                  <a:cubicBezTo>
                    <a:pt x="500" y="7272"/>
                    <a:pt x="1067" y="8606"/>
                    <a:pt x="1501" y="10107"/>
                  </a:cubicBezTo>
                  <a:cubicBezTo>
                    <a:pt x="2869" y="15278"/>
                    <a:pt x="5270" y="22483"/>
                    <a:pt x="5270" y="22483"/>
                  </a:cubicBezTo>
                  <a:cubicBezTo>
                    <a:pt x="4837" y="23417"/>
                    <a:pt x="5471" y="23517"/>
                    <a:pt x="5471" y="23517"/>
                  </a:cubicBezTo>
                  <a:cubicBezTo>
                    <a:pt x="4070" y="28421"/>
                    <a:pt x="2102" y="40362"/>
                    <a:pt x="2102" y="40362"/>
                  </a:cubicBezTo>
                  <a:cubicBezTo>
                    <a:pt x="2884" y="41017"/>
                    <a:pt x="3934" y="41166"/>
                    <a:pt x="4727" y="41166"/>
                  </a:cubicBezTo>
                  <a:cubicBezTo>
                    <a:pt x="5388" y="41166"/>
                    <a:pt x="5871" y="41063"/>
                    <a:pt x="5871" y="41063"/>
                  </a:cubicBezTo>
                  <a:cubicBezTo>
                    <a:pt x="5871" y="41063"/>
                    <a:pt x="10808" y="24084"/>
                    <a:pt x="11041" y="22816"/>
                  </a:cubicBezTo>
                  <a:cubicBezTo>
                    <a:pt x="11275" y="21549"/>
                    <a:pt x="10074" y="8173"/>
                    <a:pt x="10074" y="8173"/>
                  </a:cubicBezTo>
                  <a:cubicBezTo>
                    <a:pt x="11141" y="5938"/>
                    <a:pt x="10741" y="67"/>
                    <a:pt x="10741" y="67"/>
                  </a:cubicBezTo>
                  <a:lnTo>
                    <a:pt x="1301" y="0"/>
                  </a:lnTo>
                  <a:close/>
                </a:path>
              </a:pathLst>
            </a:custGeom>
            <a:solidFill>
              <a:schemeClr val="dk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40"/>
            <p:cNvSpPr/>
            <p:nvPr/>
          </p:nvSpPr>
          <p:spPr>
            <a:xfrm>
              <a:off x="3275000" y="3914900"/>
              <a:ext cx="52575" cy="726400"/>
            </a:xfrm>
            <a:custGeom>
              <a:avLst/>
              <a:gdLst/>
              <a:ahLst/>
              <a:cxnLst/>
              <a:rect l="l" t="t" r="r" b="b"/>
              <a:pathLst>
                <a:path w="2103" h="29056" fill="none" extrusionOk="0">
                  <a:moveTo>
                    <a:pt x="1469" y="1"/>
                  </a:moveTo>
                  <a:cubicBezTo>
                    <a:pt x="1469" y="1"/>
                    <a:pt x="2036" y="4838"/>
                    <a:pt x="935" y="7073"/>
                  </a:cubicBezTo>
                  <a:cubicBezTo>
                    <a:pt x="1302" y="11909"/>
                    <a:pt x="1702" y="16613"/>
                    <a:pt x="2102" y="21416"/>
                  </a:cubicBezTo>
                  <a:cubicBezTo>
                    <a:pt x="2102" y="21416"/>
                    <a:pt x="801" y="26653"/>
                    <a:pt x="1" y="29055"/>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40"/>
            <p:cNvSpPr/>
            <p:nvPr/>
          </p:nvSpPr>
          <p:spPr>
            <a:xfrm>
              <a:off x="3003975" y="3333575"/>
              <a:ext cx="439525" cy="589775"/>
            </a:xfrm>
            <a:custGeom>
              <a:avLst/>
              <a:gdLst/>
              <a:ahLst/>
              <a:cxnLst/>
              <a:rect l="l" t="t" r="r" b="b"/>
              <a:pathLst>
                <a:path w="17581" h="23591" extrusionOk="0">
                  <a:moveTo>
                    <a:pt x="4525" y="1"/>
                  </a:moveTo>
                  <a:cubicBezTo>
                    <a:pt x="3966" y="1"/>
                    <a:pt x="3460" y="25"/>
                    <a:pt x="3036" y="71"/>
                  </a:cubicBezTo>
                  <a:cubicBezTo>
                    <a:pt x="1" y="404"/>
                    <a:pt x="168" y="4374"/>
                    <a:pt x="1202" y="8176"/>
                  </a:cubicBezTo>
                  <a:cubicBezTo>
                    <a:pt x="3270" y="16049"/>
                    <a:pt x="1869" y="19885"/>
                    <a:pt x="1869" y="19885"/>
                  </a:cubicBezTo>
                  <a:cubicBezTo>
                    <a:pt x="1660" y="23404"/>
                    <a:pt x="2571" y="23590"/>
                    <a:pt x="3458" y="23590"/>
                  </a:cubicBezTo>
                  <a:cubicBezTo>
                    <a:pt x="3563" y="23590"/>
                    <a:pt x="3668" y="23588"/>
                    <a:pt x="3770" y="23588"/>
                  </a:cubicBezTo>
                  <a:cubicBezTo>
                    <a:pt x="12143" y="23521"/>
                    <a:pt x="12443" y="23454"/>
                    <a:pt x="14945" y="22086"/>
                  </a:cubicBezTo>
                  <a:cubicBezTo>
                    <a:pt x="17580" y="20585"/>
                    <a:pt x="16012" y="19918"/>
                    <a:pt x="15012" y="14514"/>
                  </a:cubicBezTo>
                  <a:cubicBezTo>
                    <a:pt x="14745" y="13047"/>
                    <a:pt x="15278" y="11679"/>
                    <a:pt x="15245" y="10478"/>
                  </a:cubicBezTo>
                  <a:cubicBezTo>
                    <a:pt x="15212" y="8944"/>
                    <a:pt x="14645" y="7643"/>
                    <a:pt x="14678" y="6442"/>
                  </a:cubicBezTo>
                  <a:cubicBezTo>
                    <a:pt x="14778" y="5308"/>
                    <a:pt x="14678" y="4207"/>
                    <a:pt x="14344" y="3140"/>
                  </a:cubicBezTo>
                  <a:cubicBezTo>
                    <a:pt x="13568" y="926"/>
                    <a:pt x="8011" y="1"/>
                    <a:pt x="4525" y="1"/>
                  </a:cubicBezTo>
                  <a:close/>
                </a:path>
              </a:pathLst>
            </a:custGeom>
            <a:solidFill>
              <a:schemeClr val="accent6"/>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40"/>
            <p:cNvSpPr/>
            <p:nvPr/>
          </p:nvSpPr>
          <p:spPr>
            <a:xfrm>
              <a:off x="3157425" y="3218575"/>
              <a:ext cx="145125" cy="188525"/>
            </a:xfrm>
            <a:custGeom>
              <a:avLst/>
              <a:gdLst/>
              <a:ahLst/>
              <a:cxnLst/>
              <a:rect l="l" t="t" r="r" b="b"/>
              <a:pathLst>
                <a:path w="5805" h="7541" extrusionOk="0">
                  <a:moveTo>
                    <a:pt x="2569" y="1"/>
                  </a:moveTo>
                  <a:cubicBezTo>
                    <a:pt x="2569" y="1"/>
                    <a:pt x="2035" y="2336"/>
                    <a:pt x="1768" y="3070"/>
                  </a:cubicBezTo>
                  <a:cubicBezTo>
                    <a:pt x="1191" y="4707"/>
                    <a:pt x="88" y="4737"/>
                    <a:pt x="5" y="4737"/>
                  </a:cubicBezTo>
                  <a:cubicBezTo>
                    <a:pt x="2" y="4737"/>
                    <a:pt x="1" y="4737"/>
                    <a:pt x="1" y="4737"/>
                  </a:cubicBezTo>
                  <a:lnTo>
                    <a:pt x="1" y="4737"/>
                  </a:lnTo>
                  <a:cubicBezTo>
                    <a:pt x="1" y="4737"/>
                    <a:pt x="2152" y="7541"/>
                    <a:pt x="3941" y="7541"/>
                  </a:cubicBezTo>
                  <a:cubicBezTo>
                    <a:pt x="3962" y="7541"/>
                    <a:pt x="3983" y="7540"/>
                    <a:pt x="4003" y="7539"/>
                  </a:cubicBezTo>
                  <a:cubicBezTo>
                    <a:pt x="5805" y="7439"/>
                    <a:pt x="5705" y="6272"/>
                    <a:pt x="5404" y="5938"/>
                  </a:cubicBezTo>
                  <a:cubicBezTo>
                    <a:pt x="5171" y="5771"/>
                    <a:pt x="4937" y="5638"/>
                    <a:pt x="4704" y="5505"/>
                  </a:cubicBezTo>
                  <a:lnTo>
                    <a:pt x="5504" y="2769"/>
                  </a:lnTo>
                  <a:lnTo>
                    <a:pt x="256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40"/>
            <p:cNvSpPr/>
            <p:nvPr/>
          </p:nvSpPr>
          <p:spPr>
            <a:xfrm>
              <a:off x="3157425" y="3218575"/>
              <a:ext cx="145125" cy="190175"/>
            </a:xfrm>
            <a:custGeom>
              <a:avLst/>
              <a:gdLst/>
              <a:ahLst/>
              <a:cxnLst/>
              <a:rect l="l" t="t" r="r" b="b"/>
              <a:pathLst>
                <a:path w="5805" h="7607" fill="none" extrusionOk="0">
                  <a:moveTo>
                    <a:pt x="5404" y="5938"/>
                  </a:moveTo>
                  <a:cubicBezTo>
                    <a:pt x="5705" y="6272"/>
                    <a:pt x="5805" y="7439"/>
                    <a:pt x="4003" y="7539"/>
                  </a:cubicBezTo>
                  <a:cubicBezTo>
                    <a:pt x="2202" y="7606"/>
                    <a:pt x="1" y="4737"/>
                    <a:pt x="1" y="4737"/>
                  </a:cubicBezTo>
                  <a:cubicBezTo>
                    <a:pt x="1" y="4737"/>
                    <a:pt x="1168" y="4771"/>
                    <a:pt x="1768" y="3070"/>
                  </a:cubicBezTo>
                  <a:cubicBezTo>
                    <a:pt x="2035" y="2336"/>
                    <a:pt x="2569" y="1"/>
                    <a:pt x="2569" y="1"/>
                  </a:cubicBezTo>
                  <a:lnTo>
                    <a:pt x="5504" y="2769"/>
                  </a:lnTo>
                  <a:lnTo>
                    <a:pt x="4704" y="5505"/>
                  </a:lnTo>
                  <a:cubicBezTo>
                    <a:pt x="4937" y="5638"/>
                    <a:pt x="5171" y="5771"/>
                    <a:pt x="5404" y="5938"/>
                  </a:cubicBezTo>
                  <a:close/>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40"/>
            <p:cNvSpPr/>
            <p:nvPr/>
          </p:nvSpPr>
          <p:spPr>
            <a:xfrm>
              <a:off x="3162425" y="3041125"/>
              <a:ext cx="222700" cy="207500"/>
            </a:xfrm>
            <a:custGeom>
              <a:avLst/>
              <a:gdLst/>
              <a:ahLst/>
              <a:cxnLst/>
              <a:rect l="l" t="t" r="r" b="b"/>
              <a:pathLst>
                <a:path w="8908" h="8300" extrusionOk="0">
                  <a:moveTo>
                    <a:pt x="3083" y="0"/>
                  </a:moveTo>
                  <a:cubicBezTo>
                    <a:pt x="2296" y="0"/>
                    <a:pt x="1637" y="183"/>
                    <a:pt x="868" y="994"/>
                  </a:cubicBezTo>
                  <a:cubicBezTo>
                    <a:pt x="1" y="1895"/>
                    <a:pt x="1" y="3296"/>
                    <a:pt x="334" y="4497"/>
                  </a:cubicBezTo>
                  <a:cubicBezTo>
                    <a:pt x="801" y="6065"/>
                    <a:pt x="568" y="7366"/>
                    <a:pt x="1902" y="8300"/>
                  </a:cubicBezTo>
                  <a:cubicBezTo>
                    <a:pt x="2569" y="6765"/>
                    <a:pt x="3236" y="5197"/>
                    <a:pt x="4404" y="4030"/>
                  </a:cubicBezTo>
                  <a:cubicBezTo>
                    <a:pt x="5264" y="3119"/>
                    <a:pt x="6509" y="2496"/>
                    <a:pt x="7744" y="2496"/>
                  </a:cubicBezTo>
                  <a:cubicBezTo>
                    <a:pt x="8137" y="2496"/>
                    <a:pt x="8529" y="2559"/>
                    <a:pt x="8907" y="2696"/>
                  </a:cubicBezTo>
                  <a:cubicBezTo>
                    <a:pt x="8674" y="2362"/>
                    <a:pt x="8473" y="1995"/>
                    <a:pt x="8307" y="1628"/>
                  </a:cubicBezTo>
                  <a:cubicBezTo>
                    <a:pt x="8006" y="1228"/>
                    <a:pt x="7639" y="928"/>
                    <a:pt x="7206" y="694"/>
                  </a:cubicBezTo>
                  <a:cubicBezTo>
                    <a:pt x="6456" y="319"/>
                    <a:pt x="5589" y="91"/>
                    <a:pt x="4742" y="91"/>
                  </a:cubicBezTo>
                  <a:cubicBezTo>
                    <a:pt x="4685" y="91"/>
                    <a:pt x="4628" y="92"/>
                    <a:pt x="4571" y="94"/>
                  </a:cubicBezTo>
                  <a:cubicBezTo>
                    <a:pt x="4007" y="58"/>
                    <a:pt x="3525" y="0"/>
                    <a:pt x="3083" y="0"/>
                  </a:cubicBezTo>
                  <a:close/>
                </a:path>
              </a:pathLst>
            </a:custGeom>
            <a:solidFill>
              <a:schemeClr val="dk1"/>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40"/>
            <p:cNvSpPr/>
            <p:nvPr/>
          </p:nvSpPr>
          <p:spPr>
            <a:xfrm>
              <a:off x="3184950" y="3107675"/>
              <a:ext cx="211000" cy="222150"/>
            </a:xfrm>
            <a:custGeom>
              <a:avLst/>
              <a:gdLst/>
              <a:ahLst/>
              <a:cxnLst/>
              <a:rect l="l" t="t" r="r" b="b"/>
              <a:pathLst>
                <a:path w="8440" h="8886" extrusionOk="0">
                  <a:moveTo>
                    <a:pt x="7739" y="0"/>
                  </a:moveTo>
                  <a:lnTo>
                    <a:pt x="3503" y="67"/>
                  </a:lnTo>
                  <a:lnTo>
                    <a:pt x="1735" y="3002"/>
                  </a:lnTo>
                  <a:cubicBezTo>
                    <a:pt x="1735" y="3002"/>
                    <a:pt x="1525" y="2520"/>
                    <a:pt x="1105" y="2520"/>
                  </a:cubicBezTo>
                  <a:cubicBezTo>
                    <a:pt x="996" y="2520"/>
                    <a:pt x="872" y="2553"/>
                    <a:pt x="734" y="2635"/>
                  </a:cubicBezTo>
                  <a:cubicBezTo>
                    <a:pt x="0" y="3102"/>
                    <a:pt x="534" y="4370"/>
                    <a:pt x="868" y="4637"/>
                  </a:cubicBezTo>
                  <a:cubicBezTo>
                    <a:pt x="1013" y="4782"/>
                    <a:pt x="1234" y="4877"/>
                    <a:pt x="1443" y="4877"/>
                  </a:cubicBezTo>
                  <a:cubicBezTo>
                    <a:pt x="1474" y="4877"/>
                    <a:pt x="1505" y="4875"/>
                    <a:pt x="1535" y="4870"/>
                  </a:cubicBezTo>
                  <a:lnTo>
                    <a:pt x="1535" y="4870"/>
                  </a:lnTo>
                  <a:cubicBezTo>
                    <a:pt x="1501" y="5337"/>
                    <a:pt x="1535" y="5838"/>
                    <a:pt x="1635" y="6305"/>
                  </a:cubicBezTo>
                  <a:cubicBezTo>
                    <a:pt x="1768" y="7039"/>
                    <a:pt x="3103" y="8640"/>
                    <a:pt x="4537" y="8873"/>
                  </a:cubicBezTo>
                  <a:cubicBezTo>
                    <a:pt x="4590" y="8881"/>
                    <a:pt x="4643" y="8885"/>
                    <a:pt x="4696" y="8885"/>
                  </a:cubicBezTo>
                  <a:cubicBezTo>
                    <a:pt x="5719" y="8885"/>
                    <a:pt x="6808" y="7413"/>
                    <a:pt x="7506" y="6271"/>
                  </a:cubicBezTo>
                  <a:cubicBezTo>
                    <a:pt x="8206" y="5104"/>
                    <a:pt x="7672" y="4237"/>
                    <a:pt x="8039" y="3369"/>
                  </a:cubicBezTo>
                  <a:cubicBezTo>
                    <a:pt x="8440" y="2502"/>
                    <a:pt x="7739" y="0"/>
                    <a:pt x="7739" y="0"/>
                  </a:cubicBezTo>
                  <a:close/>
                </a:path>
              </a:pathLst>
            </a:custGeom>
            <a:solidFill>
              <a:srgbClr val="FFFFFF"/>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40"/>
            <p:cNvSpPr/>
            <p:nvPr/>
          </p:nvSpPr>
          <p:spPr>
            <a:xfrm>
              <a:off x="3343400" y="3191050"/>
              <a:ext cx="18375" cy="72575"/>
            </a:xfrm>
            <a:custGeom>
              <a:avLst/>
              <a:gdLst/>
              <a:ahLst/>
              <a:cxnLst/>
              <a:rect l="l" t="t" r="r" b="b"/>
              <a:pathLst>
                <a:path w="735" h="2903" fill="none" extrusionOk="0">
                  <a:moveTo>
                    <a:pt x="701" y="1"/>
                  </a:moveTo>
                  <a:cubicBezTo>
                    <a:pt x="134" y="1235"/>
                    <a:pt x="734" y="2436"/>
                    <a:pt x="567" y="2636"/>
                  </a:cubicBezTo>
                  <a:cubicBezTo>
                    <a:pt x="400" y="2836"/>
                    <a:pt x="0" y="2703"/>
                    <a:pt x="0" y="2903"/>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40"/>
            <p:cNvSpPr/>
            <p:nvPr/>
          </p:nvSpPr>
          <p:spPr>
            <a:xfrm>
              <a:off x="3295850" y="3276125"/>
              <a:ext cx="33400" cy="14200"/>
            </a:xfrm>
            <a:custGeom>
              <a:avLst/>
              <a:gdLst/>
              <a:ahLst/>
              <a:cxnLst/>
              <a:rect l="l" t="t" r="r" b="b"/>
              <a:pathLst>
                <a:path w="1336" h="568" fill="none" extrusionOk="0">
                  <a:moveTo>
                    <a:pt x="1335" y="501"/>
                  </a:moveTo>
                  <a:cubicBezTo>
                    <a:pt x="835" y="567"/>
                    <a:pt x="334" y="401"/>
                    <a:pt x="1" y="0"/>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40"/>
            <p:cNvSpPr/>
            <p:nvPr/>
          </p:nvSpPr>
          <p:spPr>
            <a:xfrm>
              <a:off x="3314200" y="3199300"/>
              <a:ext cx="12550" cy="21800"/>
            </a:xfrm>
            <a:custGeom>
              <a:avLst/>
              <a:gdLst/>
              <a:ahLst/>
              <a:cxnLst/>
              <a:rect l="l" t="t" r="r" b="b"/>
              <a:pathLst>
                <a:path w="502" h="872" extrusionOk="0">
                  <a:moveTo>
                    <a:pt x="308" y="0"/>
                  </a:moveTo>
                  <a:cubicBezTo>
                    <a:pt x="212" y="0"/>
                    <a:pt x="98" y="161"/>
                    <a:pt x="67" y="405"/>
                  </a:cubicBezTo>
                  <a:cubicBezTo>
                    <a:pt x="1" y="638"/>
                    <a:pt x="67" y="838"/>
                    <a:pt x="167" y="872"/>
                  </a:cubicBezTo>
                  <a:cubicBezTo>
                    <a:pt x="268" y="872"/>
                    <a:pt x="401" y="705"/>
                    <a:pt x="434" y="471"/>
                  </a:cubicBezTo>
                  <a:cubicBezTo>
                    <a:pt x="501" y="238"/>
                    <a:pt x="434" y="38"/>
                    <a:pt x="334" y="4"/>
                  </a:cubicBezTo>
                  <a:cubicBezTo>
                    <a:pt x="326" y="2"/>
                    <a:pt x="317" y="0"/>
                    <a:pt x="3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40"/>
            <p:cNvSpPr/>
            <p:nvPr/>
          </p:nvSpPr>
          <p:spPr>
            <a:xfrm>
              <a:off x="3366750" y="3206800"/>
              <a:ext cx="11700" cy="20250"/>
            </a:xfrm>
            <a:custGeom>
              <a:avLst/>
              <a:gdLst/>
              <a:ahLst/>
              <a:cxnLst/>
              <a:rect l="l" t="t" r="r" b="b"/>
              <a:pathLst>
                <a:path w="468" h="810" extrusionOk="0">
                  <a:moveTo>
                    <a:pt x="307" y="0"/>
                  </a:moveTo>
                  <a:cubicBezTo>
                    <a:pt x="211" y="0"/>
                    <a:pt x="94" y="155"/>
                    <a:pt x="34" y="338"/>
                  </a:cubicBezTo>
                  <a:cubicBezTo>
                    <a:pt x="0" y="572"/>
                    <a:pt x="34" y="772"/>
                    <a:pt x="134" y="805"/>
                  </a:cubicBezTo>
                  <a:cubicBezTo>
                    <a:pt x="142" y="808"/>
                    <a:pt x="151" y="809"/>
                    <a:pt x="160" y="809"/>
                  </a:cubicBezTo>
                  <a:cubicBezTo>
                    <a:pt x="256" y="809"/>
                    <a:pt x="373" y="652"/>
                    <a:pt x="434" y="438"/>
                  </a:cubicBezTo>
                  <a:cubicBezTo>
                    <a:pt x="467" y="205"/>
                    <a:pt x="434" y="5"/>
                    <a:pt x="334" y="5"/>
                  </a:cubicBezTo>
                  <a:cubicBezTo>
                    <a:pt x="325" y="2"/>
                    <a:pt x="316" y="0"/>
                    <a:pt x="3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40"/>
            <p:cNvSpPr/>
            <p:nvPr/>
          </p:nvSpPr>
          <p:spPr>
            <a:xfrm>
              <a:off x="3364250" y="3176875"/>
              <a:ext cx="20875" cy="14200"/>
            </a:xfrm>
            <a:custGeom>
              <a:avLst/>
              <a:gdLst/>
              <a:ahLst/>
              <a:cxnLst/>
              <a:rect l="l" t="t" r="r" b="b"/>
              <a:pathLst>
                <a:path w="835" h="568" fill="none" extrusionOk="0">
                  <a:moveTo>
                    <a:pt x="834" y="535"/>
                  </a:moveTo>
                  <a:cubicBezTo>
                    <a:pt x="834" y="535"/>
                    <a:pt x="567" y="1"/>
                    <a:pt x="0" y="568"/>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40"/>
            <p:cNvSpPr/>
            <p:nvPr/>
          </p:nvSpPr>
          <p:spPr>
            <a:xfrm>
              <a:off x="3299200" y="3162700"/>
              <a:ext cx="38375" cy="24225"/>
            </a:xfrm>
            <a:custGeom>
              <a:avLst/>
              <a:gdLst/>
              <a:ahLst/>
              <a:cxnLst/>
              <a:rect l="l" t="t" r="r" b="b"/>
              <a:pathLst>
                <a:path w="1535" h="969" fill="none" extrusionOk="0">
                  <a:moveTo>
                    <a:pt x="1535" y="968"/>
                  </a:moveTo>
                  <a:cubicBezTo>
                    <a:pt x="1535" y="968"/>
                    <a:pt x="734" y="1"/>
                    <a:pt x="0" y="901"/>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40"/>
            <p:cNvSpPr/>
            <p:nvPr/>
          </p:nvSpPr>
          <p:spPr>
            <a:xfrm>
              <a:off x="3144075" y="3332150"/>
              <a:ext cx="170150" cy="101600"/>
            </a:xfrm>
            <a:custGeom>
              <a:avLst/>
              <a:gdLst/>
              <a:ahLst/>
              <a:cxnLst/>
              <a:rect l="l" t="t" r="r" b="b"/>
              <a:pathLst>
                <a:path w="6806" h="4064" extrusionOk="0">
                  <a:moveTo>
                    <a:pt x="343" y="0"/>
                  </a:moveTo>
                  <a:cubicBezTo>
                    <a:pt x="43" y="0"/>
                    <a:pt x="1" y="228"/>
                    <a:pt x="1" y="228"/>
                  </a:cubicBezTo>
                  <a:cubicBezTo>
                    <a:pt x="1102" y="3230"/>
                    <a:pt x="2636" y="4064"/>
                    <a:pt x="2636" y="4064"/>
                  </a:cubicBezTo>
                  <a:cubicBezTo>
                    <a:pt x="2703" y="3697"/>
                    <a:pt x="2970" y="3397"/>
                    <a:pt x="3303" y="3230"/>
                  </a:cubicBezTo>
                  <a:cubicBezTo>
                    <a:pt x="3426" y="3181"/>
                    <a:pt x="3632" y="3168"/>
                    <a:pt x="3863" y="3168"/>
                  </a:cubicBezTo>
                  <a:cubicBezTo>
                    <a:pt x="4116" y="3168"/>
                    <a:pt x="4401" y="3183"/>
                    <a:pt x="4645" y="3183"/>
                  </a:cubicBezTo>
                  <a:cubicBezTo>
                    <a:pt x="4782" y="3183"/>
                    <a:pt x="4906" y="3178"/>
                    <a:pt x="5004" y="3163"/>
                  </a:cubicBezTo>
                  <a:cubicBezTo>
                    <a:pt x="5353" y="3136"/>
                    <a:pt x="5636" y="3002"/>
                    <a:pt x="5907" y="3002"/>
                  </a:cubicBezTo>
                  <a:cubicBezTo>
                    <a:pt x="5974" y="3002"/>
                    <a:pt x="6040" y="3010"/>
                    <a:pt x="6105" y="3030"/>
                  </a:cubicBezTo>
                  <a:cubicBezTo>
                    <a:pt x="6405" y="3163"/>
                    <a:pt x="6639" y="3463"/>
                    <a:pt x="6672" y="3797"/>
                  </a:cubicBezTo>
                  <a:cubicBezTo>
                    <a:pt x="6806" y="2796"/>
                    <a:pt x="6239" y="1329"/>
                    <a:pt x="6239" y="1329"/>
                  </a:cubicBezTo>
                  <a:cubicBezTo>
                    <a:pt x="5882" y="1053"/>
                    <a:pt x="5660" y="982"/>
                    <a:pt x="5525" y="982"/>
                  </a:cubicBezTo>
                  <a:cubicBezTo>
                    <a:pt x="5382" y="982"/>
                    <a:pt x="5338" y="1062"/>
                    <a:pt x="5338" y="1062"/>
                  </a:cubicBezTo>
                  <a:cubicBezTo>
                    <a:pt x="5338" y="1062"/>
                    <a:pt x="5738" y="2596"/>
                    <a:pt x="4704" y="2863"/>
                  </a:cubicBezTo>
                  <a:cubicBezTo>
                    <a:pt x="4663" y="2872"/>
                    <a:pt x="4620" y="2877"/>
                    <a:pt x="4574" y="2877"/>
                  </a:cubicBezTo>
                  <a:cubicBezTo>
                    <a:pt x="3468" y="2877"/>
                    <a:pt x="1068" y="261"/>
                    <a:pt x="1068" y="261"/>
                  </a:cubicBezTo>
                  <a:cubicBezTo>
                    <a:pt x="733" y="64"/>
                    <a:pt x="501" y="0"/>
                    <a:pt x="3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40"/>
            <p:cNvSpPr/>
            <p:nvPr/>
          </p:nvSpPr>
          <p:spPr>
            <a:xfrm>
              <a:off x="3144075" y="3324500"/>
              <a:ext cx="170150" cy="109250"/>
            </a:xfrm>
            <a:custGeom>
              <a:avLst/>
              <a:gdLst/>
              <a:ahLst/>
              <a:cxnLst/>
              <a:rect l="l" t="t" r="r" b="b"/>
              <a:pathLst>
                <a:path w="6806" h="4370" fill="none" extrusionOk="0">
                  <a:moveTo>
                    <a:pt x="1068" y="567"/>
                  </a:moveTo>
                  <a:cubicBezTo>
                    <a:pt x="1068" y="567"/>
                    <a:pt x="3670" y="3402"/>
                    <a:pt x="4704" y="3169"/>
                  </a:cubicBezTo>
                  <a:cubicBezTo>
                    <a:pt x="5738" y="2902"/>
                    <a:pt x="5338" y="1368"/>
                    <a:pt x="5338" y="1368"/>
                  </a:cubicBezTo>
                  <a:cubicBezTo>
                    <a:pt x="5338" y="1368"/>
                    <a:pt x="5505" y="1067"/>
                    <a:pt x="6239" y="1635"/>
                  </a:cubicBezTo>
                  <a:cubicBezTo>
                    <a:pt x="6239" y="1635"/>
                    <a:pt x="6806" y="3102"/>
                    <a:pt x="6672" y="4103"/>
                  </a:cubicBezTo>
                  <a:cubicBezTo>
                    <a:pt x="6639" y="3769"/>
                    <a:pt x="6405" y="3469"/>
                    <a:pt x="6105" y="3336"/>
                  </a:cubicBezTo>
                  <a:cubicBezTo>
                    <a:pt x="5772" y="3236"/>
                    <a:pt x="5438" y="3436"/>
                    <a:pt x="5004" y="3469"/>
                  </a:cubicBezTo>
                  <a:cubicBezTo>
                    <a:pt x="4571" y="3536"/>
                    <a:pt x="3637" y="3402"/>
                    <a:pt x="3303" y="3536"/>
                  </a:cubicBezTo>
                  <a:cubicBezTo>
                    <a:pt x="2970" y="3703"/>
                    <a:pt x="2703" y="4003"/>
                    <a:pt x="2636" y="4370"/>
                  </a:cubicBezTo>
                  <a:cubicBezTo>
                    <a:pt x="2636" y="4370"/>
                    <a:pt x="1102" y="3536"/>
                    <a:pt x="1" y="534"/>
                  </a:cubicBezTo>
                  <a:cubicBezTo>
                    <a:pt x="1" y="534"/>
                    <a:pt x="101" y="0"/>
                    <a:pt x="1068" y="567"/>
                  </a:cubicBezTo>
                  <a:close/>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40"/>
            <p:cNvSpPr/>
            <p:nvPr/>
          </p:nvSpPr>
          <p:spPr>
            <a:xfrm>
              <a:off x="3174950" y="3832350"/>
              <a:ext cx="34200" cy="4200"/>
            </a:xfrm>
            <a:custGeom>
              <a:avLst/>
              <a:gdLst/>
              <a:ahLst/>
              <a:cxnLst/>
              <a:rect l="l" t="t" r="r" b="b"/>
              <a:pathLst>
                <a:path w="1368" h="168" fill="none" extrusionOk="0">
                  <a:moveTo>
                    <a:pt x="1368" y="1"/>
                  </a:moveTo>
                  <a:cubicBezTo>
                    <a:pt x="934" y="67"/>
                    <a:pt x="467" y="134"/>
                    <a:pt x="0" y="167"/>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40"/>
            <p:cNvSpPr/>
            <p:nvPr/>
          </p:nvSpPr>
          <p:spPr>
            <a:xfrm>
              <a:off x="3229975" y="3767300"/>
              <a:ext cx="145975" cy="61750"/>
            </a:xfrm>
            <a:custGeom>
              <a:avLst/>
              <a:gdLst/>
              <a:ahLst/>
              <a:cxnLst/>
              <a:rect l="l" t="t" r="r" b="b"/>
              <a:pathLst>
                <a:path w="5839" h="2470" fill="none" extrusionOk="0">
                  <a:moveTo>
                    <a:pt x="5138" y="1"/>
                  </a:moveTo>
                  <a:cubicBezTo>
                    <a:pt x="5138" y="1"/>
                    <a:pt x="5838" y="1435"/>
                    <a:pt x="1" y="2469"/>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40"/>
            <p:cNvSpPr/>
            <p:nvPr/>
          </p:nvSpPr>
          <p:spPr>
            <a:xfrm>
              <a:off x="3445125" y="3613275"/>
              <a:ext cx="252700" cy="102900"/>
            </a:xfrm>
            <a:custGeom>
              <a:avLst/>
              <a:gdLst/>
              <a:ahLst/>
              <a:cxnLst/>
              <a:rect l="l" t="t" r="r" b="b"/>
              <a:pathLst>
                <a:path w="10108" h="4116" extrusionOk="0">
                  <a:moveTo>
                    <a:pt x="8725" y="1"/>
                  </a:moveTo>
                  <a:cubicBezTo>
                    <a:pt x="8445" y="1"/>
                    <a:pt x="7855" y="458"/>
                    <a:pt x="6939" y="458"/>
                  </a:cubicBezTo>
                  <a:cubicBezTo>
                    <a:pt x="6038" y="524"/>
                    <a:pt x="5171" y="758"/>
                    <a:pt x="4337" y="1125"/>
                  </a:cubicBezTo>
                  <a:lnTo>
                    <a:pt x="101" y="1125"/>
                  </a:lnTo>
                  <a:lnTo>
                    <a:pt x="1" y="3593"/>
                  </a:lnTo>
                  <a:lnTo>
                    <a:pt x="4270" y="3226"/>
                  </a:lnTo>
                  <a:cubicBezTo>
                    <a:pt x="5038" y="3560"/>
                    <a:pt x="5772" y="3827"/>
                    <a:pt x="6572" y="4060"/>
                  </a:cubicBezTo>
                  <a:cubicBezTo>
                    <a:pt x="6963" y="4099"/>
                    <a:pt x="7354" y="4115"/>
                    <a:pt x="7745" y="4115"/>
                  </a:cubicBezTo>
                  <a:cubicBezTo>
                    <a:pt x="8021" y="4115"/>
                    <a:pt x="8297" y="4107"/>
                    <a:pt x="8574" y="4094"/>
                  </a:cubicBezTo>
                  <a:cubicBezTo>
                    <a:pt x="8620" y="4100"/>
                    <a:pt x="8663" y="4103"/>
                    <a:pt x="8702" y="4103"/>
                  </a:cubicBezTo>
                  <a:cubicBezTo>
                    <a:pt x="9053" y="4103"/>
                    <a:pt x="9107" y="3860"/>
                    <a:pt x="9107" y="3860"/>
                  </a:cubicBezTo>
                  <a:cubicBezTo>
                    <a:pt x="9508" y="3860"/>
                    <a:pt x="9508" y="3560"/>
                    <a:pt x="9508" y="3560"/>
                  </a:cubicBezTo>
                  <a:cubicBezTo>
                    <a:pt x="9674" y="3560"/>
                    <a:pt x="9975" y="3560"/>
                    <a:pt x="10041" y="3293"/>
                  </a:cubicBezTo>
                  <a:cubicBezTo>
                    <a:pt x="10108" y="3060"/>
                    <a:pt x="9074" y="2793"/>
                    <a:pt x="8640" y="2659"/>
                  </a:cubicBezTo>
                  <a:cubicBezTo>
                    <a:pt x="8307" y="2526"/>
                    <a:pt x="8006" y="2359"/>
                    <a:pt x="7740" y="2092"/>
                  </a:cubicBezTo>
                  <a:lnTo>
                    <a:pt x="7740" y="2092"/>
                  </a:lnTo>
                  <a:cubicBezTo>
                    <a:pt x="8240" y="2126"/>
                    <a:pt x="8774" y="2226"/>
                    <a:pt x="9274" y="2326"/>
                  </a:cubicBezTo>
                  <a:cubicBezTo>
                    <a:pt x="9461" y="2372"/>
                    <a:pt x="9616" y="2399"/>
                    <a:pt x="9736" y="2399"/>
                  </a:cubicBezTo>
                  <a:cubicBezTo>
                    <a:pt x="9958" y="2399"/>
                    <a:pt x="10063" y="2309"/>
                    <a:pt x="10041" y="2092"/>
                  </a:cubicBezTo>
                  <a:cubicBezTo>
                    <a:pt x="9975" y="1759"/>
                    <a:pt x="8273" y="1425"/>
                    <a:pt x="7840" y="1425"/>
                  </a:cubicBezTo>
                  <a:cubicBezTo>
                    <a:pt x="7439" y="1425"/>
                    <a:pt x="6772" y="1192"/>
                    <a:pt x="7706" y="1025"/>
                  </a:cubicBezTo>
                  <a:cubicBezTo>
                    <a:pt x="8674" y="825"/>
                    <a:pt x="8940" y="291"/>
                    <a:pt x="8874" y="91"/>
                  </a:cubicBezTo>
                  <a:cubicBezTo>
                    <a:pt x="8842" y="27"/>
                    <a:pt x="8792" y="1"/>
                    <a:pt x="8725" y="1"/>
                  </a:cubicBezTo>
                  <a:close/>
                </a:path>
              </a:pathLst>
            </a:custGeom>
            <a:solidFill>
              <a:srgbClr val="FFFFFF"/>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40"/>
            <p:cNvSpPr/>
            <p:nvPr/>
          </p:nvSpPr>
          <p:spPr>
            <a:xfrm>
              <a:off x="3620250" y="3682250"/>
              <a:ext cx="56750" cy="16700"/>
            </a:xfrm>
            <a:custGeom>
              <a:avLst/>
              <a:gdLst/>
              <a:ahLst/>
              <a:cxnLst/>
              <a:rect l="l" t="t" r="r" b="b"/>
              <a:pathLst>
                <a:path w="2270" h="668" fill="none" extrusionOk="0">
                  <a:moveTo>
                    <a:pt x="2269" y="667"/>
                  </a:moveTo>
                  <a:cubicBezTo>
                    <a:pt x="2269" y="667"/>
                    <a:pt x="1268" y="501"/>
                    <a:pt x="735" y="367"/>
                  </a:cubicBezTo>
                  <a:cubicBezTo>
                    <a:pt x="234" y="200"/>
                    <a:pt x="268" y="0"/>
                    <a:pt x="1" y="0"/>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40"/>
            <p:cNvSpPr/>
            <p:nvPr/>
          </p:nvSpPr>
          <p:spPr>
            <a:xfrm>
              <a:off x="3618600" y="3701425"/>
              <a:ext cx="47550" cy="5850"/>
            </a:xfrm>
            <a:custGeom>
              <a:avLst/>
              <a:gdLst/>
              <a:ahLst/>
              <a:cxnLst/>
              <a:rect l="l" t="t" r="r" b="b"/>
              <a:pathLst>
                <a:path w="1902" h="234" fill="none" extrusionOk="0">
                  <a:moveTo>
                    <a:pt x="1901" y="234"/>
                  </a:moveTo>
                  <a:cubicBezTo>
                    <a:pt x="1901" y="234"/>
                    <a:pt x="834" y="134"/>
                    <a:pt x="600" y="134"/>
                  </a:cubicBezTo>
                  <a:cubicBezTo>
                    <a:pt x="400" y="101"/>
                    <a:pt x="200" y="67"/>
                    <a:pt x="0" y="1"/>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40"/>
            <p:cNvSpPr/>
            <p:nvPr/>
          </p:nvSpPr>
          <p:spPr>
            <a:xfrm>
              <a:off x="3024000" y="3338150"/>
              <a:ext cx="425325" cy="370525"/>
            </a:xfrm>
            <a:custGeom>
              <a:avLst/>
              <a:gdLst/>
              <a:ahLst/>
              <a:cxnLst/>
              <a:rect l="l" t="t" r="r" b="b"/>
              <a:pathLst>
                <a:path w="17013" h="14821" extrusionOk="0">
                  <a:moveTo>
                    <a:pt x="1940" y="0"/>
                  </a:moveTo>
                  <a:cubicBezTo>
                    <a:pt x="1839" y="0"/>
                    <a:pt x="1737" y="7"/>
                    <a:pt x="1635" y="21"/>
                  </a:cubicBezTo>
                  <a:cubicBezTo>
                    <a:pt x="934" y="255"/>
                    <a:pt x="367" y="822"/>
                    <a:pt x="201" y="1556"/>
                  </a:cubicBezTo>
                  <a:cubicBezTo>
                    <a:pt x="34" y="2256"/>
                    <a:pt x="0" y="2990"/>
                    <a:pt x="100" y="3724"/>
                  </a:cubicBezTo>
                  <a:cubicBezTo>
                    <a:pt x="567" y="7893"/>
                    <a:pt x="4137" y="10295"/>
                    <a:pt x="6638" y="13631"/>
                  </a:cubicBezTo>
                  <a:cubicBezTo>
                    <a:pt x="7105" y="14265"/>
                    <a:pt x="7873" y="14465"/>
                    <a:pt x="8640" y="14565"/>
                  </a:cubicBezTo>
                  <a:cubicBezTo>
                    <a:pt x="9941" y="14762"/>
                    <a:pt x="11146" y="14821"/>
                    <a:pt x="12364" y="14821"/>
                  </a:cubicBezTo>
                  <a:cubicBezTo>
                    <a:pt x="13832" y="14821"/>
                    <a:pt x="15317" y="14735"/>
                    <a:pt x="17013" y="14698"/>
                  </a:cubicBezTo>
                  <a:cubicBezTo>
                    <a:pt x="16946" y="13898"/>
                    <a:pt x="16812" y="13097"/>
                    <a:pt x="16612" y="12297"/>
                  </a:cubicBezTo>
                  <a:lnTo>
                    <a:pt x="9741" y="10729"/>
                  </a:lnTo>
                  <a:cubicBezTo>
                    <a:pt x="9440" y="10328"/>
                    <a:pt x="7973" y="8861"/>
                    <a:pt x="4737" y="2590"/>
                  </a:cubicBezTo>
                  <a:cubicBezTo>
                    <a:pt x="4437" y="1922"/>
                    <a:pt x="4070" y="1289"/>
                    <a:pt x="3603" y="722"/>
                  </a:cubicBezTo>
                  <a:cubicBezTo>
                    <a:pt x="3172" y="262"/>
                    <a:pt x="2568" y="0"/>
                    <a:pt x="1940" y="0"/>
                  </a:cubicBezTo>
                  <a:close/>
                </a:path>
              </a:pathLst>
            </a:custGeom>
            <a:solidFill>
              <a:schemeClr val="accent6"/>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40"/>
            <p:cNvSpPr/>
            <p:nvPr/>
          </p:nvSpPr>
          <p:spPr>
            <a:xfrm>
              <a:off x="3417600" y="3630550"/>
              <a:ext cx="42575" cy="85075"/>
            </a:xfrm>
            <a:custGeom>
              <a:avLst/>
              <a:gdLst/>
              <a:ahLst/>
              <a:cxnLst/>
              <a:rect l="l" t="t" r="r" b="b"/>
              <a:pathLst>
                <a:path w="1703" h="3403" fill="none" extrusionOk="0">
                  <a:moveTo>
                    <a:pt x="101" y="0"/>
                  </a:moveTo>
                  <a:lnTo>
                    <a:pt x="868" y="0"/>
                  </a:lnTo>
                  <a:cubicBezTo>
                    <a:pt x="1035" y="0"/>
                    <a:pt x="1168" y="134"/>
                    <a:pt x="1168" y="300"/>
                  </a:cubicBezTo>
                  <a:cubicBezTo>
                    <a:pt x="1235" y="1134"/>
                    <a:pt x="1402" y="2002"/>
                    <a:pt x="1669" y="2802"/>
                  </a:cubicBezTo>
                  <a:cubicBezTo>
                    <a:pt x="1702" y="2969"/>
                    <a:pt x="1602" y="3136"/>
                    <a:pt x="1469" y="3169"/>
                  </a:cubicBezTo>
                  <a:lnTo>
                    <a:pt x="701" y="3403"/>
                  </a:lnTo>
                  <a:cubicBezTo>
                    <a:pt x="701" y="3403"/>
                    <a:pt x="1" y="2335"/>
                    <a:pt x="101" y="0"/>
                  </a:cubicBezTo>
                  <a:close/>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40"/>
            <p:cNvSpPr/>
            <p:nvPr/>
          </p:nvSpPr>
          <p:spPr>
            <a:xfrm>
              <a:off x="3908800" y="3394550"/>
              <a:ext cx="232675" cy="262700"/>
            </a:xfrm>
            <a:custGeom>
              <a:avLst/>
              <a:gdLst/>
              <a:ahLst/>
              <a:cxnLst/>
              <a:rect l="l" t="t" r="r" b="b"/>
              <a:pathLst>
                <a:path w="9307" h="10508" extrusionOk="0">
                  <a:moveTo>
                    <a:pt x="7939" y="0"/>
                  </a:moveTo>
                  <a:lnTo>
                    <a:pt x="0" y="6905"/>
                  </a:lnTo>
                  <a:lnTo>
                    <a:pt x="301" y="10508"/>
                  </a:lnTo>
                  <a:lnTo>
                    <a:pt x="9307" y="367"/>
                  </a:lnTo>
                  <a:lnTo>
                    <a:pt x="7939" y="0"/>
                  </a:lnTo>
                  <a:close/>
                </a:path>
              </a:pathLst>
            </a:custGeom>
            <a:solidFill>
              <a:srgbClr val="FFFFFF"/>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40"/>
            <p:cNvSpPr/>
            <p:nvPr/>
          </p:nvSpPr>
          <p:spPr>
            <a:xfrm>
              <a:off x="4090600" y="3329600"/>
              <a:ext cx="114275" cy="64250"/>
            </a:xfrm>
            <a:custGeom>
              <a:avLst/>
              <a:gdLst/>
              <a:ahLst/>
              <a:cxnLst/>
              <a:rect l="l" t="t" r="r" b="b"/>
              <a:pathLst>
                <a:path w="4571" h="2570" extrusionOk="0">
                  <a:moveTo>
                    <a:pt x="1299" y="1"/>
                  </a:moveTo>
                  <a:cubicBezTo>
                    <a:pt x="757" y="1"/>
                    <a:pt x="348" y="172"/>
                    <a:pt x="234" y="497"/>
                  </a:cubicBezTo>
                  <a:cubicBezTo>
                    <a:pt x="0" y="1030"/>
                    <a:pt x="767" y="1864"/>
                    <a:pt x="1902" y="2298"/>
                  </a:cubicBezTo>
                  <a:cubicBezTo>
                    <a:pt x="2381" y="2481"/>
                    <a:pt x="2855" y="2569"/>
                    <a:pt x="3257" y="2569"/>
                  </a:cubicBezTo>
                  <a:cubicBezTo>
                    <a:pt x="3806" y="2569"/>
                    <a:pt x="4221" y="2406"/>
                    <a:pt x="4337" y="2098"/>
                  </a:cubicBezTo>
                  <a:cubicBezTo>
                    <a:pt x="4570" y="1531"/>
                    <a:pt x="3803" y="730"/>
                    <a:pt x="2669" y="296"/>
                  </a:cubicBezTo>
                  <a:cubicBezTo>
                    <a:pt x="2183" y="97"/>
                    <a:pt x="1704" y="1"/>
                    <a:pt x="1299" y="1"/>
                  </a:cubicBezTo>
                  <a:close/>
                </a:path>
              </a:pathLst>
            </a:custGeom>
            <a:solidFill>
              <a:srgbClr val="FFFFFF"/>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40"/>
            <p:cNvSpPr/>
            <p:nvPr/>
          </p:nvSpPr>
          <p:spPr>
            <a:xfrm>
              <a:off x="3619425" y="3314475"/>
              <a:ext cx="321075" cy="361950"/>
            </a:xfrm>
            <a:custGeom>
              <a:avLst/>
              <a:gdLst/>
              <a:ahLst/>
              <a:cxnLst/>
              <a:rect l="l" t="t" r="r" b="b"/>
              <a:pathLst>
                <a:path w="12843" h="14478" extrusionOk="0">
                  <a:moveTo>
                    <a:pt x="2045" y="1532"/>
                  </a:moveTo>
                  <a:cubicBezTo>
                    <a:pt x="2064" y="1532"/>
                    <a:pt x="2083" y="1533"/>
                    <a:pt x="2102" y="1535"/>
                  </a:cubicBezTo>
                  <a:lnTo>
                    <a:pt x="2536" y="1569"/>
                  </a:lnTo>
                  <a:cubicBezTo>
                    <a:pt x="2869" y="1602"/>
                    <a:pt x="3103" y="1902"/>
                    <a:pt x="3069" y="2236"/>
                  </a:cubicBezTo>
                  <a:lnTo>
                    <a:pt x="2102" y="8674"/>
                  </a:lnTo>
                  <a:cubicBezTo>
                    <a:pt x="2069" y="8807"/>
                    <a:pt x="2002" y="8940"/>
                    <a:pt x="1902" y="9041"/>
                  </a:cubicBezTo>
                  <a:cubicBezTo>
                    <a:pt x="1768" y="9141"/>
                    <a:pt x="1602" y="9174"/>
                    <a:pt x="1468" y="9174"/>
                  </a:cubicBezTo>
                  <a:cubicBezTo>
                    <a:pt x="1068" y="9141"/>
                    <a:pt x="768" y="8774"/>
                    <a:pt x="834" y="8373"/>
                  </a:cubicBezTo>
                  <a:lnTo>
                    <a:pt x="1468" y="2069"/>
                  </a:lnTo>
                  <a:cubicBezTo>
                    <a:pt x="1499" y="1757"/>
                    <a:pt x="1764" y="1532"/>
                    <a:pt x="2045" y="1532"/>
                  </a:cubicBezTo>
                  <a:close/>
                  <a:moveTo>
                    <a:pt x="3636" y="1"/>
                  </a:moveTo>
                  <a:lnTo>
                    <a:pt x="3470" y="935"/>
                  </a:lnTo>
                  <a:lnTo>
                    <a:pt x="834" y="701"/>
                  </a:lnTo>
                  <a:lnTo>
                    <a:pt x="0" y="10008"/>
                  </a:lnTo>
                  <a:lnTo>
                    <a:pt x="2035" y="10208"/>
                  </a:lnTo>
                  <a:lnTo>
                    <a:pt x="1501" y="13477"/>
                  </a:lnTo>
                  <a:lnTo>
                    <a:pt x="12476" y="14478"/>
                  </a:lnTo>
                  <a:lnTo>
                    <a:pt x="12843" y="801"/>
                  </a:lnTo>
                  <a:lnTo>
                    <a:pt x="3636" y="1"/>
                  </a:lnTo>
                  <a:close/>
                </a:path>
              </a:pathLst>
            </a:custGeom>
            <a:solidFill>
              <a:srgbClr val="FFFFFF"/>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40"/>
            <p:cNvSpPr/>
            <p:nvPr/>
          </p:nvSpPr>
          <p:spPr>
            <a:xfrm>
              <a:off x="3701975" y="3269450"/>
              <a:ext cx="248550" cy="65900"/>
            </a:xfrm>
            <a:custGeom>
              <a:avLst/>
              <a:gdLst/>
              <a:ahLst/>
              <a:cxnLst/>
              <a:rect l="l" t="t" r="r" b="b"/>
              <a:pathLst>
                <a:path w="9942" h="2636" extrusionOk="0">
                  <a:moveTo>
                    <a:pt x="168" y="0"/>
                  </a:moveTo>
                  <a:lnTo>
                    <a:pt x="1" y="1735"/>
                  </a:lnTo>
                  <a:lnTo>
                    <a:pt x="9774" y="2636"/>
                  </a:lnTo>
                  <a:lnTo>
                    <a:pt x="9941" y="901"/>
                  </a:lnTo>
                  <a:lnTo>
                    <a:pt x="168" y="0"/>
                  </a:lnTo>
                  <a:close/>
                </a:path>
              </a:pathLst>
            </a:custGeom>
            <a:solidFill>
              <a:schemeClr val="accent3"/>
            </a:solid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40"/>
            <p:cNvSpPr/>
            <p:nvPr/>
          </p:nvSpPr>
          <p:spPr>
            <a:xfrm>
              <a:off x="3622750" y="3366175"/>
              <a:ext cx="60900" cy="70925"/>
            </a:xfrm>
            <a:custGeom>
              <a:avLst/>
              <a:gdLst/>
              <a:ahLst/>
              <a:cxnLst/>
              <a:rect l="l" t="t" r="r" b="b"/>
              <a:pathLst>
                <a:path w="2436" h="2837" fill="none" extrusionOk="0">
                  <a:moveTo>
                    <a:pt x="1" y="768"/>
                  </a:moveTo>
                  <a:cubicBezTo>
                    <a:pt x="1" y="768"/>
                    <a:pt x="868" y="568"/>
                    <a:pt x="1168" y="468"/>
                  </a:cubicBezTo>
                  <a:cubicBezTo>
                    <a:pt x="1502" y="401"/>
                    <a:pt x="2169" y="1"/>
                    <a:pt x="2269" y="234"/>
                  </a:cubicBezTo>
                  <a:cubicBezTo>
                    <a:pt x="2436" y="601"/>
                    <a:pt x="1602" y="935"/>
                    <a:pt x="1035" y="1168"/>
                  </a:cubicBezTo>
                  <a:cubicBezTo>
                    <a:pt x="468" y="1435"/>
                    <a:pt x="901" y="2336"/>
                    <a:pt x="34" y="2836"/>
                  </a:cubicBezTo>
                </a:path>
              </a:pathLst>
            </a:custGeom>
            <a:noFill/>
            <a:ln w="108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40"/>
            <p:cNvSpPr/>
            <p:nvPr/>
          </p:nvSpPr>
          <p:spPr>
            <a:xfrm>
              <a:off x="3074025" y="3008350"/>
              <a:ext cx="415325" cy="146875"/>
            </a:xfrm>
            <a:custGeom>
              <a:avLst/>
              <a:gdLst/>
              <a:ahLst/>
              <a:cxnLst/>
              <a:rect l="l" t="t" r="r" b="b"/>
              <a:pathLst>
                <a:path w="16613" h="5875" extrusionOk="0">
                  <a:moveTo>
                    <a:pt x="6506" y="0"/>
                  </a:moveTo>
                  <a:cubicBezTo>
                    <a:pt x="6386" y="0"/>
                    <a:pt x="6274" y="1"/>
                    <a:pt x="6172" y="4"/>
                  </a:cubicBezTo>
                  <a:lnTo>
                    <a:pt x="6172" y="37"/>
                  </a:lnTo>
                  <a:cubicBezTo>
                    <a:pt x="6072" y="1271"/>
                    <a:pt x="4704" y="2339"/>
                    <a:pt x="2769" y="2839"/>
                  </a:cubicBezTo>
                  <a:cubicBezTo>
                    <a:pt x="1802" y="3073"/>
                    <a:pt x="901" y="3406"/>
                    <a:pt x="1" y="3806"/>
                  </a:cubicBezTo>
                  <a:cubicBezTo>
                    <a:pt x="4140" y="4825"/>
                    <a:pt x="14995" y="5388"/>
                    <a:pt x="16468" y="5814"/>
                  </a:cubicBezTo>
                  <a:lnTo>
                    <a:pt x="16468" y="5814"/>
                  </a:lnTo>
                  <a:cubicBezTo>
                    <a:pt x="16430" y="5795"/>
                    <a:pt x="16391" y="5771"/>
                    <a:pt x="16346" y="5741"/>
                  </a:cubicBezTo>
                  <a:cubicBezTo>
                    <a:pt x="13877" y="4474"/>
                    <a:pt x="11642" y="2339"/>
                    <a:pt x="11943" y="437"/>
                  </a:cubicBezTo>
                  <a:cubicBezTo>
                    <a:pt x="11943" y="371"/>
                    <a:pt x="11943" y="304"/>
                    <a:pt x="11943" y="237"/>
                  </a:cubicBezTo>
                  <a:cubicBezTo>
                    <a:pt x="11600" y="206"/>
                    <a:pt x="8204" y="0"/>
                    <a:pt x="6506" y="0"/>
                  </a:cubicBezTo>
                  <a:close/>
                  <a:moveTo>
                    <a:pt x="16468" y="5814"/>
                  </a:moveTo>
                  <a:cubicBezTo>
                    <a:pt x="16513" y="5838"/>
                    <a:pt x="16558" y="5856"/>
                    <a:pt x="16613" y="5875"/>
                  </a:cubicBezTo>
                  <a:cubicBezTo>
                    <a:pt x="16587" y="5855"/>
                    <a:pt x="16538" y="5835"/>
                    <a:pt x="16468" y="5814"/>
                  </a:cubicBezTo>
                  <a:close/>
                </a:path>
              </a:pathLst>
            </a:custGeom>
            <a:solidFill>
              <a:schemeClr val="lt2"/>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40"/>
            <p:cNvSpPr/>
            <p:nvPr/>
          </p:nvSpPr>
          <p:spPr>
            <a:xfrm>
              <a:off x="3144075" y="4032500"/>
              <a:ext cx="130950" cy="44225"/>
            </a:xfrm>
            <a:custGeom>
              <a:avLst/>
              <a:gdLst/>
              <a:ahLst/>
              <a:cxnLst/>
              <a:rect l="l" t="t" r="r" b="b"/>
              <a:pathLst>
                <a:path w="5238" h="1769" fill="none" extrusionOk="0">
                  <a:moveTo>
                    <a:pt x="5238" y="1768"/>
                  </a:moveTo>
                  <a:cubicBezTo>
                    <a:pt x="3904" y="667"/>
                    <a:pt x="2269" y="34"/>
                    <a:pt x="535" y="0"/>
                  </a:cubicBezTo>
                  <a:cubicBezTo>
                    <a:pt x="301" y="0"/>
                    <a:pt x="1" y="100"/>
                    <a:pt x="34" y="301"/>
                  </a:cubicBezTo>
                  <a:cubicBezTo>
                    <a:pt x="34" y="467"/>
                    <a:pt x="201" y="567"/>
                    <a:pt x="334" y="601"/>
                  </a:cubicBezTo>
                  <a:lnTo>
                    <a:pt x="2403" y="1535"/>
                  </a:ln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40"/>
            <p:cNvSpPr/>
            <p:nvPr/>
          </p:nvSpPr>
          <p:spPr>
            <a:xfrm>
              <a:off x="3300025" y="4049175"/>
              <a:ext cx="65900" cy="39225"/>
            </a:xfrm>
            <a:custGeom>
              <a:avLst/>
              <a:gdLst/>
              <a:ahLst/>
              <a:cxnLst/>
              <a:rect l="l" t="t" r="r" b="b"/>
              <a:pathLst>
                <a:path w="2636" h="1569" fill="none" extrusionOk="0">
                  <a:moveTo>
                    <a:pt x="1" y="1568"/>
                  </a:moveTo>
                  <a:cubicBezTo>
                    <a:pt x="1001" y="1268"/>
                    <a:pt x="1902" y="734"/>
                    <a:pt x="2636" y="0"/>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40"/>
            <p:cNvSpPr/>
            <p:nvPr/>
          </p:nvSpPr>
          <p:spPr>
            <a:xfrm>
              <a:off x="3359225" y="4458625"/>
              <a:ext cx="55075" cy="71750"/>
            </a:xfrm>
            <a:custGeom>
              <a:avLst/>
              <a:gdLst/>
              <a:ahLst/>
              <a:cxnLst/>
              <a:rect l="l" t="t" r="r" b="b"/>
              <a:pathLst>
                <a:path w="2203" h="2870" fill="none" extrusionOk="0">
                  <a:moveTo>
                    <a:pt x="1" y="2870"/>
                  </a:moveTo>
                  <a:lnTo>
                    <a:pt x="2203" y="1"/>
                  </a:ln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40"/>
            <p:cNvSpPr/>
            <p:nvPr/>
          </p:nvSpPr>
          <p:spPr>
            <a:xfrm>
              <a:off x="3230800" y="4509500"/>
              <a:ext cx="46725" cy="38400"/>
            </a:xfrm>
            <a:custGeom>
              <a:avLst/>
              <a:gdLst/>
              <a:ahLst/>
              <a:cxnLst/>
              <a:rect l="l" t="t" r="r" b="b"/>
              <a:pathLst>
                <a:path w="1869" h="1536" fill="none" extrusionOk="0">
                  <a:moveTo>
                    <a:pt x="1" y="1535"/>
                  </a:moveTo>
                  <a:cubicBezTo>
                    <a:pt x="735" y="1168"/>
                    <a:pt x="1369" y="668"/>
                    <a:pt x="1869" y="1"/>
                  </a:cubicBez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42" name="Google Shape;1742;p40"/>
          <p:cNvSpPr txBox="1"/>
          <p:nvPr/>
        </p:nvSpPr>
        <p:spPr>
          <a:xfrm>
            <a:off x="460409" y="1773772"/>
            <a:ext cx="2636432" cy="432000"/>
          </a:xfrm>
          <a:prstGeom prst="rect">
            <a:avLst/>
          </a:prstGeom>
          <a:noFill/>
          <a:ln>
            <a:noFill/>
          </a:ln>
        </p:spPr>
        <p:txBody>
          <a:bodyPr spcFirstLastPara="1" wrap="square" lIns="0" tIns="0" rIns="0" bIns="0" anchor="ctr" anchorCtr="0">
            <a:noAutofit/>
          </a:bodyPr>
          <a:lstStyle/>
          <a:p>
            <a:pPr algn="just"/>
            <a:r>
              <a:rPr lang="en-US" sz="1200" b="0" i="0" dirty="0">
                <a:solidFill>
                  <a:schemeClr val="tx1"/>
                </a:solidFill>
                <a:effectLst/>
                <a:latin typeface="Söhne"/>
              </a:rPr>
              <a:t>The use of renewable energy in the United States has increased significantly in recent years and is expected to continue to grow in the future. According to the U.S. Energy Information Administration, renewable energy sources are expected to make up a larger share of the country's total energy mix in the coming decades.</a:t>
            </a:r>
          </a:p>
        </p:txBody>
      </p:sp>
      <p:sp>
        <p:nvSpPr>
          <p:cNvPr id="1747" name="Google Shape;1747;p40"/>
          <p:cNvSpPr txBox="1"/>
          <p:nvPr/>
        </p:nvSpPr>
        <p:spPr>
          <a:xfrm>
            <a:off x="337440" y="3982419"/>
            <a:ext cx="2882370" cy="432000"/>
          </a:xfrm>
          <a:prstGeom prst="rect">
            <a:avLst/>
          </a:prstGeom>
          <a:noFill/>
          <a:ln>
            <a:noFill/>
          </a:ln>
        </p:spPr>
        <p:txBody>
          <a:bodyPr spcFirstLastPara="1" wrap="square" lIns="0" tIns="0" rIns="0" bIns="0" anchor="ctr" anchorCtr="0">
            <a:noAutofit/>
          </a:bodyPr>
          <a:lstStyle/>
          <a:p>
            <a:pPr algn="just"/>
            <a:r>
              <a:rPr lang="en-US" sz="1200" b="0" i="0" dirty="0">
                <a:solidFill>
                  <a:schemeClr val="tx1"/>
                </a:solidFill>
                <a:effectLst/>
                <a:latin typeface="Söhne"/>
              </a:rPr>
              <a:t>The cost of renewable energy technologies, such as solar panels and wind turbines, has fallen significantly in recent years and is expected to continue to decline in the future. This trend will make renewable energy more competitive with fossil fuels and help to drive its adoption.</a:t>
            </a:r>
          </a:p>
        </p:txBody>
      </p:sp>
      <p:sp>
        <p:nvSpPr>
          <p:cNvPr id="1752" name="Google Shape;1752;p40"/>
          <p:cNvSpPr txBox="1"/>
          <p:nvPr/>
        </p:nvSpPr>
        <p:spPr>
          <a:xfrm>
            <a:off x="6022006" y="1887289"/>
            <a:ext cx="2860675" cy="432000"/>
          </a:xfrm>
          <a:prstGeom prst="rect">
            <a:avLst/>
          </a:prstGeom>
          <a:noFill/>
          <a:ln>
            <a:noFill/>
          </a:ln>
        </p:spPr>
        <p:txBody>
          <a:bodyPr spcFirstLastPara="1" wrap="square" lIns="0" tIns="0" rIns="0" bIns="0" anchor="ctr" anchorCtr="0">
            <a:noAutofit/>
          </a:bodyPr>
          <a:lstStyle/>
          <a:p>
            <a:pPr algn="just"/>
            <a:r>
              <a:rPr lang="en-US" sz="1200" b="0" i="0" dirty="0">
                <a:solidFill>
                  <a:schemeClr val="tx1"/>
                </a:solidFill>
                <a:effectLst/>
                <a:latin typeface="Söhne"/>
              </a:rPr>
              <a:t>The U.S. government has set a goal of achieving 100% clean energy by 2050, and there are a number of initiatives underway to help reach this goal. These initiatives include the development of new renewable energy technologies, the expansion of renewable energy infrastructure, and the implementation of policies to support the growth of the renewable energy industry.</a:t>
            </a:r>
          </a:p>
        </p:txBody>
      </p:sp>
      <p:sp>
        <p:nvSpPr>
          <p:cNvPr id="1757" name="Google Shape;1757;p40"/>
          <p:cNvSpPr txBox="1"/>
          <p:nvPr/>
        </p:nvSpPr>
        <p:spPr>
          <a:xfrm>
            <a:off x="5924192" y="3903838"/>
            <a:ext cx="2860674" cy="432000"/>
          </a:xfrm>
          <a:prstGeom prst="rect">
            <a:avLst/>
          </a:prstGeom>
          <a:noFill/>
          <a:ln>
            <a:noFill/>
          </a:ln>
        </p:spPr>
        <p:txBody>
          <a:bodyPr spcFirstLastPara="1" wrap="square" lIns="0" tIns="0" rIns="0" bIns="0" anchor="ctr" anchorCtr="0">
            <a:noAutofit/>
          </a:bodyPr>
          <a:lstStyle/>
          <a:p>
            <a:pPr algn="just"/>
            <a:r>
              <a:rPr lang="en-US" sz="1200" b="0" i="0" dirty="0">
                <a:solidFill>
                  <a:schemeClr val="tx1"/>
                </a:solidFill>
                <a:effectLst/>
                <a:latin typeface="Söhne"/>
              </a:rPr>
              <a:t>Despite the many benefits of renewable energy, there are also some challenges to its widespread adoption, including the high upfront costs of building renewable energy projects and the need to upgrade the grid to accommodate renewable energy sources.</a:t>
            </a:r>
          </a:p>
        </p:txBody>
      </p:sp>
      <p:grpSp>
        <p:nvGrpSpPr>
          <p:cNvPr id="1760" name="Google Shape;1760;p40"/>
          <p:cNvGrpSpPr/>
          <p:nvPr/>
        </p:nvGrpSpPr>
        <p:grpSpPr>
          <a:xfrm>
            <a:off x="4415967" y="2740832"/>
            <a:ext cx="522964" cy="522964"/>
            <a:chOff x="1190625" y="238125"/>
            <a:chExt cx="5219200" cy="5219200"/>
          </a:xfrm>
        </p:grpSpPr>
        <p:sp>
          <p:nvSpPr>
            <p:cNvPr id="1761" name="Google Shape;1761;p40"/>
            <p:cNvSpPr/>
            <p:nvPr/>
          </p:nvSpPr>
          <p:spPr>
            <a:xfrm>
              <a:off x="1190625" y="238125"/>
              <a:ext cx="5219200" cy="5219200"/>
            </a:xfrm>
            <a:custGeom>
              <a:avLst/>
              <a:gdLst/>
              <a:ahLst/>
              <a:cxnLst/>
              <a:rect l="l" t="t" r="r" b="b"/>
              <a:pathLst>
                <a:path w="208768" h="208768" extrusionOk="0">
                  <a:moveTo>
                    <a:pt x="104384" y="0"/>
                  </a:moveTo>
                  <a:cubicBezTo>
                    <a:pt x="81941" y="0"/>
                    <a:pt x="60575" y="7013"/>
                    <a:pt x="42536" y="20290"/>
                  </a:cubicBezTo>
                  <a:cubicBezTo>
                    <a:pt x="41199" y="21301"/>
                    <a:pt x="40905" y="23193"/>
                    <a:pt x="41884" y="24563"/>
                  </a:cubicBezTo>
                  <a:cubicBezTo>
                    <a:pt x="42489" y="25383"/>
                    <a:pt x="43421" y="25817"/>
                    <a:pt x="44359" y="25817"/>
                  </a:cubicBezTo>
                  <a:cubicBezTo>
                    <a:pt x="44988" y="25817"/>
                    <a:pt x="45620" y="25621"/>
                    <a:pt x="46157" y="25215"/>
                  </a:cubicBezTo>
                  <a:cubicBezTo>
                    <a:pt x="63119" y="12722"/>
                    <a:pt x="83279" y="6100"/>
                    <a:pt x="104384" y="6100"/>
                  </a:cubicBezTo>
                  <a:cubicBezTo>
                    <a:pt x="130643" y="6100"/>
                    <a:pt x="155303" y="16343"/>
                    <a:pt x="173864" y="34903"/>
                  </a:cubicBezTo>
                  <a:cubicBezTo>
                    <a:pt x="192425" y="53464"/>
                    <a:pt x="202667" y="78125"/>
                    <a:pt x="202667" y="104384"/>
                  </a:cubicBezTo>
                  <a:cubicBezTo>
                    <a:pt x="202667" y="130643"/>
                    <a:pt x="192425" y="155303"/>
                    <a:pt x="173864" y="173864"/>
                  </a:cubicBezTo>
                  <a:cubicBezTo>
                    <a:pt x="155303" y="192425"/>
                    <a:pt x="130643" y="202667"/>
                    <a:pt x="104384" y="202667"/>
                  </a:cubicBezTo>
                  <a:cubicBezTo>
                    <a:pt x="78125" y="202667"/>
                    <a:pt x="53464" y="192425"/>
                    <a:pt x="34903" y="173864"/>
                  </a:cubicBezTo>
                  <a:cubicBezTo>
                    <a:pt x="16343" y="155303"/>
                    <a:pt x="6100" y="130643"/>
                    <a:pt x="6100" y="104384"/>
                  </a:cubicBezTo>
                  <a:cubicBezTo>
                    <a:pt x="6100" y="78451"/>
                    <a:pt x="16147" y="53986"/>
                    <a:pt x="34316" y="35490"/>
                  </a:cubicBezTo>
                  <a:cubicBezTo>
                    <a:pt x="35523" y="34283"/>
                    <a:pt x="35490" y="32359"/>
                    <a:pt x="34283" y="31152"/>
                  </a:cubicBezTo>
                  <a:cubicBezTo>
                    <a:pt x="33684" y="30569"/>
                    <a:pt x="32908" y="30275"/>
                    <a:pt x="32134" y="30275"/>
                  </a:cubicBezTo>
                  <a:cubicBezTo>
                    <a:pt x="31350" y="30275"/>
                    <a:pt x="30569" y="30577"/>
                    <a:pt x="29978" y="31185"/>
                  </a:cubicBezTo>
                  <a:cubicBezTo>
                    <a:pt x="10634" y="50854"/>
                    <a:pt x="0" y="76820"/>
                    <a:pt x="0" y="104384"/>
                  </a:cubicBezTo>
                  <a:cubicBezTo>
                    <a:pt x="0" y="132274"/>
                    <a:pt x="10862" y="158467"/>
                    <a:pt x="30565" y="178202"/>
                  </a:cubicBezTo>
                  <a:cubicBezTo>
                    <a:pt x="50300" y="197905"/>
                    <a:pt x="76494" y="208767"/>
                    <a:pt x="104384" y="208767"/>
                  </a:cubicBezTo>
                  <a:cubicBezTo>
                    <a:pt x="132274" y="208767"/>
                    <a:pt x="158467" y="197905"/>
                    <a:pt x="178202" y="178202"/>
                  </a:cubicBezTo>
                  <a:cubicBezTo>
                    <a:pt x="197905" y="158467"/>
                    <a:pt x="208767" y="132274"/>
                    <a:pt x="208767" y="104384"/>
                  </a:cubicBezTo>
                  <a:cubicBezTo>
                    <a:pt x="208767" y="76494"/>
                    <a:pt x="197905" y="50300"/>
                    <a:pt x="178202" y="30565"/>
                  </a:cubicBezTo>
                  <a:cubicBezTo>
                    <a:pt x="158467" y="10862"/>
                    <a:pt x="132274" y="0"/>
                    <a:pt x="1043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40"/>
            <p:cNvSpPr/>
            <p:nvPr/>
          </p:nvSpPr>
          <p:spPr>
            <a:xfrm>
              <a:off x="2024050" y="2452725"/>
              <a:ext cx="1670100" cy="1909600"/>
            </a:xfrm>
            <a:custGeom>
              <a:avLst/>
              <a:gdLst/>
              <a:ahLst/>
              <a:cxnLst/>
              <a:rect l="l" t="t" r="r" b="b"/>
              <a:pathLst>
                <a:path w="66804" h="76384" extrusionOk="0">
                  <a:moveTo>
                    <a:pt x="20649" y="10287"/>
                  </a:moveTo>
                  <a:cubicBezTo>
                    <a:pt x="21921" y="20171"/>
                    <a:pt x="29195" y="25944"/>
                    <a:pt x="35784" y="31131"/>
                  </a:cubicBezTo>
                  <a:cubicBezTo>
                    <a:pt x="42145" y="36154"/>
                    <a:pt x="48180" y="40917"/>
                    <a:pt x="49844" y="49104"/>
                  </a:cubicBezTo>
                  <a:cubicBezTo>
                    <a:pt x="50887" y="54291"/>
                    <a:pt x="49778" y="59902"/>
                    <a:pt x="46255" y="63979"/>
                  </a:cubicBezTo>
                  <a:cubicBezTo>
                    <a:pt x="35784" y="59347"/>
                    <a:pt x="27956" y="51420"/>
                    <a:pt x="25085" y="41863"/>
                  </a:cubicBezTo>
                  <a:cubicBezTo>
                    <a:pt x="24712" y="40530"/>
                    <a:pt x="23488" y="39676"/>
                    <a:pt x="22181" y="39676"/>
                  </a:cubicBezTo>
                  <a:cubicBezTo>
                    <a:pt x="21889" y="39676"/>
                    <a:pt x="21593" y="39718"/>
                    <a:pt x="21301" y="39808"/>
                  </a:cubicBezTo>
                  <a:cubicBezTo>
                    <a:pt x="19670" y="40264"/>
                    <a:pt x="18757" y="41993"/>
                    <a:pt x="19246" y="43592"/>
                  </a:cubicBezTo>
                  <a:cubicBezTo>
                    <a:pt x="21627" y="51649"/>
                    <a:pt x="26945" y="58825"/>
                    <a:pt x="34578" y="64338"/>
                  </a:cubicBezTo>
                  <a:cubicBezTo>
                    <a:pt x="36535" y="65773"/>
                    <a:pt x="38622" y="67045"/>
                    <a:pt x="40808" y="68187"/>
                  </a:cubicBezTo>
                  <a:cubicBezTo>
                    <a:pt x="37872" y="69622"/>
                    <a:pt x="34545" y="70307"/>
                    <a:pt x="31283" y="70307"/>
                  </a:cubicBezTo>
                  <a:cubicBezTo>
                    <a:pt x="17256" y="70307"/>
                    <a:pt x="7307" y="55955"/>
                    <a:pt x="6818" y="42352"/>
                  </a:cubicBezTo>
                  <a:cubicBezTo>
                    <a:pt x="6296" y="28945"/>
                    <a:pt x="13212" y="18050"/>
                    <a:pt x="20649" y="10287"/>
                  </a:cubicBezTo>
                  <a:close/>
                  <a:moveTo>
                    <a:pt x="23805" y="1"/>
                  </a:moveTo>
                  <a:cubicBezTo>
                    <a:pt x="23140" y="1"/>
                    <a:pt x="22466" y="224"/>
                    <a:pt x="21888" y="729"/>
                  </a:cubicBezTo>
                  <a:cubicBezTo>
                    <a:pt x="11809" y="9341"/>
                    <a:pt x="1" y="23596"/>
                    <a:pt x="686" y="42580"/>
                  </a:cubicBezTo>
                  <a:cubicBezTo>
                    <a:pt x="1012" y="50996"/>
                    <a:pt x="4274" y="59478"/>
                    <a:pt x="9689" y="65838"/>
                  </a:cubicBezTo>
                  <a:cubicBezTo>
                    <a:pt x="15319" y="72461"/>
                    <a:pt x="23746" y="76383"/>
                    <a:pt x="32141" y="76383"/>
                  </a:cubicBezTo>
                  <a:cubicBezTo>
                    <a:pt x="37558" y="76383"/>
                    <a:pt x="42962" y="74750"/>
                    <a:pt x="47593" y="71155"/>
                  </a:cubicBezTo>
                  <a:cubicBezTo>
                    <a:pt x="52290" y="72819"/>
                    <a:pt x="57281" y="73896"/>
                    <a:pt x="62533" y="74352"/>
                  </a:cubicBezTo>
                  <a:cubicBezTo>
                    <a:pt x="62633" y="74361"/>
                    <a:pt x="62730" y="74365"/>
                    <a:pt x="62826" y="74365"/>
                  </a:cubicBezTo>
                  <a:cubicBezTo>
                    <a:pt x="66375" y="74365"/>
                    <a:pt x="66803" y="68602"/>
                    <a:pt x="63055" y="68252"/>
                  </a:cubicBezTo>
                  <a:cubicBezTo>
                    <a:pt x="59303" y="67926"/>
                    <a:pt x="55715" y="67241"/>
                    <a:pt x="52290" y="66197"/>
                  </a:cubicBezTo>
                  <a:cubicBezTo>
                    <a:pt x="55911" y="61043"/>
                    <a:pt x="57183" y="54585"/>
                    <a:pt x="55813" y="47865"/>
                  </a:cubicBezTo>
                  <a:cubicBezTo>
                    <a:pt x="53725" y="37524"/>
                    <a:pt x="46190" y="31555"/>
                    <a:pt x="39568" y="26336"/>
                  </a:cubicBezTo>
                  <a:cubicBezTo>
                    <a:pt x="31479" y="19942"/>
                    <a:pt x="25085" y="14886"/>
                    <a:pt x="26879" y="3534"/>
                  </a:cubicBezTo>
                  <a:cubicBezTo>
                    <a:pt x="27210" y="1529"/>
                    <a:pt x="25543" y="1"/>
                    <a:pt x="238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40"/>
            <p:cNvSpPr/>
            <p:nvPr/>
          </p:nvSpPr>
          <p:spPr>
            <a:xfrm>
              <a:off x="3952700" y="2406350"/>
              <a:ext cx="1666075" cy="1976150"/>
            </a:xfrm>
            <a:custGeom>
              <a:avLst/>
              <a:gdLst/>
              <a:ahLst/>
              <a:cxnLst/>
              <a:rect l="l" t="t" r="r" b="b"/>
              <a:pathLst>
                <a:path w="66643" h="79046" extrusionOk="0">
                  <a:moveTo>
                    <a:pt x="38958" y="0"/>
                  </a:moveTo>
                  <a:cubicBezTo>
                    <a:pt x="36888" y="0"/>
                    <a:pt x="34792" y="2140"/>
                    <a:pt x="36111" y="4509"/>
                  </a:cubicBezTo>
                  <a:cubicBezTo>
                    <a:pt x="37905" y="7771"/>
                    <a:pt x="39340" y="11163"/>
                    <a:pt x="40416" y="14588"/>
                  </a:cubicBezTo>
                  <a:cubicBezTo>
                    <a:pt x="40287" y="14586"/>
                    <a:pt x="40157" y="14585"/>
                    <a:pt x="40028" y="14585"/>
                  </a:cubicBezTo>
                  <a:cubicBezTo>
                    <a:pt x="31067" y="14585"/>
                    <a:pt x="22512" y="20130"/>
                    <a:pt x="18268" y="28876"/>
                  </a:cubicBezTo>
                  <a:cubicBezTo>
                    <a:pt x="15364" y="34813"/>
                    <a:pt x="14875" y="41173"/>
                    <a:pt x="14418" y="47306"/>
                  </a:cubicBezTo>
                  <a:cubicBezTo>
                    <a:pt x="13668" y="56766"/>
                    <a:pt x="12037" y="66226"/>
                    <a:pt x="2545" y="70629"/>
                  </a:cubicBezTo>
                  <a:cubicBezTo>
                    <a:pt x="0" y="71804"/>
                    <a:pt x="327" y="75685"/>
                    <a:pt x="3067" y="76370"/>
                  </a:cubicBezTo>
                  <a:cubicBezTo>
                    <a:pt x="10080" y="78132"/>
                    <a:pt x="16506" y="79045"/>
                    <a:pt x="22410" y="79045"/>
                  </a:cubicBezTo>
                  <a:cubicBezTo>
                    <a:pt x="29391" y="79045"/>
                    <a:pt x="35654" y="77773"/>
                    <a:pt x="41330" y="75294"/>
                  </a:cubicBezTo>
                  <a:cubicBezTo>
                    <a:pt x="44505" y="73864"/>
                    <a:pt x="42989" y="69398"/>
                    <a:pt x="40127" y="69398"/>
                  </a:cubicBezTo>
                  <a:cubicBezTo>
                    <a:pt x="39725" y="69398"/>
                    <a:pt x="39296" y="69486"/>
                    <a:pt x="38851" y="69683"/>
                  </a:cubicBezTo>
                  <a:cubicBezTo>
                    <a:pt x="33986" y="71831"/>
                    <a:pt x="28537" y="72905"/>
                    <a:pt x="22407" y="72905"/>
                  </a:cubicBezTo>
                  <a:cubicBezTo>
                    <a:pt x="19041" y="72905"/>
                    <a:pt x="15471" y="72581"/>
                    <a:pt x="11678" y="71934"/>
                  </a:cubicBezTo>
                  <a:cubicBezTo>
                    <a:pt x="18496" y="65736"/>
                    <a:pt x="19833" y="56505"/>
                    <a:pt x="20518" y="47763"/>
                  </a:cubicBezTo>
                  <a:cubicBezTo>
                    <a:pt x="20942" y="41956"/>
                    <a:pt x="21366" y="36444"/>
                    <a:pt x="23748" y="31551"/>
                  </a:cubicBezTo>
                  <a:cubicBezTo>
                    <a:pt x="26777" y="25341"/>
                    <a:pt x="33089" y="20677"/>
                    <a:pt x="40071" y="20677"/>
                  </a:cubicBezTo>
                  <a:cubicBezTo>
                    <a:pt x="40682" y="20677"/>
                    <a:pt x="41298" y="20713"/>
                    <a:pt x="41917" y="20786"/>
                  </a:cubicBezTo>
                  <a:cubicBezTo>
                    <a:pt x="43907" y="32073"/>
                    <a:pt x="41689" y="43033"/>
                    <a:pt x="35360" y="50731"/>
                  </a:cubicBezTo>
                  <a:cubicBezTo>
                    <a:pt x="33518" y="52961"/>
                    <a:pt x="35603" y="55750"/>
                    <a:pt x="37853" y="55750"/>
                  </a:cubicBezTo>
                  <a:cubicBezTo>
                    <a:pt x="38631" y="55750"/>
                    <a:pt x="39428" y="55417"/>
                    <a:pt x="40090" y="54613"/>
                  </a:cubicBezTo>
                  <a:cubicBezTo>
                    <a:pt x="45440" y="48122"/>
                    <a:pt x="48408" y="39738"/>
                    <a:pt x="48735" y="30311"/>
                  </a:cubicBezTo>
                  <a:cubicBezTo>
                    <a:pt x="48832" y="27897"/>
                    <a:pt x="48735" y="25483"/>
                    <a:pt x="48474" y="23037"/>
                  </a:cubicBezTo>
                  <a:lnTo>
                    <a:pt x="48474" y="23037"/>
                  </a:lnTo>
                  <a:cubicBezTo>
                    <a:pt x="53008" y="25646"/>
                    <a:pt x="56694" y="30213"/>
                    <a:pt x="58194" y="35498"/>
                  </a:cubicBezTo>
                  <a:cubicBezTo>
                    <a:pt x="60249" y="42837"/>
                    <a:pt x="58260" y="51547"/>
                    <a:pt x="52812" y="58821"/>
                  </a:cubicBezTo>
                  <a:cubicBezTo>
                    <a:pt x="51101" y="61126"/>
                    <a:pt x="53233" y="63690"/>
                    <a:pt x="55437" y="63690"/>
                  </a:cubicBezTo>
                  <a:cubicBezTo>
                    <a:pt x="56259" y="63690"/>
                    <a:pt x="57091" y="63334"/>
                    <a:pt x="57738" y="62474"/>
                  </a:cubicBezTo>
                  <a:cubicBezTo>
                    <a:pt x="64262" y="53700"/>
                    <a:pt x="66643" y="43000"/>
                    <a:pt x="64066" y="33867"/>
                  </a:cubicBezTo>
                  <a:cubicBezTo>
                    <a:pt x="61652" y="25255"/>
                    <a:pt x="55030" y="18405"/>
                    <a:pt x="47136" y="15730"/>
                  </a:cubicBezTo>
                  <a:cubicBezTo>
                    <a:pt x="45897" y="10902"/>
                    <a:pt x="44005" y="6140"/>
                    <a:pt x="41460" y="1540"/>
                  </a:cubicBezTo>
                  <a:cubicBezTo>
                    <a:pt x="40854" y="452"/>
                    <a:pt x="39909" y="0"/>
                    <a:pt x="389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40"/>
            <p:cNvSpPr/>
            <p:nvPr/>
          </p:nvSpPr>
          <p:spPr>
            <a:xfrm>
              <a:off x="2649250" y="1151100"/>
              <a:ext cx="2151475" cy="1272300"/>
            </a:xfrm>
            <a:custGeom>
              <a:avLst/>
              <a:gdLst/>
              <a:ahLst/>
              <a:cxnLst/>
              <a:rect l="l" t="t" r="r" b="b"/>
              <a:pathLst>
                <a:path w="86059" h="50892" extrusionOk="0">
                  <a:moveTo>
                    <a:pt x="41863" y="6115"/>
                  </a:moveTo>
                  <a:cubicBezTo>
                    <a:pt x="47017" y="6115"/>
                    <a:pt x="52269" y="7355"/>
                    <a:pt x="56771" y="9671"/>
                  </a:cubicBezTo>
                  <a:cubicBezTo>
                    <a:pt x="68709" y="15836"/>
                    <a:pt x="74809" y="27188"/>
                    <a:pt x="77941" y="37495"/>
                  </a:cubicBezTo>
                  <a:cubicBezTo>
                    <a:pt x="75093" y="36342"/>
                    <a:pt x="72309" y="35876"/>
                    <a:pt x="69594" y="35876"/>
                  </a:cubicBezTo>
                  <a:cubicBezTo>
                    <a:pt x="63479" y="35876"/>
                    <a:pt x="57711" y="38240"/>
                    <a:pt x="52334" y="40431"/>
                  </a:cubicBezTo>
                  <a:cubicBezTo>
                    <a:pt x="46860" y="42692"/>
                    <a:pt x="41594" y="44849"/>
                    <a:pt x="36068" y="44849"/>
                  </a:cubicBezTo>
                  <a:cubicBezTo>
                    <a:pt x="34020" y="44849"/>
                    <a:pt x="31937" y="44553"/>
                    <a:pt x="29794" y="43856"/>
                  </a:cubicBezTo>
                  <a:cubicBezTo>
                    <a:pt x="24738" y="42225"/>
                    <a:pt x="20367" y="38507"/>
                    <a:pt x="18540" y="33451"/>
                  </a:cubicBezTo>
                  <a:cubicBezTo>
                    <a:pt x="25724" y="28101"/>
                    <a:pt x="33863" y="25138"/>
                    <a:pt x="41714" y="25138"/>
                  </a:cubicBezTo>
                  <a:cubicBezTo>
                    <a:pt x="43916" y="25138"/>
                    <a:pt x="46095" y="25371"/>
                    <a:pt x="48224" y="25850"/>
                  </a:cubicBezTo>
                  <a:cubicBezTo>
                    <a:pt x="48461" y="25906"/>
                    <a:pt x="48697" y="25933"/>
                    <a:pt x="48929" y="25933"/>
                  </a:cubicBezTo>
                  <a:cubicBezTo>
                    <a:pt x="50326" y="25933"/>
                    <a:pt x="51570" y="24966"/>
                    <a:pt x="51878" y="23567"/>
                  </a:cubicBezTo>
                  <a:cubicBezTo>
                    <a:pt x="52269" y="21903"/>
                    <a:pt x="51225" y="20272"/>
                    <a:pt x="49594" y="19913"/>
                  </a:cubicBezTo>
                  <a:cubicBezTo>
                    <a:pt x="46991" y="19312"/>
                    <a:pt x="44318" y="19014"/>
                    <a:pt x="41609" y="19014"/>
                  </a:cubicBezTo>
                  <a:cubicBezTo>
                    <a:pt x="35797" y="19014"/>
                    <a:pt x="29816" y="20385"/>
                    <a:pt x="23988" y="23077"/>
                  </a:cubicBezTo>
                  <a:cubicBezTo>
                    <a:pt x="21769" y="24089"/>
                    <a:pt x="19649" y="25296"/>
                    <a:pt x="17594" y="26633"/>
                  </a:cubicBezTo>
                  <a:cubicBezTo>
                    <a:pt x="17757" y="23665"/>
                    <a:pt x="18605" y="20631"/>
                    <a:pt x="20204" y="17695"/>
                  </a:cubicBezTo>
                  <a:cubicBezTo>
                    <a:pt x="24477" y="9736"/>
                    <a:pt x="33056" y="6115"/>
                    <a:pt x="41863" y="6115"/>
                  </a:cubicBezTo>
                  <a:close/>
                  <a:moveTo>
                    <a:pt x="41919" y="1"/>
                  </a:moveTo>
                  <a:cubicBezTo>
                    <a:pt x="39556" y="1"/>
                    <a:pt x="37205" y="221"/>
                    <a:pt x="34915" y="668"/>
                  </a:cubicBezTo>
                  <a:cubicBezTo>
                    <a:pt x="25879" y="2429"/>
                    <a:pt x="18768" y="7420"/>
                    <a:pt x="14821" y="14792"/>
                  </a:cubicBezTo>
                  <a:cubicBezTo>
                    <a:pt x="11951" y="20142"/>
                    <a:pt x="10874" y="25785"/>
                    <a:pt x="11657" y="31102"/>
                  </a:cubicBezTo>
                  <a:cubicBezTo>
                    <a:pt x="7906" y="34364"/>
                    <a:pt x="4513" y="38180"/>
                    <a:pt x="1545" y="42519"/>
                  </a:cubicBezTo>
                  <a:cubicBezTo>
                    <a:pt x="0" y="44789"/>
                    <a:pt x="2066" y="47328"/>
                    <a:pt x="4224" y="47328"/>
                  </a:cubicBezTo>
                  <a:cubicBezTo>
                    <a:pt x="5074" y="47328"/>
                    <a:pt x="5938" y="46935"/>
                    <a:pt x="6601" y="45977"/>
                  </a:cubicBezTo>
                  <a:cubicBezTo>
                    <a:pt x="8721" y="42878"/>
                    <a:pt x="11103" y="40072"/>
                    <a:pt x="13680" y="37593"/>
                  </a:cubicBezTo>
                  <a:cubicBezTo>
                    <a:pt x="16387" y="43302"/>
                    <a:pt x="21411" y="47575"/>
                    <a:pt x="27902" y="49695"/>
                  </a:cubicBezTo>
                  <a:cubicBezTo>
                    <a:pt x="30523" y="50535"/>
                    <a:pt x="33118" y="50892"/>
                    <a:pt x="35686" y="50892"/>
                  </a:cubicBezTo>
                  <a:cubicBezTo>
                    <a:pt x="42192" y="50892"/>
                    <a:pt x="48522" y="48601"/>
                    <a:pt x="54650" y="46074"/>
                  </a:cubicBezTo>
                  <a:cubicBezTo>
                    <a:pt x="60029" y="43871"/>
                    <a:pt x="64768" y="41927"/>
                    <a:pt x="69488" y="41927"/>
                  </a:cubicBezTo>
                  <a:cubicBezTo>
                    <a:pt x="73155" y="41927"/>
                    <a:pt x="76810" y="43100"/>
                    <a:pt x="80746" y="46238"/>
                  </a:cubicBezTo>
                  <a:cubicBezTo>
                    <a:pt x="81313" y="46686"/>
                    <a:pt x="81952" y="46884"/>
                    <a:pt x="82579" y="46884"/>
                  </a:cubicBezTo>
                  <a:cubicBezTo>
                    <a:pt x="84369" y="46884"/>
                    <a:pt x="86058" y="45266"/>
                    <a:pt x="85672" y="43237"/>
                  </a:cubicBezTo>
                  <a:cubicBezTo>
                    <a:pt x="83062" y="30254"/>
                    <a:pt x="76440" y="12933"/>
                    <a:pt x="59576" y="4256"/>
                  </a:cubicBezTo>
                  <a:cubicBezTo>
                    <a:pt x="54172" y="1460"/>
                    <a:pt x="48006" y="1"/>
                    <a:pt x="419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65"/>
        <p:cNvGrpSpPr/>
        <p:nvPr/>
      </p:nvGrpSpPr>
      <p:grpSpPr>
        <a:xfrm>
          <a:off x="0" y="0"/>
          <a:ext cx="0" cy="0"/>
          <a:chOff x="0" y="0"/>
          <a:chExt cx="0" cy="0"/>
        </a:xfrm>
      </p:grpSpPr>
      <p:sp>
        <p:nvSpPr>
          <p:cNvPr id="1966" name="Google Shape;1966;p44"/>
          <p:cNvSpPr/>
          <p:nvPr/>
        </p:nvSpPr>
        <p:spPr>
          <a:xfrm>
            <a:off x="457200" y="1621139"/>
            <a:ext cx="1120994" cy="931925"/>
          </a:xfrm>
          <a:custGeom>
            <a:avLst/>
            <a:gdLst/>
            <a:ahLst/>
            <a:cxnLst/>
            <a:rect l="l" t="t" r="r" b="b"/>
            <a:pathLst>
              <a:path w="179359" h="149108" extrusionOk="0">
                <a:moveTo>
                  <a:pt x="90668" y="1"/>
                </a:moveTo>
                <a:cubicBezTo>
                  <a:pt x="59095" y="1"/>
                  <a:pt x="36219" y="21173"/>
                  <a:pt x="26149" y="39718"/>
                </a:cubicBezTo>
                <a:cubicBezTo>
                  <a:pt x="1" y="87844"/>
                  <a:pt x="41410" y="149108"/>
                  <a:pt x="92859" y="149108"/>
                </a:cubicBezTo>
                <a:cubicBezTo>
                  <a:pt x="93260" y="149108"/>
                  <a:pt x="93662" y="149104"/>
                  <a:pt x="94064" y="149096"/>
                </a:cubicBezTo>
                <a:cubicBezTo>
                  <a:pt x="146034" y="148129"/>
                  <a:pt x="170152" y="115239"/>
                  <a:pt x="174755" y="75644"/>
                </a:cubicBezTo>
                <a:cubicBezTo>
                  <a:pt x="179358" y="36049"/>
                  <a:pt x="151338" y="13266"/>
                  <a:pt x="109842" y="2525"/>
                </a:cubicBezTo>
                <a:cubicBezTo>
                  <a:pt x="103148" y="785"/>
                  <a:pt x="96747" y="1"/>
                  <a:pt x="906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967" name="Google Shape;1967;p44"/>
          <p:cNvSpPr/>
          <p:nvPr/>
        </p:nvSpPr>
        <p:spPr>
          <a:xfrm>
            <a:off x="457200" y="2950789"/>
            <a:ext cx="1120994" cy="931925"/>
          </a:xfrm>
          <a:custGeom>
            <a:avLst/>
            <a:gdLst/>
            <a:ahLst/>
            <a:cxnLst/>
            <a:rect l="l" t="t" r="r" b="b"/>
            <a:pathLst>
              <a:path w="179359" h="149108" extrusionOk="0">
                <a:moveTo>
                  <a:pt x="90668" y="1"/>
                </a:moveTo>
                <a:cubicBezTo>
                  <a:pt x="59095" y="1"/>
                  <a:pt x="36219" y="21173"/>
                  <a:pt x="26149" y="39718"/>
                </a:cubicBezTo>
                <a:cubicBezTo>
                  <a:pt x="1" y="87844"/>
                  <a:pt x="41410" y="149108"/>
                  <a:pt x="92859" y="149108"/>
                </a:cubicBezTo>
                <a:cubicBezTo>
                  <a:pt x="93260" y="149108"/>
                  <a:pt x="93662" y="149104"/>
                  <a:pt x="94064" y="149096"/>
                </a:cubicBezTo>
                <a:cubicBezTo>
                  <a:pt x="146034" y="148129"/>
                  <a:pt x="170152" y="115239"/>
                  <a:pt x="174755" y="75644"/>
                </a:cubicBezTo>
                <a:cubicBezTo>
                  <a:pt x="179358" y="36049"/>
                  <a:pt x="151338" y="13266"/>
                  <a:pt x="109842" y="2525"/>
                </a:cubicBezTo>
                <a:cubicBezTo>
                  <a:pt x="103148" y="785"/>
                  <a:pt x="96747" y="1"/>
                  <a:pt x="906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968" name="Google Shape;1968;p44"/>
          <p:cNvSpPr/>
          <p:nvPr/>
        </p:nvSpPr>
        <p:spPr>
          <a:xfrm>
            <a:off x="7603951" y="1679163"/>
            <a:ext cx="1120994" cy="931925"/>
          </a:xfrm>
          <a:custGeom>
            <a:avLst/>
            <a:gdLst/>
            <a:ahLst/>
            <a:cxnLst/>
            <a:rect l="l" t="t" r="r" b="b"/>
            <a:pathLst>
              <a:path w="179359" h="149108" extrusionOk="0">
                <a:moveTo>
                  <a:pt x="90668" y="1"/>
                </a:moveTo>
                <a:cubicBezTo>
                  <a:pt x="59095" y="1"/>
                  <a:pt x="36219" y="21173"/>
                  <a:pt x="26149" y="39718"/>
                </a:cubicBezTo>
                <a:cubicBezTo>
                  <a:pt x="1" y="87844"/>
                  <a:pt x="41410" y="149108"/>
                  <a:pt x="92859" y="149108"/>
                </a:cubicBezTo>
                <a:cubicBezTo>
                  <a:pt x="93260" y="149108"/>
                  <a:pt x="93662" y="149104"/>
                  <a:pt x="94064" y="149096"/>
                </a:cubicBezTo>
                <a:cubicBezTo>
                  <a:pt x="146034" y="148129"/>
                  <a:pt x="170152" y="115239"/>
                  <a:pt x="174755" y="75644"/>
                </a:cubicBezTo>
                <a:cubicBezTo>
                  <a:pt x="179358" y="36049"/>
                  <a:pt x="151338" y="13266"/>
                  <a:pt x="109842" y="2525"/>
                </a:cubicBezTo>
                <a:cubicBezTo>
                  <a:pt x="103148" y="785"/>
                  <a:pt x="96747" y="1"/>
                  <a:pt x="9066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969" name="Google Shape;1969;p44"/>
          <p:cNvSpPr/>
          <p:nvPr/>
        </p:nvSpPr>
        <p:spPr>
          <a:xfrm>
            <a:off x="7603951" y="3102067"/>
            <a:ext cx="1120994" cy="931925"/>
          </a:xfrm>
          <a:custGeom>
            <a:avLst/>
            <a:gdLst/>
            <a:ahLst/>
            <a:cxnLst/>
            <a:rect l="l" t="t" r="r" b="b"/>
            <a:pathLst>
              <a:path w="179359" h="149108" extrusionOk="0">
                <a:moveTo>
                  <a:pt x="90668" y="1"/>
                </a:moveTo>
                <a:cubicBezTo>
                  <a:pt x="59095" y="1"/>
                  <a:pt x="36219" y="21173"/>
                  <a:pt x="26149" y="39718"/>
                </a:cubicBezTo>
                <a:cubicBezTo>
                  <a:pt x="1" y="87844"/>
                  <a:pt x="41410" y="149108"/>
                  <a:pt x="92859" y="149108"/>
                </a:cubicBezTo>
                <a:cubicBezTo>
                  <a:pt x="93260" y="149108"/>
                  <a:pt x="93662" y="149104"/>
                  <a:pt x="94064" y="149096"/>
                </a:cubicBezTo>
                <a:cubicBezTo>
                  <a:pt x="146034" y="148129"/>
                  <a:pt x="170152" y="115239"/>
                  <a:pt x="174755" y="75644"/>
                </a:cubicBezTo>
                <a:cubicBezTo>
                  <a:pt x="179358" y="36049"/>
                  <a:pt x="151338" y="13266"/>
                  <a:pt x="109842" y="2525"/>
                </a:cubicBezTo>
                <a:cubicBezTo>
                  <a:pt x="103148" y="785"/>
                  <a:pt x="96747" y="1"/>
                  <a:pt x="906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970" name="Google Shape;1970;p44"/>
          <p:cNvSpPr txBox="1">
            <a:spLocks noGrp="1"/>
          </p:cNvSpPr>
          <p:nvPr>
            <p:ph type="title"/>
          </p:nvPr>
        </p:nvSpPr>
        <p:spPr>
          <a:xfrm>
            <a:off x="457200" y="411475"/>
            <a:ext cx="8238600" cy="478200"/>
          </a:xfrm>
          <a:prstGeom prst="rect">
            <a:avLst/>
          </a:prstGeom>
        </p:spPr>
        <p:txBody>
          <a:bodyPr spcFirstLastPara="1" wrap="square" lIns="0" tIns="0" rIns="0" bIns="0" anchor="ctr" anchorCtr="0">
            <a:noAutofit/>
          </a:bodyPr>
          <a:lstStyle/>
          <a:p>
            <a:pPr marL="0" lvl="0" indent="0" rtl="0">
              <a:spcBef>
                <a:spcPts val="0"/>
              </a:spcBef>
              <a:spcAft>
                <a:spcPts val="0"/>
              </a:spcAft>
              <a:buClr>
                <a:schemeClr val="dk1"/>
              </a:buClr>
              <a:buSzPts val="1100"/>
              <a:buFont typeface="Arial"/>
              <a:buNone/>
            </a:pPr>
            <a:r>
              <a:rPr lang="en-IN" dirty="0"/>
              <a:t>Frontend look for the Website</a:t>
            </a:r>
            <a:endParaRPr dirty="0"/>
          </a:p>
        </p:txBody>
      </p:sp>
      <p:grpSp>
        <p:nvGrpSpPr>
          <p:cNvPr id="1971" name="Google Shape;1971;p44"/>
          <p:cNvGrpSpPr/>
          <p:nvPr/>
        </p:nvGrpSpPr>
        <p:grpSpPr>
          <a:xfrm>
            <a:off x="815934" y="1804411"/>
            <a:ext cx="516076" cy="520876"/>
            <a:chOff x="1204475" y="238125"/>
            <a:chExt cx="5171100" cy="5219200"/>
          </a:xfrm>
        </p:grpSpPr>
        <p:sp>
          <p:nvSpPr>
            <p:cNvPr id="1972" name="Google Shape;1972;p44"/>
            <p:cNvSpPr/>
            <p:nvPr/>
          </p:nvSpPr>
          <p:spPr>
            <a:xfrm>
              <a:off x="5050350" y="4533875"/>
              <a:ext cx="398000" cy="628150"/>
            </a:xfrm>
            <a:custGeom>
              <a:avLst/>
              <a:gdLst/>
              <a:ahLst/>
              <a:cxnLst/>
              <a:rect l="l" t="t" r="r" b="b"/>
              <a:pathLst>
                <a:path w="15920" h="25126" extrusionOk="0">
                  <a:moveTo>
                    <a:pt x="8860" y="1"/>
                  </a:moveTo>
                  <a:cubicBezTo>
                    <a:pt x="7764" y="1"/>
                    <a:pt x="6707" y="595"/>
                    <a:pt x="6166" y="1610"/>
                  </a:cubicBezTo>
                  <a:lnTo>
                    <a:pt x="1077" y="11135"/>
                  </a:lnTo>
                  <a:cubicBezTo>
                    <a:pt x="1" y="13157"/>
                    <a:pt x="1469" y="15636"/>
                    <a:pt x="3785" y="15636"/>
                  </a:cubicBezTo>
                  <a:lnTo>
                    <a:pt x="7014" y="15636"/>
                  </a:lnTo>
                  <a:lnTo>
                    <a:pt x="4339" y="20627"/>
                  </a:lnTo>
                  <a:cubicBezTo>
                    <a:pt x="3556" y="22128"/>
                    <a:pt x="4111" y="23987"/>
                    <a:pt x="5611" y="24770"/>
                  </a:cubicBezTo>
                  <a:cubicBezTo>
                    <a:pt x="6063" y="25011"/>
                    <a:pt x="6552" y="25125"/>
                    <a:pt x="7036" y="25125"/>
                  </a:cubicBezTo>
                  <a:cubicBezTo>
                    <a:pt x="8125" y="25125"/>
                    <a:pt x="9190" y="24547"/>
                    <a:pt x="9754" y="23530"/>
                  </a:cubicBezTo>
                  <a:lnTo>
                    <a:pt x="14843" y="14005"/>
                  </a:lnTo>
                  <a:cubicBezTo>
                    <a:pt x="15919" y="11983"/>
                    <a:pt x="14451" y="9504"/>
                    <a:pt x="12135" y="9504"/>
                  </a:cubicBezTo>
                  <a:lnTo>
                    <a:pt x="8873" y="9504"/>
                  </a:lnTo>
                  <a:lnTo>
                    <a:pt x="11548" y="4513"/>
                  </a:lnTo>
                  <a:cubicBezTo>
                    <a:pt x="12364" y="3012"/>
                    <a:pt x="11809" y="1153"/>
                    <a:pt x="10309" y="370"/>
                  </a:cubicBezTo>
                  <a:cubicBezTo>
                    <a:pt x="9846" y="119"/>
                    <a:pt x="9349" y="1"/>
                    <a:pt x="8860" y="1"/>
                  </a:cubicBezTo>
                  <a:close/>
                </a:path>
              </a:pathLst>
            </a:custGeom>
            <a:solidFill>
              <a:schemeClr val="dk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973" name="Google Shape;1973;p44"/>
            <p:cNvSpPr/>
            <p:nvPr/>
          </p:nvSpPr>
          <p:spPr>
            <a:xfrm>
              <a:off x="1204475" y="238125"/>
              <a:ext cx="5171100" cy="5219200"/>
            </a:xfrm>
            <a:custGeom>
              <a:avLst/>
              <a:gdLst/>
              <a:ahLst/>
              <a:cxnLst/>
              <a:rect l="l" t="t" r="r" b="b"/>
              <a:pathLst>
                <a:path w="206844" h="208768" extrusionOk="0">
                  <a:moveTo>
                    <a:pt x="54476" y="6133"/>
                  </a:moveTo>
                  <a:cubicBezTo>
                    <a:pt x="55520" y="6133"/>
                    <a:pt x="56433" y="6850"/>
                    <a:pt x="56694" y="7861"/>
                  </a:cubicBezTo>
                  <a:lnTo>
                    <a:pt x="64360" y="40449"/>
                  </a:lnTo>
                  <a:cubicBezTo>
                    <a:pt x="64425" y="40775"/>
                    <a:pt x="64360" y="41134"/>
                    <a:pt x="64164" y="41427"/>
                  </a:cubicBezTo>
                  <a:lnTo>
                    <a:pt x="58618" y="49484"/>
                  </a:lnTo>
                  <a:cubicBezTo>
                    <a:pt x="57260" y="48983"/>
                    <a:pt x="55853" y="48738"/>
                    <a:pt x="54457" y="48738"/>
                  </a:cubicBezTo>
                  <a:cubicBezTo>
                    <a:pt x="53039" y="48738"/>
                    <a:pt x="51632" y="48991"/>
                    <a:pt x="50300" y="49484"/>
                  </a:cubicBezTo>
                  <a:lnTo>
                    <a:pt x="44755" y="41427"/>
                  </a:lnTo>
                  <a:cubicBezTo>
                    <a:pt x="44559" y="41134"/>
                    <a:pt x="44494" y="40775"/>
                    <a:pt x="44592" y="40449"/>
                  </a:cubicBezTo>
                  <a:lnTo>
                    <a:pt x="52258" y="7861"/>
                  </a:lnTo>
                  <a:cubicBezTo>
                    <a:pt x="52486" y="6850"/>
                    <a:pt x="53399" y="6133"/>
                    <a:pt x="54476" y="6133"/>
                  </a:cubicBezTo>
                  <a:close/>
                  <a:moveTo>
                    <a:pt x="54476" y="54867"/>
                  </a:moveTo>
                  <a:cubicBezTo>
                    <a:pt x="57314" y="54867"/>
                    <a:pt x="59858" y="56954"/>
                    <a:pt x="60217" y="59955"/>
                  </a:cubicBezTo>
                  <a:cubicBezTo>
                    <a:pt x="60576" y="63152"/>
                    <a:pt x="58292" y="65990"/>
                    <a:pt x="55161" y="66381"/>
                  </a:cubicBezTo>
                  <a:cubicBezTo>
                    <a:pt x="54938" y="66407"/>
                    <a:pt x="54717" y="66419"/>
                    <a:pt x="54498" y="66419"/>
                  </a:cubicBezTo>
                  <a:cubicBezTo>
                    <a:pt x="51601" y="66419"/>
                    <a:pt x="49068" y="64265"/>
                    <a:pt x="48735" y="61293"/>
                  </a:cubicBezTo>
                  <a:cubicBezTo>
                    <a:pt x="48343" y="57900"/>
                    <a:pt x="50985" y="54867"/>
                    <a:pt x="54476" y="54867"/>
                  </a:cubicBezTo>
                  <a:close/>
                  <a:moveTo>
                    <a:pt x="32878" y="61842"/>
                  </a:moveTo>
                  <a:cubicBezTo>
                    <a:pt x="32912" y="61842"/>
                    <a:pt x="32946" y="61844"/>
                    <a:pt x="32979" y="61847"/>
                  </a:cubicBezTo>
                  <a:lnTo>
                    <a:pt x="42733" y="62598"/>
                  </a:lnTo>
                  <a:cubicBezTo>
                    <a:pt x="43222" y="65435"/>
                    <a:pt x="44690" y="67947"/>
                    <a:pt x="46908" y="69807"/>
                  </a:cubicBezTo>
                  <a:lnTo>
                    <a:pt x="42667" y="78646"/>
                  </a:lnTo>
                  <a:cubicBezTo>
                    <a:pt x="42537" y="78940"/>
                    <a:pt x="42243" y="79168"/>
                    <a:pt x="41917" y="79266"/>
                  </a:cubicBezTo>
                  <a:lnTo>
                    <a:pt x="9884" y="88922"/>
                  </a:lnTo>
                  <a:cubicBezTo>
                    <a:pt x="9657" y="88995"/>
                    <a:pt x="9426" y="89031"/>
                    <a:pt x="9199" y="89031"/>
                  </a:cubicBezTo>
                  <a:cubicBezTo>
                    <a:pt x="8417" y="89031"/>
                    <a:pt x="7679" y="88611"/>
                    <a:pt x="7275" y="87878"/>
                  </a:cubicBezTo>
                  <a:cubicBezTo>
                    <a:pt x="6720" y="86965"/>
                    <a:pt x="6883" y="85823"/>
                    <a:pt x="7666" y="85105"/>
                  </a:cubicBezTo>
                  <a:lnTo>
                    <a:pt x="32066" y="62173"/>
                  </a:lnTo>
                  <a:cubicBezTo>
                    <a:pt x="32271" y="61968"/>
                    <a:pt x="32581" y="61842"/>
                    <a:pt x="32878" y="61842"/>
                  </a:cubicBezTo>
                  <a:close/>
                  <a:moveTo>
                    <a:pt x="76048" y="61842"/>
                  </a:moveTo>
                  <a:cubicBezTo>
                    <a:pt x="76364" y="61842"/>
                    <a:pt x="76651" y="61968"/>
                    <a:pt x="76886" y="62173"/>
                  </a:cubicBezTo>
                  <a:lnTo>
                    <a:pt x="101285" y="85105"/>
                  </a:lnTo>
                  <a:cubicBezTo>
                    <a:pt x="102035" y="85823"/>
                    <a:pt x="102199" y="86965"/>
                    <a:pt x="101677" y="87878"/>
                  </a:cubicBezTo>
                  <a:cubicBezTo>
                    <a:pt x="101272" y="88611"/>
                    <a:pt x="100535" y="89031"/>
                    <a:pt x="99753" y="89031"/>
                  </a:cubicBezTo>
                  <a:cubicBezTo>
                    <a:pt x="99526" y="89031"/>
                    <a:pt x="99295" y="88995"/>
                    <a:pt x="99067" y="88922"/>
                  </a:cubicBezTo>
                  <a:lnTo>
                    <a:pt x="67002" y="79266"/>
                  </a:lnTo>
                  <a:cubicBezTo>
                    <a:pt x="66676" y="79168"/>
                    <a:pt x="66415" y="78940"/>
                    <a:pt x="66251" y="78646"/>
                  </a:cubicBezTo>
                  <a:lnTo>
                    <a:pt x="62044" y="69807"/>
                  </a:lnTo>
                  <a:cubicBezTo>
                    <a:pt x="64229" y="67980"/>
                    <a:pt x="65730" y="65435"/>
                    <a:pt x="66186" y="62598"/>
                  </a:cubicBezTo>
                  <a:lnTo>
                    <a:pt x="75940" y="61847"/>
                  </a:lnTo>
                  <a:cubicBezTo>
                    <a:pt x="75976" y="61844"/>
                    <a:pt x="76013" y="61842"/>
                    <a:pt x="76048" y="61842"/>
                  </a:cubicBezTo>
                  <a:close/>
                  <a:moveTo>
                    <a:pt x="141440" y="138667"/>
                  </a:moveTo>
                  <a:cubicBezTo>
                    <a:pt x="142223" y="138667"/>
                    <a:pt x="142876" y="139319"/>
                    <a:pt x="142876" y="140102"/>
                  </a:cubicBezTo>
                  <a:lnTo>
                    <a:pt x="142876" y="147116"/>
                  </a:lnTo>
                  <a:lnTo>
                    <a:pt x="135797" y="147116"/>
                  </a:lnTo>
                  <a:lnTo>
                    <a:pt x="135797" y="140102"/>
                  </a:lnTo>
                  <a:cubicBezTo>
                    <a:pt x="135797" y="139319"/>
                    <a:pt x="136449" y="138667"/>
                    <a:pt x="137232" y="138667"/>
                  </a:cubicBezTo>
                  <a:close/>
                  <a:moveTo>
                    <a:pt x="186358" y="138667"/>
                  </a:moveTo>
                  <a:cubicBezTo>
                    <a:pt x="187141" y="138667"/>
                    <a:pt x="187760" y="139319"/>
                    <a:pt x="187760" y="140102"/>
                  </a:cubicBezTo>
                  <a:lnTo>
                    <a:pt x="187760" y="147116"/>
                  </a:lnTo>
                  <a:lnTo>
                    <a:pt x="180715" y="147116"/>
                  </a:lnTo>
                  <a:lnTo>
                    <a:pt x="180715" y="140102"/>
                  </a:lnTo>
                  <a:cubicBezTo>
                    <a:pt x="180715" y="139319"/>
                    <a:pt x="181367" y="138667"/>
                    <a:pt x="182150" y="138667"/>
                  </a:cubicBezTo>
                  <a:close/>
                  <a:moveTo>
                    <a:pt x="200711" y="153216"/>
                  </a:moveTo>
                  <a:lnTo>
                    <a:pt x="200711" y="160033"/>
                  </a:lnTo>
                  <a:lnTo>
                    <a:pt x="122847" y="160033"/>
                  </a:lnTo>
                  <a:lnTo>
                    <a:pt x="122847" y="153216"/>
                  </a:lnTo>
                  <a:close/>
                  <a:moveTo>
                    <a:pt x="170276" y="109113"/>
                  </a:moveTo>
                  <a:cubicBezTo>
                    <a:pt x="176278" y="109113"/>
                    <a:pt x="181171" y="114006"/>
                    <a:pt x="181171" y="120008"/>
                  </a:cubicBezTo>
                  <a:lnTo>
                    <a:pt x="181171" y="132600"/>
                  </a:lnTo>
                  <a:cubicBezTo>
                    <a:pt x="177485" y="133089"/>
                    <a:pt x="174582" y="136253"/>
                    <a:pt x="174582" y="140102"/>
                  </a:cubicBezTo>
                  <a:lnTo>
                    <a:pt x="174582" y="147116"/>
                  </a:lnTo>
                  <a:lnTo>
                    <a:pt x="148975" y="147116"/>
                  </a:lnTo>
                  <a:lnTo>
                    <a:pt x="148975" y="140102"/>
                  </a:lnTo>
                  <a:cubicBezTo>
                    <a:pt x="148975" y="136253"/>
                    <a:pt x="146105" y="133089"/>
                    <a:pt x="142386" y="132600"/>
                  </a:cubicBezTo>
                  <a:lnTo>
                    <a:pt x="142386" y="131262"/>
                  </a:lnTo>
                  <a:cubicBezTo>
                    <a:pt x="142386" y="126793"/>
                    <a:pt x="138765" y="123173"/>
                    <a:pt x="134297" y="123173"/>
                  </a:cubicBezTo>
                  <a:lnTo>
                    <a:pt x="110451" y="123173"/>
                  </a:lnTo>
                  <a:cubicBezTo>
                    <a:pt x="105982" y="123173"/>
                    <a:pt x="102362" y="126793"/>
                    <a:pt x="102362" y="131262"/>
                  </a:cubicBezTo>
                  <a:lnTo>
                    <a:pt x="102362" y="162969"/>
                  </a:lnTo>
                  <a:cubicBezTo>
                    <a:pt x="102362" y="165122"/>
                    <a:pt x="100600" y="166851"/>
                    <a:pt x="98447" y="166851"/>
                  </a:cubicBezTo>
                  <a:lnTo>
                    <a:pt x="69742" y="166851"/>
                  </a:lnTo>
                  <a:lnTo>
                    <a:pt x="69187" y="155173"/>
                  </a:lnTo>
                  <a:lnTo>
                    <a:pt x="81811" y="155173"/>
                  </a:lnTo>
                  <a:cubicBezTo>
                    <a:pt x="86639" y="155173"/>
                    <a:pt x="90586" y="151226"/>
                    <a:pt x="90586" y="146398"/>
                  </a:cubicBezTo>
                  <a:lnTo>
                    <a:pt x="90586" y="120008"/>
                  </a:lnTo>
                  <a:cubicBezTo>
                    <a:pt x="90586" y="114006"/>
                    <a:pt x="95479" y="109113"/>
                    <a:pt x="101481" y="109113"/>
                  </a:cubicBezTo>
                  <a:close/>
                  <a:moveTo>
                    <a:pt x="74537" y="192033"/>
                  </a:moveTo>
                  <a:lnTo>
                    <a:pt x="74537" y="202667"/>
                  </a:lnTo>
                  <a:lnTo>
                    <a:pt x="34382" y="202667"/>
                  </a:lnTo>
                  <a:lnTo>
                    <a:pt x="34382" y="192033"/>
                  </a:lnTo>
                  <a:close/>
                  <a:moveTo>
                    <a:pt x="54476" y="0"/>
                  </a:moveTo>
                  <a:cubicBezTo>
                    <a:pt x="50561" y="0"/>
                    <a:pt x="47201" y="2675"/>
                    <a:pt x="46288" y="6459"/>
                  </a:cubicBezTo>
                  <a:lnTo>
                    <a:pt x="38622" y="39046"/>
                  </a:lnTo>
                  <a:cubicBezTo>
                    <a:pt x="38166" y="41068"/>
                    <a:pt x="38557" y="43189"/>
                    <a:pt x="39732" y="44885"/>
                  </a:cubicBezTo>
                  <a:lnTo>
                    <a:pt x="45342" y="53040"/>
                  </a:lnTo>
                  <a:cubicBezTo>
                    <a:pt x="44429" y="54084"/>
                    <a:pt x="43776" y="55258"/>
                    <a:pt x="43320" y="56530"/>
                  </a:cubicBezTo>
                  <a:lnTo>
                    <a:pt x="33469" y="55747"/>
                  </a:lnTo>
                  <a:cubicBezTo>
                    <a:pt x="33273" y="55732"/>
                    <a:pt x="33078" y="55725"/>
                    <a:pt x="32885" y="55725"/>
                  </a:cubicBezTo>
                  <a:cubicBezTo>
                    <a:pt x="31007" y="55725"/>
                    <a:pt x="29218" y="56433"/>
                    <a:pt x="27858" y="57705"/>
                  </a:cubicBezTo>
                  <a:lnTo>
                    <a:pt x="3491" y="80636"/>
                  </a:lnTo>
                  <a:cubicBezTo>
                    <a:pt x="620" y="83311"/>
                    <a:pt x="1" y="87552"/>
                    <a:pt x="1958" y="90944"/>
                  </a:cubicBezTo>
                  <a:cubicBezTo>
                    <a:pt x="3491" y="93586"/>
                    <a:pt x="6264" y="95152"/>
                    <a:pt x="9199" y="95152"/>
                  </a:cubicBezTo>
                  <a:lnTo>
                    <a:pt x="9199" y="95152"/>
                  </a:lnTo>
                  <a:cubicBezTo>
                    <a:pt x="9228" y="95152"/>
                    <a:pt x="9256" y="95152"/>
                    <a:pt x="9284" y="95152"/>
                  </a:cubicBezTo>
                  <a:cubicBezTo>
                    <a:pt x="11381" y="95152"/>
                    <a:pt x="10219" y="95089"/>
                    <a:pt x="43222" y="85268"/>
                  </a:cubicBezTo>
                  <a:lnTo>
                    <a:pt x="43222" y="85268"/>
                  </a:lnTo>
                  <a:lnTo>
                    <a:pt x="41819" y="113419"/>
                  </a:lnTo>
                  <a:cubicBezTo>
                    <a:pt x="41754" y="115083"/>
                    <a:pt x="43059" y="116518"/>
                    <a:pt x="44722" y="116616"/>
                  </a:cubicBezTo>
                  <a:lnTo>
                    <a:pt x="44885" y="116616"/>
                  </a:lnTo>
                  <a:cubicBezTo>
                    <a:pt x="46516" y="116616"/>
                    <a:pt x="47854" y="115344"/>
                    <a:pt x="47952" y="113713"/>
                  </a:cubicBezTo>
                  <a:lnTo>
                    <a:pt x="49713" y="78125"/>
                  </a:lnTo>
                  <a:lnTo>
                    <a:pt x="52453" y="72351"/>
                  </a:lnTo>
                  <a:cubicBezTo>
                    <a:pt x="53122" y="72465"/>
                    <a:pt x="53791" y="72522"/>
                    <a:pt x="54463" y="72522"/>
                  </a:cubicBezTo>
                  <a:cubicBezTo>
                    <a:pt x="55136" y="72522"/>
                    <a:pt x="55813" y="72465"/>
                    <a:pt x="56498" y="72351"/>
                  </a:cubicBezTo>
                  <a:lnTo>
                    <a:pt x="59238" y="78092"/>
                  </a:lnTo>
                  <a:lnTo>
                    <a:pt x="64555" y="185901"/>
                  </a:lnTo>
                  <a:lnTo>
                    <a:pt x="44364" y="185901"/>
                  </a:lnTo>
                  <a:lnTo>
                    <a:pt x="47234" y="127968"/>
                  </a:lnTo>
                  <a:cubicBezTo>
                    <a:pt x="47332" y="126271"/>
                    <a:pt x="46027" y="124836"/>
                    <a:pt x="44331" y="124771"/>
                  </a:cubicBezTo>
                  <a:cubicBezTo>
                    <a:pt x="44271" y="124768"/>
                    <a:pt x="44211" y="124766"/>
                    <a:pt x="44152" y="124766"/>
                  </a:cubicBezTo>
                  <a:cubicBezTo>
                    <a:pt x="42535" y="124766"/>
                    <a:pt x="41197" y="126038"/>
                    <a:pt x="41134" y="127674"/>
                  </a:cubicBezTo>
                  <a:lnTo>
                    <a:pt x="38231" y="185901"/>
                  </a:lnTo>
                  <a:lnTo>
                    <a:pt x="33403" y="185901"/>
                  </a:lnTo>
                  <a:cubicBezTo>
                    <a:pt x="30565" y="185901"/>
                    <a:pt x="28282" y="188217"/>
                    <a:pt x="28282" y="191055"/>
                  </a:cubicBezTo>
                  <a:lnTo>
                    <a:pt x="28282" y="203613"/>
                  </a:lnTo>
                  <a:cubicBezTo>
                    <a:pt x="28282" y="206451"/>
                    <a:pt x="30565" y="208767"/>
                    <a:pt x="33403" y="208767"/>
                  </a:cubicBezTo>
                  <a:lnTo>
                    <a:pt x="75516" y="208767"/>
                  </a:lnTo>
                  <a:cubicBezTo>
                    <a:pt x="78353" y="208767"/>
                    <a:pt x="80669" y="206451"/>
                    <a:pt x="80669" y="203613"/>
                  </a:cubicBezTo>
                  <a:lnTo>
                    <a:pt x="80669" y="191055"/>
                  </a:lnTo>
                  <a:cubicBezTo>
                    <a:pt x="80669" y="188217"/>
                    <a:pt x="78353" y="185901"/>
                    <a:pt x="75516" y="185901"/>
                  </a:cubicBezTo>
                  <a:lnTo>
                    <a:pt x="70688" y="185901"/>
                  </a:lnTo>
                  <a:lnTo>
                    <a:pt x="70068" y="172983"/>
                  </a:lnTo>
                  <a:lnTo>
                    <a:pt x="98447" y="172983"/>
                  </a:lnTo>
                  <a:cubicBezTo>
                    <a:pt x="103993" y="172983"/>
                    <a:pt x="108462" y="168482"/>
                    <a:pt x="108462" y="162969"/>
                  </a:cubicBezTo>
                  <a:lnTo>
                    <a:pt x="108462" y="131262"/>
                  </a:lnTo>
                  <a:cubicBezTo>
                    <a:pt x="108462" y="130186"/>
                    <a:pt x="109375" y="129273"/>
                    <a:pt x="110451" y="129273"/>
                  </a:cubicBezTo>
                  <a:lnTo>
                    <a:pt x="134297" y="129273"/>
                  </a:lnTo>
                  <a:cubicBezTo>
                    <a:pt x="135373" y="129273"/>
                    <a:pt x="136286" y="130186"/>
                    <a:pt x="136286" y="131262"/>
                  </a:cubicBezTo>
                  <a:lnTo>
                    <a:pt x="136286" y="132600"/>
                  </a:lnTo>
                  <a:cubicBezTo>
                    <a:pt x="132568" y="133089"/>
                    <a:pt x="129697" y="136253"/>
                    <a:pt x="129697" y="140102"/>
                  </a:cubicBezTo>
                  <a:lnTo>
                    <a:pt x="129697" y="147116"/>
                  </a:lnTo>
                  <a:lnTo>
                    <a:pt x="121934" y="147116"/>
                  </a:lnTo>
                  <a:cubicBezTo>
                    <a:pt x="119063" y="147116"/>
                    <a:pt x="116747" y="149432"/>
                    <a:pt x="116747" y="152302"/>
                  </a:cubicBezTo>
                  <a:lnTo>
                    <a:pt x="116747" y="160946"/>
                  </a:lnTo>
                  <a:cubicBezTo>
                    <a:pt x="116747" y="163817"/>
                    <a:pt x="119063" y="166133"/>
                    <a:pt x="121934" y="166133"/>
                  </a:cubicBezTo>
                  <a:lnTo>
                    <a:pt x="124804" y="166133"/>
                  </a:lnTo>
                  <a:lnTo>
                    <a:pt x="124804" y="173766"/>
                  </a:lnTo>
                  <a:cubicBezTo>
                    <a:pt x="124804" y="175462"/>
                    <a:pt x="126174" y="176832"/>
                    <a:pt x="127838" y="176832"/>
                  </a:cubicBezTo>
                  <a:cubicBezTo>
                    <a:pt x="129534" y="176832"/>
                    <a:pt x="130904" y="175462"/>
                    <a:pt x="130904" y="173766"/>
                  </a:cubicBezTo>
                  <a:lnTo>
                    <a:pt x="130904" y="166133"/>
                  </a:lnTo>
                  <a:lnTo>
                    <a:pt x="192653" y="166133"/>
                  </a:lnTo>
                  <a:lnTo>
                    <a:pt x="192653" y="202667"/>
                  </a:lnTo>
                  <a:lnTo>
                    <a:pt x="130904" y="202667"/>
                  </a:lnTo>
                  <a:lnTo>
                    <a:pt x="130904" y="188021"/>
                  </a:lnTo>
                  <a:cubicBezTo>
                    <a:pt x="130904" y="186357"/>
                    <a:pt x="129534" y="184987"/>
                    <a:pt x="127838" y="184987"/>
                  </a:cubicBezTo>
                  <a:cubicBezTo>
                    <a:pt x="126174" y="184987"/>
                    <a:pt x="124804" y="186357"/>
                    <a:pt x="124804" y="188021"/>
                  </a:cubicBezTo>
                  <a:lnTo>
                    <a:pt x="124804" y="203581"/>
                  </a:lnTo>
                  <a:cubicBezTo>
                    <a:pt x="124804" y="206451"/>
                    <a:pt x="127120" y="208767"/>
                    <a:pt x="129991" y="208767"/>
                  </a:cubicBezTo>
                  <a:lnTo>
                    <a:pt x="193599" y="208767"/>
                  </a:lnTo>
                  <a:cubicBezTo>
                    <a:pt x="196437" y="208767"/>
                    <a:pt x="198786" y="206451"/>
                    <a:pt x="198786" y="203581"/>
                  </a:cubicBezTo>
                  <a:lnTo>
                    <a:pt x="198786" y="166133"/>
                  </a:lnTo>
                  <a:lnTo>
                    <a:pt x="201624" y="166133"/>
                  </a:lnTo>
                  <a:cubicBezTo>
                    <a:pt x="204494" y="166133"/>
                    <a:pt x="206843" y="163817"/>
                    <a:pt x="206843" y="160946"/>
                  </a:cubicBezTo>
                  <a:lnTo>
                    <a:pt x="206843" y="152302"/>
                  </a:lnTo>
                  <a:cubicBezTo>
                    <a:pt x="206843" y="149432"/>
                    <a:pt x="204494" y="147116"/>
                    <a:pt x="201624" y="147116"/>
                  </a:cubicBezTo>
                  <a:lnTo>
                    <a:pt x="193893" y="147116"/>
                  </a:lnTo>
                  <a:lnTo>
                    <a:pt x="193893" y="140102"/>
                  </a:lnTo>
                  <a:cubicBezTo>
                    <a:pt x="193893" y="136253"/>
                    <a:pt x="191022" y="133089"/>
                    <a:pt x="187304" y="132600"/>
                  </a:cubicBezTo>
                  <a:lnTo>
                    <a:pt x="187304" y="120008"/>
                  </a:lnTo>
                  <a:cubicBezTo>
                    <a:pt x="187304" y="110647"/>
                    <a:pt x="179671" y="103014"/>
                    <a:pt x="170276" y="103014"/>
                  </a:cubicBezTo>
                  <a:lnTo>
                    <a:pt x="101481" y="103014"/>
                  </a:lnTo>
                  <a:cubicBezTo>
                    <a:pt x="92086" y="103014"/>
                    <a:pt x="84453" y="110647"/>
                    <a:pt x="84453" y="120008"/>
                  </a:cubicBezTo>
                  <a:lnTo>
                    <a:pt x="84453" y="146398"/>
                  </a:lnTo>
                  <a:cubicBezTo>
                    <a:pt x="84453" y="147866"/>
                    <a:pt x="83279" y="149040"/>
                    <a:pt x="81811" y="149040"/>
                  </a:cubicBezTo>
                  <a:lnTo>
                    <a:pt x="68861" y="149040"/>
                  </a:lnTo>
                  <a:lnTo>
                    <a:pt x="65697" y="85268"/>
                  </a:lnTo>
                  <a:lnTo>
                    <a:pt x="97273" y="94793"/>
                  </a:lnTo>
                  <a:cubicBezTo>
                    <a:pt x="98078" y="95031"/>
                    <a:pt x="98894" y="95146"/>
                    <a:pt x="99698" y="95146"/>
                  </a:cubicBezTo>
                  <a:cubicBezTo>
                    <a:pt x="102639" y="95146"/>
                    <a:pt x="105424" y="93609"/>
                    <a:pt x="106961" y="90944"/>
                  </a:cubicBezTo>
                  <a:cubicBezTo>
                    <a:pt x="108918" y="87552"/>
                    <a:pt x="108298" y="83311"/>
                    <a:pt x="105461" y="80636"/>
                  </a:cubicBezTo>
                  <a:lnTo>
                    <a:pt x="81094" y="57705"/>
                  </a:lnTo>
                  <a:cubicBezTo>
                    <a:pt x="79704" y="56433"/>
                    <a:pt x="77912" y="55725"/>
                    <a:pt x="76059" y="55725"/>
                  </a:cubicBezTo>
                  <a:cubicBezTo>
                    <a:pt x="75867" y="55725"/>
                    <a:pt x="75675" y="55732"/>
                    <a:pt x="75483" y="55747"/>
                  </a:cubicBezTo>
                  <a:lnTo>
                    <a:pt x="65632" y="56530"/>
                  </a:lnTo>
                  <a:cubicBezTo>
                    <a:pt x="65142" y="55225"/>
                    <a:pt x="64457" y="54051"/>
                    <a:pt x="63609" y="53040"/>
                  </a:cubicBezTo>
                  <a:lnTo>
                    <a:pt x="69220" y="44885"/>
                  </a:lnTo>
                  <a:cubicBezTo>
                    <a:pt x="70362" y="43189"/>
                    <a:pt x="70786" y="41068"/>
                    <a:pt x="70296" y="39046"/>
                  </a:cubicBezTo>
                  <a:lnTo>
                    <a:pt x="62631" y="6459"/>
                  </a:lnTo>
                  <a:cubicBezTo>
                    <a:pt x="61750" y="2675"/>
                    <a:pt x="58390" y="0"/>
                    <a:pt x="54476" y="0"/>
                  </a:cubicBezTo>
                  <a:close/>
                </a:path>
              </a:pathLst>
            </a:custGeom>
            <a:solidFill>
              <a:schemeClr val="dk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grpSp>
      <p:grpSp>
        <p:nvGrpSpPr>
          <p:cNvPr id="1974" name="Google Shape;1974;p44"/>
          <p:cNvGrpSpPr/>
          <p:nvPr/>
        </p:nvGrpSpPr>
        <p:grpSpPr>
          <a:xfrm>
            <a:off x="7936750" y="1864003"/>
            <a:ext cx="516128" cy="517740"/>
            <a:chOff x="1210175" y="238175"/>
            <a:chExt cx="5202900" cy="5219150"/>
          </a:xfrm>
        </p:grpSpPr>
        <p:sp>
          <p:nvSpPr>
            <p:cNvPr id="1975" name="Google Shape;1975;p44"/>
            <p:cNvSpPr/>
            <p:nvPr/>
          </p:nvSpPr>
          <p:spPr>
            <a:xfrm>
              <a:off x="1210175" y="238175"/>
              <a:ext cx="5202900" cy="5219150"/>
            </a:xfrm>
            <a:custGeom>
              <a:avLst/>
              <a:gdLst/>
              <a:ahLst/>
              <a:cxnLst/>
              <a:rect l="l" t="t" r="r" b="b"/>
              <a:pathLst>
                <a:path w="208116" h="208766" extrusionOk="0">
                  <a:moveTo>
                    <a:pt x="114487" y="6119"/>
                  </a:moveTo>
                  <a:cubicBezTo>
                    <a:pt x="118400" y="6119"/>
                    <a:pt x="121974" y="7057"/>
                    <a:pt x="124935" y="8544"/>
                  </a:cubicBezTo>
                  <a:cubicBezTo>
                    <a:pt x="129078" y="10632"/>
                    <a:pt x="131981" y="13731"/>
                    <a:pt x="133188" y="17058"/>
                  </a:cubicBezTo>
                  <a:cubicBezTo>
                    <a:pt x="125322" y="12811"/>
                    <a:pt x="115713" y="10829"/>
                    <a:pt x="106600" y="10829"/>
                  </a:cubicBezTo>
                  <a:cubicBezTo>
                    <a:pt x="103884" y="10829"/>
                    <a:pt x="101212" y="11005"/>
                    <a:pt x="98643" y="11350"/>
                  </a:cubicBezTo>
                  <a:cubicBezTo>
                    <a:pt x="104097" y="7605"/>
                    <a:pt x="109561" y="6119"/>
                    <a:pt x="114487" y="6119"/>
                  </a:cubicBezTo>
                  <a:close/>
                  <a:moveTo>
                    <a:pt x="177952" y="6119"/>
                  </a:moveTo>
                  <a:cubicBezTo>
                    <a:pt x="182878" y="6119"/>
                    <a:pt x="188342" y="7605"/>
                    <a:pt x="193795" y="11350"/>
                  </a:cubicBezTo>
                  <a:cubicBezTo>
                    <a:pt x="191236" y="11007"/>
                    <a:pt x="188576" y="10833"/>
                    <a:pt x="185874" y="10833"/>
                  </a:cubicBezTo>
                  <a:cubicBezTo>
                    <a:pt x="176731" y="10833"/>
                    <a:pt x="167107" y="12828"/>
                    <a:pt x="159251" y="17058"/>
                  </a:cubicBezTo>
                  <a:cubicBezTo>
                    <a:pt x="160425" y="13731"/>
                    <a:pt x="163361" y="10632"/>
                    <a:pt x="167504" y="8544"/>
                  </a:cubicBezTo>
                  <a:cubicBezTo>
                    <a:pt x="170464" y="7057"/>
                    <a:pt x="174039" y="6119"/>
                    <a:pt x="177952" y="6119"/>
                  </a:cubicBezTo>
                  <a:close/>
                  <a:moveTo>
                    <a:pt x="186301" y="16962"/>
                  </a:moveTo>
                  <a:cubicBezTo>
                    <a:pt x="189662" y="16962"/>
                    <a:pt x="192866" y="17255"/>
                    <a:pt x="195720" y="17808"/>
                  </a:cubicBezTo>
                  <a:cubicBezTo>
                    <a:pt x="188674" y="21331"/>
                    <a:pt x="181889" y="27660"/>
                    <a:pt x="175887" y="30726"/>
                  </a:cubicBezTo>
                  <a:cubicBezTo>
                    <a:pt x="173897" y="31740"/>
                    <a:pt x="171859" y="32237"/>
                    <a:pt x="169909" y="32237"/>
                  </a:cubicBezTo>
                  <a:cubicBezTo>
                    <a:pt x="165274" y="32237"/>
                    <a:pt x="161140" y="29431"/>
                    <a:pt x="159349" y="24104"/>
                  </a:cubicBezTo>
                  <a:cubicBezTo>
                    <a:pt x="166905" y="19122"/>
                    <a:pt x="177179" y="16962"/>
                    <a:pt x="186301" y="16962"/>
                  </a:cubicBezTo>
                  <a:close/>
                  <a:moveTo>
                    <a:pt x="99622" y="66314"/>
                  </a:moveTo>
                  <a:lnTo>
                    <a:pt x="100927" y="78025"/>
                  </a:lnTo>
                  <a:lnTo>
                    <a:pt x="85824" y="78025"/>
                  </a:lnTo>
                  <a:lnTo>
                    <a:pt x="87129" y="66314"/>
                  </a:lnTo>
                  <a:close/>
                  <a:moveTo>
                    <a:pt x="152466" y="66314"/>
                  </a:moveTo>
                  <a:lnTo>
                    <a:pt x="153771" y="78025"/>
                  </a:lnTo>
                  <a:lnTo>
                    <a:pt x="138668" y="78025"/>
                  </a:lnTo>
                  <a:lnTo>
                    <a:pt x="139973" y="66314"/>
                  </a:lnTo>
                  <a:close/>
                  <a:moveTo>
                    <a:pt x="101612" y="84157"/>
                  </a:moveTo>
                  <a:lnTo>
                    <a:pt x="103080" y="97401"/>
                  </a:lnTo>
                  <a:lnTo>
                    <a:pt x="83671" y="97401"/>
                  </a:lnTo>
                  <a:lnTo>
                    <a:pt x="85139" y="84157"/>
                  </a:lnTo>
                  <a:close/>
                  <a:moveTo>
                    <a:pt x="154456" y="84157"/>
                  </a:moveTo>
                  <a:lnTo>
                    <a:pt x="155924" y="97401"/>
                  </a:lnTo>
                  <a:lnTo>
                    <a:pt x="136515" y="97401"/>
                  </a:lnTo>
                  <a:lnTo>
                    <a:pt x="137983" y="84157"/>
                  </a:lnTo>
                  <a:close/>
                  <a:moveTo>
                    <a:pt x="103765" y="103501"/>
                  </a:moveTo>
                  <a:lnTo>
                    <a:pt x="105069" y="115244"/>
                  </a:lnTo>
                  <a:lnTo>
                    <a:pt x="98448" y="115244"/>
                  </a:lnTo>
                  <a:cubicBezTo>
                    <a:pt x="98219" y="114004"/>
                    <a:pt x="97534" y="112895"/>
                    <a:pt x="96523" y="112112"/>
                  </a:cubicBezTo>
                  <a:cubicBezTo>
                    <a:pt x="95606" y="111425"/>
                    <a:pt x="94529" y="111076"/>
                    <a:pt x="93426" y="111076"/>
                  </a:cubicBezTo>
                  <a:cubicBezTo>
                    <a:pt x="92959" y="111076"/>
                    <a:pt x="92487" y="111138"/>
                    <a:pt x="92022" y="111264"/>
                  </a:cubicBezTo>
                  <a:lnTo>
                    <a:pt x="81811" y="114070"/>
                  </a:lnTo>
                  <a:lnTo>
                    <a:pt x="82986" y="103501"/>
                  </a:lnTo>
                  <a:close/>
                  <a:moveTo>
                    <a:pt x="156609" y="103501"/>
                  </a:moveTo>
                  <a:lnTo>
                    <a:pt x="157914" y="115244"/>
                  </a:lnTo>
                  <a:lnTo>
                    <a:pt x="134525" y="115244"/>
                  </a:lnTo>
                  <a:lnTo>
                    <a:pt x="135830" y="103501"/>
                  </a:lnTo>
                  <a:close/>
                  <a:moveTo>
                    <a:pt x="105754" y="121344"/>
                  </a:moveTo>
                  <a:lnTo>
                    <a:pt x="108266" y="144113"/>
                  </a:lnTo>
                  <a:lnTo>
                    <a:pt x="98545" y="144113"/>
                  </a:lnTo>
                  <a:lnTo>
                    <a:pt x="98545" y="121344"/>
                  </a:lnTo>
                  <a:close/>
                  <a:moveTo>
                    <a:pt x="158599" y="121344"/>
                  </a:moveTo>
                  <a:lnTo>
                    <a:pt x="161110" y="144113"/>
                  </a:lnTo>
                  <a:lnTo>
                    <a:pt x="131328" y="144113"/>
                  </a:lnTo>
                  <a:lnTo>
                    <a:pt x="133840" y="121344"/>
                  </a:lnTo>
                  <a:close/>
                  <a:moveTo>
                    <a:pt x="184597" y="150245"/>
                  </a:moveTo>
                  <a:lnTo>
                    <a:pt x="184597" y="202665"/>
                  </a:lnTo>
                  <a:lnTo>
                    <a:pt x="98545" y="202665"/>
                  </a:lnTo>
                  <a:lnTo>
                    <a:pt x="98545" y="150245"/>
                  </a:lnTo>
                  <a:close/>
                  <a:moveTo>
                    <a:pt x="114539" y="0"/>
                  </a:moveTo>
                  <a:cubicBezTo>
                    <a:pt x="105411" y="0"/>
                    <a:pt x="95450" y="4124"/>
                    <a:pt x="86770" y="13666"/>
                  </a:cubicBezTo>
                  <a:cubicBezTo>
                    <a:pt x="84291" y="16406"/>
                    <a:pt x="85759" y="20777"/>
                    <a:pt x="89347" y="21527"/>
                  </a:cubicBezTo>
                  <a:cubicBezTo>
                    <a:pt x="94925" y="22734"/>
                    <a:pt x="101122" y="27790"/>
                    <a:pt x="106733" y="31770"/>
                  </a:cubicBezTo>
                  <a:cubicBezTo>
                    <a:pt x="107280" y="32152"/>
                    <a:pt x="107902" y="32335"/>
                    <a:pt x="108515" y="32335"/>
                  </a:cubicBezTo>
                  <a:cubicBezTo>
                    <a:pt x="109473" y="32335"/>
                    <a:pt x="110410" y="31888"/>
                    <a:pt x="111006" y="31052"/>
                  </a:cubicBezTo>
                  <a:cubicBezTo>
                    <a:pt x="111985" y="29649"/>
                    <a:pt x="111659" y="27758"/>
                    <a:pt x="110289" y="26779"/>
                  </a:cubicBezTo>
                  <a:cubicBezTo>
                    <a:pt x="109343" y="26127"/>
                    <a:pt x="108397" y="25441"/>
                    <a:pt x="107483" y="24756"/>
                  </a:cubicBezTo>
                  <a:cubicBezTo>
                    <a:pt x="103993" y="22245"/>
                    <a:pt x="100405" y="19635"/>
                    <a:pt x="96719" y="17808"/>
                  </a:cubicBezTo>
                  <a:cubicBezTo>
                    <a:pt x="99587" y="17246"/>
                    <a:pt x="102735" y="16989"/>
                    <a:pt x="105930" y="16989"/>
                  </a:cubicBezTo>
                  <a:cubicBezTo>
                    <a:pt x="112184" y="16989"/>
                    <a:pt x="118621" y="17972"/>
                    <a:pt x="123500" y="19570"/>
                  </a:cubicBezTo>
                  <a:cubicBezTo>
                    <a:pt x="127088" y="20744"/>
                    <a:pt x="130285" y="22245"/>
                    <a:pt x="133090" y="24104"/>
                  </a:cubicBezTo>
                  <a:cubicBezTo>
                    <a:pt x="131381" y="29170"/>
                    <a:pt x="127473" y="32238"/>
                    <a:pt x="122569" y="32238"/>
                  </a:cubicBezTo>
                  <a:cubicBezTo>
                    <a:pt x="122231" y="32238"/>
                    <a:pt x="121889" y="32223"/>
                    <a:pt x="121542" y="32194"/>
                  </a:cubicBezTo>
                  <a:cubicBezTo>
                    <a:pt x="121446" y="32184"/>
                    <a:pt x="121350" y="32180"/>
                    <a:pt x="121255" y="32180"/>
                  </a:cubicBezTo>
                  <a:cubicBezTo>
                    <a:pt x="119709" y="32180"/>
                    <a:pt x="118371" y="33401"/>
                    <a:pt x="118248" y="34999"/>
                  </a:cubicBezTo>
                  <a:cubicBezTo>
                    <a:pt x="118117" y="36663"/>
                    <a:pt x="119357" y="38131"/>
                    <a:pt x="121021" y="38294"/>
                  </a:cubicBezTo>
                  <a:cubicBezTo>
                    <a:pt x="121539" y="38336"/>
                    <a:pt x="122051" y="38357"/>
                    <a:pt x="122557" y="38357"/>
                  </a:cubicBezTo>
                  <a:cubicBezTo>
                    <a:pt x="129419" y="38357"/>
                    <a:pt x="135165" y="34498"/>
                    <a:pt x="138081" y="28149"/>
                  </a:cubicBezTo>
                  <a:cubicBezTo>
                    <a:pt x="140071" y="30171"/>
                    <a:pt x="141767" y="32455"/>
                    <a:pt x="143137" y="34966"/>
                  </a:cubicBezTo>
                  <a:lnTo>
                    <a:pt x="143137" y="60182"/>
                  </a:lnTo>
                  <a:lnTo>
                    <a:pt x="138733" y="60182"/>
                  </a:lnTo>
                  <a:cubicBezTo>
                    <a:pt x="136319" y="60182"/>
                    <a:pt x="134297" y="62008"/>
                    <a:pt x="134036" y="64390"/>
                  </a:cubicBezTo>
                  <a:lnTo>
                    <a:pt x="125163" y="144113"/>
                  </a:lnTo>
                  <a:lnTo>
                    <a:pt x="114431" y="144113"/>
                  </a:lnTo>
                  <a:lnTo>
                    <a:pt x="105559" y="64390"/>
                  </a:lnTo>
                  <a:cubicBezTo>
                    <a:pt x="105363" y="62693"/>
                    <a:pt x="104287" y="61258"/>
                    <a:pt x="102786" y="60606"/>
                  </a:cubicBezTo>
                  <a:lnTo>
                    <a:pt x="102786" y="48863"/>
                  </a:lnTo>
                  <a:cubicBezTo>
                    <a:pt x="102786" y="40284"/>
                    <a:pt x="95838" y="33336"/>
                    <a:pt x="87259" y="33336"/>
                  </a:cubicBezTo>
                  <a:lnTo>
                    <a:pt x="76560" y="33336"/>
                  </a:lnTo>
                  <a:cubicBezTo>
                    <a:pt x="75882" y="23499"/>
                    <a:pt x="67598" y="16634"/>
                    <a:pt x="58629" y="16634"/>
                  </a:cubicBezTo>
                  <a:cubicBezTo>
                    <a:pt x="55939" y="16634"/>
                    <a:pt x="53188" y="17252"/>
                    <a:pt x="50562" y="18591"/>
                  </a:cubicBezTo>
                  <a:cubicBezTo>
                    <a:pt x="46453" y="9014"/>
                    <a:pt x="36892" y="2653"/>
                    <a:pt x="26391" y="2653"/>
                  </a:cubicBezTo>
                  <a:cubicBezTo>
                    <a:pt x="26055" y="2653"/>
                    <a:pt x="25717" y="2660"/>
                    <a:pt x="25379" y="2673"/>
                  </a:cubicBezTo>
                  <a:cubicBezTo>
                    <a:pt x="11972" y="3227"/>
                    <a:pt x="947" y="14155"/>
                    <a:pt x="360" y="27562"/>
                  </a:cubicBezTo>
                  <a:cubicBezTo>
                    <a:pt x="1" y="34803"/>
                    <a:pt x="2578" y="41654"/>
                    <a:pt x="7536" y="46873"/>
                  </a:cubicBezTo>
                  <a:cubicBezTo>
                    <a:pt x="14686" y="54356"/>
                    <a:pt x="23205" y="54973"/>
                    <a:pt x="27019" y="54973"/>
                  </a:cubicBezTo>
                  <a:cubicBezTo>
                    <a:pt x="27773" y="54973"/>
                    <a:pt x="28344" y="54949"/>
                    <a:pt x="28683" y="54949"/>
                  </a:cubicBezTo>
                  <a:cubicBezTo>
                    <a:pt x="28812" y="54949"/>
                    <a:pt x="28908" y="54953"/>
                    <a:pt x="28967" y="54962"/>
                  </a:cubicBezTo>
                  <a:cubicBezTo>
                    <a:pt x="30631" y="54962"/>
                    <a:pt x="32001" y="53592"/>
                    <a:pt x="32001" y="51896"/>
                  </a:cubicBezTo>
                  <a:cubicBezTo>
                    <a:pt x="32001" y="50233"/>
                    <a:pt x="30631" y="48863"/>
                    <a:pt x="28967" y="48863"/>
                  </a:cubicBezTo>
                  <a:lnTo>
                    <a:pt x="26456" y="48863"/>
                  </a:lnTo>
                  <a:cubicBezTo>
                    <a:pt x="20943" y="48863"/>
                    <a:pt x="15789" y="46644"/>
                    <a:pt x="11972" y="42632"/>
                  </a:cubicBezTo>
                  <a:cubicBezTo>
                    <a:pt x="8156" y="38653"/>
                    <a:pt x="6199" y="33401"/>
                    <a:pt x="6460" y="27855"/>
                  </a:cubicBezTo>
                  <a:cubicBezTo>
                    <a:pt x="6916" y="17580"/>
                    <a:pt x="15365" y="9197"/>
                    <a:pt x="25640" y="8805"/>
                  </a:cubicBezTo>
                  <a:cubicBezTo>
                    <a:pt x="25909" y="8794"/>
                    <a:pt x="26177" y="8789"/>
                    <a:pt x="26444" y="8789"/>
                  </a:cubicBezTo>
                  <a:cubicBezTo>
                    <a:pt x="35002" y="8789"/>
                    <a:pt x="42753" y="14312"/>
                    <a:pt x="45473" y="22473"/>
                  </a:cubicBezTo>
                  <a:cubicBezTo>
                    <a:pt x="45897" y="23778"/>
                    <a:pt x="46908" y="24789"/>
                    <a:pt x="48213" y="25246"/>
                  </a:cubicBezTo>
                  <a:cubicBezTo>
                    <a:pt x="48690" y="25409"/>
                    <a:pt x="49179" y="25488"/>
                    <a:pt x="49664" y="25488"/>
                  </a:cubicBezTo>
                  <a:cubicBezTo>
                    <a:pt x="50540" y="25488"/>
                    <a:pt x="51404" y="25228"/>
                    <a:pt x="52160" y="24724"/>
                  </a:cubicBezTo>
                  <a:cubicBezTo>
                    <a:pt x="54193" y="23377"/>
                    <a:pt x="56424" y="22764"/>
                    <a:pt x="58608" y="22764"/>
                  </a:cubicBezTo>
                  <a:cubicBezTo>
                    <a:pt x="64733" y="22764"/>
                    <a:pt x="70492" y="27587"/>
                    <a:pt x="70492" y="34608"/>
                  </a:cubicBezTo>
                  <a:cubicBezTo>
                    <a:pt x="70492" y="37283"/>
                    <a:pt x="72678" y="39435"/>
                    <a:pt x="75320" y="39435"/>
                  </a:cubicBezTo>
                  <a:lnTo>
                    <a:pt x="87259" y="39435"/>
                  </a:lnTo>
                  <a:cubicBezTo>
                    <a:pt x="92446" y="39435"/>
                    <a:pt x="96686" y="43676"/>
                    <a:pt x="96686" y="48863"/>
                  </a:cubicBezTo>
                  <a:lnTo>
                    <a:pt x="96686" y="60182"/>
                  </a:lnTo>
                  <a:lnTo>
                    <a:pt x="90064" y="60182"/>
                  </a:lnTo>
                  <a:lnTo>
                    <a:pt x="90064" y="55354"/>
                  </a:lnTo>
                  <a:cubicBezTo>
                    <a:pt x="90064" y="51766"/>
                    <a:pt x="87161" y="48863"/>
                    <a:pt x="83573" y="48863"/>
                  </a:cubicBezTo>
                  <a:lnTo>
                    <a:pt x="75973" y="48863"/>
                  </a:lnTo>
                  <a:cubicBezTo>
                    <a:pt x="73330" y="48863"/>
                    <a:pt x="71014" y="50526"/>
                    <a:pt x="70199" y="53005"/>
                  </a:cubicBezTo>
                  <a:cubicBezTo>
                    <a:pt x="69122" y="56333"/>
                    <a:pt x="66056" y="58551"/>
                    <a:pt x="62566" y="58551"/>
                  </a:cubicBezTo>
                  <a:cubicBezTo>
                    <a:pt x="59075" y="58551"/>
                    <a:pt x="56009" y="56333"/>
                    <a:pt x="54933" y="53005"/>
                  </a:cubicBezTo>
                  <a:cubicBezTo>
                    <a:pt x="54117" y="50526"/>
                    <a:pt x="51801" y="48863"/>
                    <a:pt x="49159" y="48863"/>
                  </a:cubicBezTo>
                  <a:lnTo>
                    <a:pt x="43222" y="48863"/>
                  </a:lnTo>
                  <a:cubicBezTo>
                    <a:pt x="41526" y="48863"/>
                    <a:pt x="40156" y="50233"/>
                    <a:pt x="40156" y="51896"/>
                  </a:cubicBezTo>
                  <a:cubicBezTo>
                    <a:pt x="40156" y="53592"/>
                    <a:pt x="41526" y="54962"/>
                    <a:pt x="43222" y="54962"/>
                  </a:cubicBezTo>
                  <a:lnTo>
                    <a:pt x="49126" y="54962"/>
                  </a:lnTo>
                  <a:cubicBezTo>
                    <a:pt x="51051" y="60769"/>
                    <a:pt x="56433" y="64651"/>
                    <a:pt x="62566" y="64651"/>
                  </a:cubicBezTo>
                  <a:cubicBezTo>
                    <a:pt x="68698" y="64651"/>
                    <a:pt x="74081" y="60769"/>
                    <a:pt x="76005" y="54962"/>
                  </a:cubicBezTo>
                  <a:lnTo>
                    <a:pt x="83573" y="54962"/>
                  </a:lnTo>
                  <a:cubicBezTo>
                    <a:pt x="83769" y="54962"/>
                    <a:pt x="83964" y="55158"/>
                    <a:pt x="83964" y="55354"/>
                  </a:cubicBezTo>
                  <a:lnTo>
                    <a:pt x="83964" y="60606"/>
                  </a:lnTo>
                  <a:cubicBezTo>
                    <a:pt x="82464" y="61258"/>
                    <a:pt x="81387" y="62693"/>
                    <a:pt x="81192" y="64390"/>
                  </a:cubicBezTo>
                  <a:lnTo>
                    <a:pt x="75483" y="115799"/>
                  </a:lnTo>
                  <a:lnTo>
                    <a:pt x="17485" y="131750"/>
                  </a:lnTo>
                  <a:cubicBezTo>
                    <a:pt x="15234" y="132369"/>
                    <a:pt x="13701" y="134424"/>
                    <a:pt x="13701" y="136740"/>
                  </a:cubicBezTo>
                  <a:lnTo>
                    <a:pt x="13701" y="148712"/>
                  </a:lnTo>
                  <a:cubicBezTo>
                    <a:pt x="13701" y="150408"/>
                    <a:pt x="15071" y="151778"/>
                    <a:pt x="16735" y="151778"/>
                  </a:cubicBezTo>
                  <a:cubicBezTo>
                    <a:pt x="18431" y="151778"/>
                    <a:pt x="19801" y="150408"/>
                    <a:pt x="19801" y="148712"/>
                  </a:cubicBezTo>
                  <a:lnTo>
                    <a:pt x="19801" y="137458"/>
                  </a:lnTo>
                  <a:lnTo>
                    <a:pt x="92446" y="117495"/>
                  </a:lnTo>
                  <a:lnTo>
                    <a:pt x="92446" y="202665"/>
                  </a:lnTo>
                  <a:lnTo>
                    <a:pt x="19801" y="202665"/>
                  </a:lnTo>
                  <a:lnTo>
                    <a:pt x="19801" y="162999"/>
                  </a:lnTo>
                  <a:cubicBezTo>
                    <a:pt x="19801" y="161303"/>
                    <a:pt x="18431" y="159933"/>
                    <a:pt x="16735" y="159933"/>
                  </a:cubicBezTo>
                  <a:cubicBezTo>
                    <a:pt x="15071" y="159933"/>
                    <a:pt x="13701" y="161303"/>
                    <a:pt x="13701" y="162999"/>
                  </a:cubicBezTo>
                  <a:lnTo>
                    <a:pt x="13701" y="205699"/>
                  </a:lnTo>
                  <a:cubicBezTo>
                    <a:pt x="13701" y="207395"/>
                    <a:pt x="15071" y="208765"/>
                    <a:pt x="16735" y="208765"/>
                  </a:cubicBezTo>
                  <a:lnTo>
                    <a:pt x="185575" y="208765"/>
                  </a:lnTo>
                  <a:cubicBezTo>
                    <a:pt x="188413" y="208765"/>
                    <a:pt x="190729" y="206449"/>
                    <a:pt x="190729" y="203611"/>
                  </a:cubicBezTo>
                  <a:lnTo>
                    <a:pt x="190729" y="149267"/>
                  </a:lnTo>
                  <a:cubicBezTo>
                    <a:pt x="190729" y="146429"/>
                    <a:pt x="188413" y="144113"/>
                    <a:pt x="185575" y="144113"/>
                  </a:cubicBezTo>
                  <a:lnTo>
                    <a:pt x="167276" y="144113"/>
                  </a:lnTo>
                  <a:lnTo>
                    <a:pt x="158403" y="64390"/>
                  </a:lnTo>
                  <a:cubicBezTo>
                    <a:pt x="158142" y="62008"/>
                    <a:pt x="156120" y="60182"/>
                    <a:pt x="153706" y="60182"/>
                  </a:cubicBezTo>
                  <a:lnTo>
                    <a:pt x="149269" y="60182"/>
                  </a:lnTo>
                  <a:lnTo>
                    <a:pt x="149269" y="35064"/>
                  </a:lnTo>
                  <a:cubicBezTo>
                    <a:pt x="150639" y="32487"/>
                    <a:pt x="152336" y="30171"/>
                    <a:pt x="154358" y="28149"/>
                  </a:cubicBezTo>
                  <a:cubicBezTo>
                    <a:pt x="157404" y="34781"/>
                    <a:pt x="163413" y="38340"/>
                    <a:pt x="169905" y="38340"/>
                  </a:cubicBezTo>
                  <a:cubicBezTo>
                    <a:pt x="172801" y="38340"/>
                    <a:pt x="175792" y="37632"/>
                    <a:pt x="178660" y="36173"/>
                  </a:cubicBezTo>
                  <a:cubicBezTo>
                    <a:pt x="186815" y="32031"/>
                    <a:pt x="195394" y="23191"/>
                    <a:pt x="203092" y="21527"/>
                  </a:cubicBezTo>
                  <a:cubicBezTo>
                    <a:pt x="206680" y="20777"/>
                    <a:pt x="208116" y="16406"/>
                    <a:pt x="205637" y="13666"/>
                  </a:cubicBezTo>
                  <a:cubicBezTo>
                    <a:pt x="196977" y="4124"/>
                    <a:pt x="187024" y="0"/>
                    <a:pt x="177899" y="0"/>
                  </a:cubicBezTo>
                  <a:cubicBezTo>
                    <a:pt x="173205" y="0"/>
                    <a:pt x="168730" y="1091"/>
                    <a:pt x="164764" y="3097"/>
                  </a:cubicBezTo>
                  <a:cubicBezTo>
                    <a:pt x="156707" y="7142"/>
                    <a:pt x="152009" y="14383"/>
                    <a:pt x="152564" y="21560"/>
                  </a:cubicBezTo>
                  <a:cubicBezTo>
                    <a:pt x="150150" y="23582"/>
                    <a:pt x="147997" y="25866"/>
                    <a:pt x="146203" y="28377"/>
                  </a:cubicBezTo>
                  <a:cubicBezTo>
                    <a:pt x="144409" y="25866"/>
                    <a:pt x="142289" y="23582"/>
                    <a:pt x="139842" y="21560"/>
                  </a:cubicBezTo>
                  <a:cubicBezTo>
                    <a:pt x="140429" y="14383"/>
                    <a:pt x="135700" y="7142"/>
                    <a:pt x="127675" y="3097"/>
                  </a:cubicBezTo>
                  <a:cubicBezTo>
                    <a:pt x="123708" y="1091"/>
                    <a:pt x="119234" y="0"/>
                    <a:pt x="114539" y="0"/>
                  </a:cubicBezTo>
                  <a:close/>
                </a:path>
              </a:pathLst>
            </a:custGeom>
            <a:solidFill>
              <a:schemeClr val="dk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976" name="Google Shape;1976;p44"/>
            <p:cNvSpPr/>
            <p:nvPr/>
          </p:nvSpPr>
          <p:spPr>
            <a:xfrm>
              <a:off x="1960450" y="3880125"/>
              <a:ext cx="569225" cy="477900"/>
            </a:xfrm>
            <a:custGeom>
              <a:avLst/>
              <a:gdLst/>
              <a:ahLst/>
              <a:cxnLst/>
              <a:rect l="l" t="t" r="r" b="b"/>
              <a:pathLst>
                <a:path w="22769" h="19116" extrusionOk="0">
                  <a:moveTo>
                    <a:pt x="16669" y="6100"/>
                  </a:moveTo>
                  <a:lnTo>
                    <a:pt x="16669" y="12983"/>
                  </a:lnTo>
                  <a:lnTo>
                    <a:pt x="6100" y="12983"/>
                  </a:lnTo>
                  <a:lnTo>
                    <a:pt x="6100" y="6100"/>
                  </a:lnTo>
                  <a:close/>
                  <a:moveTo>
                    <a:pt x="4306" y="0"/>
                  </a:moveTo>
                  <a:cubicBezTo>
                    <a:pt x="1925" y="0"/>
                    <a:pt x="0" y="1925"/>
                    <a:pt x="0" y="4306"/>
                  </a:cubicBezTo>
                  <a:lnTo>
                    <a:pt x="0" y="14777"/>
                  </a:lnTo>
                  <a:cubicBezTo>
                    <a:pt x="0" y="17158"/>
                    <a:pt x="1925" y="19116"/>
                    <a:pt x="4306" y="19116"/>
                  </a:cubicBezTo>
                  <a:lnTo>
                    <a:pt x="18463" y="19116"/>
                  </a:lnTo>
                  <a:cubicBezTo>
                    <a:pt x="20844" y="19116"/>
                    <a:pt x="22769" y="17158"/>
                    <a:pt x="22769" y="14777"/>
                  </a:cubicBezTo>
                  <a:lnTo>
                    <a:pt x="22769" y="4306"/>
                  </a:lnTo>
                  <a:cubicBezTo>
                    <a:pt x="22769" y="1925"/>
                    <a:pt x="20844" y="0"/>
                    <a:pt x="18463" y="0"/>
                  </a:cubicBezTo>
                  <a:close/>
                </a:path>
              </a:pathLst>
            </a:custGeom>
            <a:solidFill>
              <a:schemeClr val="dk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977" name="Google Shape;1977;p44"/>
            <p:cNvSpPr/>
            <p:nvPr/>
          </p:nvSpPr>
          <p:spPr>
            <a:xfrm>
              <a:off x="2696025" y="3880125"/>
              <a:ext cx="570050" cy="477900"/>
            </a:xfrm>
            <a:custGeom>
              <a:avLst/>
              <a:gdLst/>
              <a:ahLst/>
              <a:cxnLst/>
              <a:rect l="l" t="t" r="r" b="b"/>
              <a:pathLst>
                <a:path w="22802" h="19116" extrusionOk="0">
                  <a:moveTo>
                    <a:pt x="16669" y="6100"/>
                  </a:moveTo>
                  <a:lnTo>
                    <a:pt x="16669" y="12983"/>
                  </a:lnTo>
                  <a:lnTo>
                    <a:pt x="6133" y="12983"/>
                  </a:lnTo>
                  <a:lnTo>
                    <a:pt x="6133" y="6100"/>
                  </a:lnTo>
                  <a:close/>
                  <a:moveTo>
                    <a:pt x="4306" y="0"/>
                  </a:moveTo>
                  <a:cubicBezTo>
                    <a:pt x="1957" y="0"/>
                    <a:pt x="0" y="1925"/>
                    <a:pt x="0" y="4306"/>
                  </a:cubicBezTo>
                  <a:lnTo>
                    <a:pt x="0" y="14777"/>
                  </a:lnTo>
                  <a:cubicBezTo>
                    <a:pt x="0" y="17158"/>
                    <a:pt x="1957" y="19116"/>
                    <a:pt x="4306" y="19116"/>
                  </a:cubicBezTo>
                  <a:lnTo>
                    <a:pt x="18463" y="19116"/>
                  </a:lnTo>
                  <a:cubicBezTo>
                    <a:pt x="20844" y="19116"/>
                    <a:pt x="22802" y="17158"/>
                    <a:pt x="22802" y="14777"/>
                  </a:cubicBezTo>
                  <a:lnTo>
                    <a:pt x="22802" y="4306"/>
                  </a:lnTo>
                  <a:cubicBezTo>
                    <a:pt x="22802" y="1925"/>
                    <a:pt x="20844" y="0"/>
                    <a:pt x="18463" y="0"/>
                  </a:cubicBezTo>
                  <a:close/>
                </a:path>
              </a:pathLst>
            </a:custGeom>
            <a:solidFill>
              <a:schemeClr val="dk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978" name="Google Shape;1978;p44"/>
            <p:cNvSpPr/>
            <p:nvPr/>
          </p:nvSpPr>
          <p:spPr>
            <a:xfrm>
              <a:off x="1960450" y="4517850"/>
              <a:ext cx="569225" cy="477900"/>
            </a:xfrm>
            <a:custGeom>
              <a:avLst/>
              <a:gdLst/>
              <a:ahLst/>
              <a:cxnLst/>
              <a:rect l="l" t="t" r="r" b="b"/>
              <a:pathLst>
                <a:path w="22769" h="19116" extrusionOk="0">
                  <a:moveTo>
                    <a:pt x="16669" y="6100"/>
                  </a:moveTo>
                  <a:lnTo>
                    <a:pt x="16669" y="12983"/>
                  </a:lnTo>
                  <a:lnTo>
                    <a:pt x="6100" y="12983"/>
                  </a:lnTo>
                  <a:lnTo>
                    <a:pt x="6100" y="6100"/>
                  </a:lnTo>
                  <a:close/>
                  <a:moveTo>
                    <a:pt x="4306" y="0"/>
                  </a:moveTo>
                  <a:cubicBezTo>
                    <a:pt x="1925" y="0"/>
                    <a:pt x="0" y="1925"/>
                    <a:pt x="0" y="4306"/>
                  </a:cubicBezTo>
                  <a:lnTo>
                    <a:pt x="0" y="14777"/>
                  </a:lnTo>
                  <a:cubicBezTo>
                    <a:pt x="0" y="17158"/>
                    <a:pt x="1925" y="19115"/>
                    <a:pt x="4306" y="19115"/>
                  </a:cubicBezTo>
                  <a:lnTo>
                    <a:pt x="18463" y="19115"/>
                  </a:lnTo>
                  <a:cubicBezTo>
                    <a:pt x="20844" y="19115"/>
                    <a:pt x="22769" y="17158"/>
                    <a:pt x="22769" y="14777"/>
                  </a:cubicBezTo>
                  <a:lnTo>
                    <a:pt x="22769" y="4306"/>
                  </a:lnTo>
                  <a:cubicBezTo>
                    <a:pt x="22769" y="1925"/>
                    <a:pt x="20844" y="0"/>
                    <a:pt x="18463" y="0"/>
                  </a:cubicBezTo>
                  <a:close/>
                </a:path>
              </a:pathLst>
            </a:custGeom>
            <a:solidFill>
              <a:schemeClr val="dk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979" name="Google Shape;1979;p44"/>
            <p:cNvSpPr/>
            <p:nvPr/>
          </p:nvSpPr>
          <p:spPr>
            <a:xfrm>
              <a:off x="2696025" y="4517850"/>
              <a:ext cx="570050" cy="477900"/>
            </a:xfrm>
            <a:custGeom>
              <a:avLst/>
              <a:gdLst/>
              <a:ahLst/>
              <a:cxnLst/>
              <a:rect l="l" t="t" r="r" b="b"/>
              <a:pathLst>
                <a:path w="22802" h="19116" extrusionOk="0">
                  <a:moveTo>
                    <a:pt x="16669" y="6100"/>
                  </a:moveTo>
                  <a:lnTo>
                    <a:pt x="16669" y="12983"/>
                  </a:lnTo>
                  <a:lnTo>
                    <a:pt x="6133" y="12983"/>
                  </a:lnTo>
                  <a:lnTo>
                    <a:pt x="6133" y="6100"/>
                  </a:lnTo>
                  <a:close/>
                  <a:moveTo>
                    <a:pt x="4306" y="0"/>
                  </a:moveTo>
                  <a:cubicBezTo>
                    <a:pt x="1957" y="0"/>
                    <a:pt x="0" y="1925"/>
                    <a:pt x="0" y="4306"/>
                  </a:cubicBezTo>
                  <a:lnTo>
                    <a:pt x="0" y="14777"/>
                  </a:lnTo>
                  <a:cubicBezTo>
                    <a:pt x="0" y="17158"/>
                    <a:pt x="1957" y="19115"/>
                    <a:pt x="4306" y="19115"/>
                  </a:cubicBezTo>
                  <a:lnTo>
                    <a:pt x="18463" y="19115"/>
                  </a:lnTo>
                  <a:cubicBezTo>
                    <a:pt x="20844" y="19115"/>
                    <a:pt x="22802" y="17158"/>
                    <a:pt x="22802" y="14777"/>
                  </a:cubicBezTo>
                  <a:lnTo>
                    <a:pt x="22802" y="4306"/>
                  </a:lnTo>
                  <a:cubicBezTo>
                    <a:pt x="22802" y="1925"/>
                    <a:pt x="20844" y="0"/>
                    <a:pt x="18463" y="0"/>
                  </a:cubicBezTo>
                  <a:close/>
                </a:path>
              </a:pathLst>
            </a:custGeom>
            <a:solidFill>
              <a:schemeClr val="dk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980" name="Google Shape;1980;p44"/>
            <p:cNvSpPr/>
            <p:nvPr/>
          </p:nvSpPr>
          <p:spPr>
            <a:xfrm>
              <a:off x="4887250" y="4410200"/>
              <a:ext cx="570075" cy="477900"/>
            </a:xfrm>
            <a:custGeom>
              <a:avLst/>
              <a:gdLst/>
              <a:ahLst/>
              <a:cxnLst/>
              <a:rect l="l" t="t" r="r" b="b"/>
              <a:pathLst>
                <a:path w="22803" h="19116" extrusionOk="0">
                  <a:moveTo>
                    <a:pt x="16670" y="6133"/>
                  </a:moveTo>
                  <a:lnTo>
                    <a:pt x="16670" y="13016"/>
                  </a:lnTo>
                  <a:lnTo>
                    <a:pt x="6101" y="13016"/>
                  </a:lnTo>
                  <a:lnTo>
                    <a:pt x="6101" y="6133"/>
                  </a:lnTo>
                  <a:close/>
                  <a:moveTo>
                    <a:pt x="4307" y="0"/>
                  </a:moveTo>
                  <a:cubicBezTo>
                    <a:pt x="1925" y="0"/>
                    <a:pt x="1" y="1925"/>
                    <a:pt x="1" y="4306"/>
                  </a:cubicBezTo>
                  <a:lnTo>
                    <a:pt x="1" y="14810"/>
                  </a:lnTo>
                  <a:cubicBezTo>
                    <a:pt x="1" y="17191"/>
                    <a:pt x="1925" y="19115"/>
                    <a:pt x="4307" y="19115"/>
                  </a:cubicBezTo>
                  <a:lnTo>
                    <a:pt x="18464" y="19115"/>
                  </a:lnTo>
                  <a:cubicBezTo>
                    <a:pt x="20845" y="19115"/>
                    <a:pt x="22802" y="17191"/>
                    <a:pt x="22802" y="14810"/>
                  </a:cubicBezTo>
                  <a:lnTo>
                    <a:pt x="22802" y="4306"/>
                  </a:lnTo>
                  <a:cubicBezTo>
                    <a:pt x="22802" y="1925"/>
                    <a:pt x="20845" y="0"/>
                    <a:pt x="18464" y="0"/>
                  </a:cubicBezTo>
                  <a:close/>
                </a:path>
              </a:pathLst>
            </a:custGeom>
            <a:solidFill>
              <a:schemeClr val="dk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981" name="Google Shape;1981;p44"/>
            <p:cNvSpPr/>
            <p:nvPr/>
          </p:nvSpPr>
          <p:spPr>
            <a:xfrm>
              <a:off x="4042400" y="4410200"/>
              <a:ext cx="569250" cy="477900"/>
            </a:xfrm>
            <a:custGeom>
              <a:avLst/>
              <a:gdLst/>
              <a:ahLst/>
              <a:cxnLst/>
              <a:rect l="l" t="t" r="r" b="b"/>
              <a:pathLst>
                <a:path w="22770" h="19116" extrusionOk="0">
                  <a:moveTo>
                    <a:pt x="16669" y="6133"/>
                  </a:moveTo>
                  <a:lnTo>
                    <a:pt x="16669" y="13016"/>
                  </a:lnTo>
                  <a:lnTo>
                    <a:pt x="6101" y="13016"/>
                  </a:lnTo>
                  <a:lnTo>
                    <a:pt x="6101" y="6133"/>
                  </a:lnTo>
                  <a:close/>
                  <a:moveTo>
                    <a:pt x="4306" y="0"/>
                  </a:moveTo>
                  <a:cubicBezTo>
                    <a:pt x="1925" y="0"/>
                    <a:pt x="1" y="1925"/>
                    <a:pt x="1" y="4306"/>
                  </a:cubicBezTo>
                  <a:lnTo>
                    <a:pt x="1" y="14810"/>
                  </a:lnTo>
                  <a:cubicBezTo>
                    <a:pt x="1" y="17191"/>
                    <a:pt x="1925" y="19115"/>
                    <a:pt x="4306" y="19115"/>
                  </a:cubicBezTo>
                  <a:lnTo>
                    <a:pt x="18464" y="19115"/>
                  </a:lnTo>
                  <a:cubicBezTo>
                    <a:pt x="20845" y="19115"/>
                    <a:pt x="22769" y="17191"/>
                    <a:pt x="22769" y="14810"/>
                  </a:cubicBezTo>
                  <a:lnTo>
                    <a:pt x="22769" y="4306"/>
                  </a:lnTo>
                  <a:cubicBezTo>
                    <a:pt x="22769" y="1925"/>
                    <a:pt x="20845" y="0"/>
                    <a:pt x="18464" y="0"/>
                  </a:cubicBezTo>
                  <a:close/>
                </a:path>
              </a:pathLst>
            </a:custGeom>
            <a:solidFill>
              <a:schemeClr val="dk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grpSp>
      <p:grpSp>
        <p:nvGrpSpPr>
          <p:cNvPr id="1982" name="Google Shape;1982;p44"/>
          <p:cNvGrpSpPr/>
          <p:nvPr/>
        </p:nvGrpSpPr>
        <p:grpSpPr>
          <a:xfrm>
            <a:off x="7915361" y="3299476"/>
            <a:ext cx="498168" cy="517715"/>
            <a:chOff x="1289300" y="238425"/>
            <a:chExt cx="5021850" cy="5218900"/>
          </a:xfrm>
        </p:grpSpPr>
        <p:sp>
          <p:nvSpPr>
            <p:cNvPr id="1983" name="Google Shape;1983;p44"/>
            <p:cNvSpPr/>
            <p:nvPr/>
          </p:nvSpPr>
          <p:spPr>
            <a:xfrm>
              <a:off x="1289300" y="238425"/>
              <a:ext cx="5021850" cy="5218900"/>
            </a:xfrm>
            <a:custGeom>
              <a:avLst/>
              <a:gdLst/>
              <a:ahLst/>
              <a:cxnLst/>
              <a:rect l="l" t="t" r="r" b="b"/>
              <a:pathLst>
                <a:path w="200874" h="208756" extrusionOk="0">
                  <a:moveTo>
                    <a:pt x="167917" y="6105"/>
                  </a:moveTo>
                  <a:cubicBezTo>
                    <a:pt x="168121" y="6105"/>
                    <a:pt x="168327" y="6152"/>
                    <a:pt x="168514" y="6251"/>
                  </a:cubicBezTo>
                  <a:cubicBezTo>
                    <a:pt x="177322" y="10589"/>
                    <a:pt x="184009" y="18092"/>
                    <a:pt x="187369" y="27323"/>
                  </a:cubicBezTo>
                  <a:cubicBezTo>
                    <a:pt x="190728" y="36555"/>
                    <a:pt x="190435" y="46602"/>
                    <a:pt x="186488" y="55572"/>
                  </a:cubicBezTo>
                  <a:cubicBezTo>
                    <a:pt x="186265" y="56073"/>
                    <a:pt x="185782" y="56384"/>
                    <a:pt x="185260" y="56384"/>
                  </a:cubicBezTo>
                  <a:cubicBezTo>
                    <a:pt x="185170" y="56384"/>
                    <a:pt x="185079" y="56374"/>
                    <a:pt x="184987" y="56355"/>
                  </a:cubicBezTo>
                  <a:lnTo>
                    <a:pt x="154651" y="49864"/>
                  </a:lnTo>
                  <a:lnTo>
                    <a:pt x="153607" y="46993"/>
                  </a:lnTo>
                  <a:cubicBezTo>
                    <a:pt x="153607" y="46993"/>
                    <a:pt x="153607" y="46961"/>
                    <a:pt x="153607" y="46961"/>
                  </a:cubicBezTo>
                  <a:cubicBezTo>
                    <a:pt x="153607" y="46961"/>
                    <a:pt x="153607" y="46928"/>
                    <a:pt x="153574" y="46928"/>
                  </a:cubicBezTo>
                  <a:lnTo>
                    <a:pt x="147833" y="31075"/>
                  </a:lnTo>
                  <a:lnTo>
                    <a:pt x="166883" y="6610"/>
                  </a:lnTo>
                  <a:cubicBezTo>
                    <a:pt x="167121" y="6286"/>
                    <a:pt x="167516" y="6105"/>
                    <a:pt x="167917" y="6105"/>
                  </a:cubicBezTo>
                  <a:close/>
                  <a:moveTo>
                    <a:pt x="144180" y="38936"/>
                  </a:moveTo>
                  <a:lnTo>
                    <a:pt x="146822" y="46178"/>
                  </a:lnTo>
                  <a:lnTo>
                    <a:pt x="117986" y="56681"/>
                  </a:lnTo>
                  <a:cubicBezTo>
                    <a:pt x="117660" y="54039"/>
                    <a:pt x="116844" y="51560"/>
                    <a:pt x="115637" y="49342"/>
                  </a:cubicBezTo>
                  <a:lnTo>
                    <a:pt x="144180" y="38936"/>
                  </a:lnTo>
                  <a:close/>
                  <a:moveTo>
                    <a:pt x="97925" y="44971"/>
                  </a:moveTo>
                  <a:cubicBezTo>
                    <a:pt x="105688" y="44971"/>
                    <a:pt x="112017" y="51266"/>
                    <a:pt x="112017" y="59063"/>
                  </a:cubicBezTo>
                  <a:cubicBezTo>
                    <a:pt x="112017" y="66826"/>
                    <a:pt x="105688" y="73154"/>
                    <a:pt x="97925" y="73154"/>
                  </a:cubicBezTo>
                  <a:cubicBezTo>
                    <a:pt x="90129" y="73154"/>
                    <a:pt x="83833" y="66826"/>
                    <a:pt x="83833" y="59063"/>
                  </a:cubicBezTo>
                  <a:cubicBezTo>
                    <a:pt x="83833" y="51266"/>
                    <a:pt x="90129" y="44971"/>
                    <a:pt x="97925" y="44971"/>
                  </a:cubicBezTo>
                  <a:close/>
                  <a:moveTo>
                    <a:pt x="105851" y="77623"/>
                  </a:moveTo>
                  <a:lnTo>
                    <a:pt x="107091" y="84995"/>
                  </a:lnTo>
                  <a:lnTo>
                    <a:pt x="97925" y="94194"/>
                  </a:lnTo>
                  <a:lnTo>
                    <a:pt x="88726" y="84995"/>
                  </a:lnTo>
                  <a:lnTo>
                    <a:pt x="89966" y="77623"/>
                  </a:lnTo>
                  <a:cubicBezTo>
                    <a:pt x="92412" y="78667"/>
                    <a:pt x="95087" y="79254"/>
                    <a:pt x="97925" y="79254"/>
                  </a:cubicBezTo>
                  <a:cubicBezTo>
                    <a:pt x="100730" y="79254"/>
                    <a:pt x="103438" y="78667"/>
                    <a:pt x="105851" y="77623"/>
                  </a:cubicBezTo>
                  <a:close/>
                  <a:moveTo>
                    <a:pt x="87486" y="92400"/>
                  </a:moveTo>
                  <a:lnTo>
                    <a:pt x="93586" y="98500"/>
                  </a:lnTo>
                  <a:lnTo>
                    <a:pt x="85073" y="107046"/>
                  </a:lnTo>
                  <a:lnTo>
                    <a:pt x="87486" y="92400"/>
                  </a:lnTo>
                  <a:close/>
                  <a:moveTo>
                    <a:pt x="108331" y="92400"/>
                  </a:moveTo>
                  <a:lnTo>
                    <a:pt x="110777" y="107046"/>
                  </a:lnTo>
                  <a:lnTo>
                    <a:pt x="102231" y="98500"/>
                  </a:lnTo>
                  <a:lnTo>
                    <a:pt x="108331" y="92400"/>
                  </a:lnTo>
                  <a:close/>
                  <a:moveTo>
                    <a:pt x="97925" y="102838"/>
                  </a:moveTo>
                  <a:lnTo>
                    <a:pt x="111234" y="116147"/>
                  </a:lnTo>
                  <a:lnTo>
                    <a:pt x="97925" y="132196"/>
                  </a:lnTo>
                  <a:lnTo>
                    <a:pt x="84616" y="116147"/>
                  </a:lnTo>
                  <a:lnTo>
                    <a:pt x="97925" y="102838"/>
                  </a:lnTo>
                  <a:close/>
                  <a:moveTo>
                    <a:pt x="84127" y="75503"/>
                  </a:moveTo>
                  <a:lnTo>
                    <a:pt x="84127" y="75503"/>
                  </a:lnTo>
                  <a:cubicBezTo>
                    <a:pt x="83637" y="78471"/>
                    <a:pt x="71959" y="148278"/>
                    <a:pt x="71633" y="150398"/>
                  </a:cubicBezTo>
                  <a:cubicBezTo>
                    <a:pt x="65435" y="140156"/>
                    <a:pt x="54540" y="132816"/>
                    <a:pt x="41590" y="131805"/>
                  </a:cubicBezTo>
                  <a:lnTo>
                    <a:pt x="41590" y="90965"/>
                  </a:lnTo>
                  <a:lnTo>
                    <a:pt x="84127" y="75503"/>
                  </a:lnTo>
                  <a:close/>
                  <a:moveTo>
                    <a:pt x="113452" y="123063"/>
                  </a:moveTo>
                  <a:lnTo>
                    <a:pt x="118867" y="155552"/>
                  </a:lnTo>
                  <a:lnTo>
                    <a:pt x="118867" y="155552"/>
                  </a:lnTo>
                  <a:lnTo>
                    <a:pt x="101970" y="136894"/>
                  </a:lnTo>
                  <a:lnTo>
                    <a:pt x="113452" y="123063"/>
                  </a:lnTo>
                  <a:close/>
                  <a:moveTo>
                    <a:pt x="82398" y="123063"/>
                  </a:moveTo>
                  <a:lnTo>
                    <a:pt x="93880" y="136894"/>
                  </a:lnTo>
                  <a:lnTo>
                    <a:pt x="76950" y="155552"/>
                  </a:lnTo>
                  <a:lnTo>
                    <a:pt x="82398" y="123063"/>
                  </a:lnTo>
                  <a:close/>
                  <a:moveTo>
                    <a:pt x="97925" y="141526"/>
                  </a:moveTo>
                  <a:lnTo>
                    <a:pt x="120726" y="166708"/>
                  </a:lnTo>
                  <a:lnTo>
                    <a:pt x="123695" y="184486"/>
                  </a:lnTo>
                  <a:lnTo>
                    <a:pt x="74373" y="184486"/>
                  </a:lnTo>
                  <a:cubicBezTo>
                    <a:pt x="76885" y="178158"/>
                    <a:pt x="77603" y="171373"/>
                    <a:pt x="76722" y="164914"/>
                  </a:cubicBezTo>
                  <a:lnTo>
                    <a:pt x="97925" y="141526"/>
                  </a:lnTo>
                  <a:close/>
                  <a:moveTo>
                    <a:pt x="148910" y="51919"/>
                  </a:moveTo>
                  <a:lnTo>
                    <a:pt x="149073" y="52408"/>
                  </a:lnTo>
                  <a:cubicBezTo>
                    <a:pt x="149693" y="54104"/>
                    <a:pt x="151128" y="55344"/>
                    <a:pt x="152889" y="55735"/>
                  </a:cubicBezTo>
                  <a:lnTo>
                    <a:pt x="169493" y="59291"/>
                  </a:lnTo>
                  <a:lnTo>
                    <a:pt x="169493" y="137579"/>
                  </a:lnTo>
                  <a:lnTo>
                    <a:pt x="164730" y="137579"/>
                  </a:lnTo>
                  <a:cubicBezTo>
                    <a:pt x="160620" y="137579"/>
                    <a:pt x="157293" y="140906"/>
                    <a:pt x="157293" y="145016"/>
                  </a:cubicBezTo>
                  <a:lnTo>
                    <a:pt x="157293" y="184486"/>
                  </a:lnTo>
                  <a:lnTo>
                    <a:pt x="129892" y="184486"/>
                  </a:lnTo>
                  <a:cubicBezTo>
                    <a:pt x="128914" y="178680"/>
                    <a:pt x="113517" y="86431"/>
                    <a:pt x="111462" y="74035"/>
                  </a:cubicBezTo>
                  <a:cubicBezTo>
                    <a:pt x="114561" y="71230"/>
                    <a:pt x="116779" y="67511"/>
                    <a:pt x="117660" y="63303"/>
                  </a:cubicBezTo>
                  <a:lnTo>
                    <a:pt x="148910" y="51919"/>
                  </a:lnTo>
                  <a:close/>
                  <a:moveTo>
                    <a:pt x="38552" y="137807"/>
                  </a:moveTo>
                  <a:cubicBezTo>
                    <a:pt x="46847" y="137807"/>
                    <a:pt x="55152" y="140963"/>
                    <a:pt x="61488" y="147299"/>
                  </a:cubicBezTo>
                  <a:cubicBezTo>
                    <a:pt x="67491" y="153301"/>
                    <a:pt x="70981" y="161489"/>
                    <a:pt x="70948" y="170296"/>
                  </a:cubicBezTo>
                  <a:cubicBezTo>
                    <a:pt x="70948" y="179267"/>
                    <a:pt x="67295" y="187324"/>
                    <a:pt x="61488" y="193163"/>
                  </a:cubicBezTo>
                  <a:cubicBezTo>
                    <a:pt x="55160" y="199491"/>
                    <a:pt x="46842" y="202655"/>
                    <a:pt x="38557" y="202655"/>
                  </a:cubicBezTo>
                  <a:cubicBezTo>
                    <a:pt x="30239" y="202655"/>
                    <a:pt x="21921" y="199491"/>
                    <a:pt x="15625" y="193163"/>
                  </a:cubicBezTo>
                  <a:cubicBezTo>
                    <a:pt x="9492" y="187030"/>
                    <a:pt x="6100" y="178843"/>
                    <a:pt x="6133" y="170166"/>
                  </a:cubicBezTo>
                  <a:cubicBezTo>
                    <a:pt x="6165" y="161522"/>
                    <a:pt x="9525" y="153399"/>
                    <a:pt x="15625" y="147299"/>
                  </a:cubicBezTo>
                  <a:cubicBezTo>
                    <a:pt x="21929" y="140979"/>
                    <a:pt x="30236" y="137807"/>
                    <a:pt x="38552" y="137807"/>
                  </a:cubicBezTo>
                  <a:close/>
                  <a:moveTo>
                    <a:pt x="167925" y="0"/>
                  </a:moveTo>
                  <a:cubicBezTo>
                    <a:pt x="165685" y="0"/>
                    <a:pt x="163492" y="1008"/>
                    <a:pt x="162055" y="2859"/>
                  </a:cubicBezTo>
                  <a:lnTo>
                    <a:pt x="142712" y="27715"/>
                  </a:lnTo>
                  <a:cubicBezTo>
                    <a:pt x="141570" y="29150"/>
                    <a:pt x="141277" y="31009"/>
                    <a:pt x="141896" y="32706"/>
                  </a:cubicBezTo>
                  <a:lnTo>
                    <a:pt x="142092" y="33195"/>
                  </a:lnTo>
                  <a:lnTo>
                    <a:pt x="111658" y="44253"/>
                  </a:lnTo>
                  <a:cubicBezTo>
                    <a:pt x="108070" y="40893"/>
                    <a:pt x="103209" y="38838"/>
                    <a:pt x="97925" y="38838"/>
                  </a:cubicBezTo>
                  <a:cubicBezTo>
                    <a:pt x="87617" y="38838"/>
                    <a:pt x="79103" y="46602"/>
                    <a:pt x="77864" y="56583"/>
                  </a:cubicBezTo>
                  <a:lnTo>
                    <a:pt x="59662" y="63205"/>
                  </a:lnTo>
                  <a:cubicBezTo>
                    <a:pt x="58096" y="63760"/>
                    <a:pt x="57248" y="65521"/>
                    <a:pt x="57835" y="67120"/>
                  </a:cubicBezTo>
                  <a:cubicBezTo>
                    <a:pt x="58293" y="68366"/>
                    <a:pt x="59465" y="69137"/>
                    <a:pt x="60702" y="69137"/>
                  </a:cubicBezTo>
                  <a:cubicBezTo>
                    <a:pt x="61051" y="69137"/>
                    <a:pt x="61405" y="69076"/>
                    <a:pt x="61749" y="68946"/>
                  </a:cubicBezTo>
                  <a:lnTo>
                    <a:pt x="78092" y="63010"/>
                  </a:lnTo>
                  <a:cubicBezTo>
                    <a:pt x="78614" y="65587"/>
                    <a:pt x="79625" y="68000"/>
                    <a:pt x="81028" y="70121"/>
                  </a:cubicBezTo>
                  <a:lnTo>
                    <a:pt x="29227" y="88975"/>
                  </a:lnTo>
                  <a:cubicBezTo>
                    <a:pt x="28795" y="89131"/>
                    <a:pt x="28352" y="89205"/>
                    <a:pt x="27915" y="89205"/>
                  </a:cubicBezTo>
                  <a:cubicBezTo>
                    <a:pt x="26344" y="89205"/>
                    <a:pt x="24863" y="88242"/>
                    <a:pt x="24302" y="86659"/>
                  </a:cubicBezTo>
                  <a:cubicBezTo>
                    <a:pt x="23552" y="84669"/>
                    <a:pt x="24595" y="82451"/>
                    <a:pt x="26585" y="81733"/>
                  </a:cubicBezTo>
                  <a:lnTo>
                    <a:pt x="48441" y="73807"/>
                  </a:lnTo>
                  <a:cubicBezTo>
                    <a:pt x="50039" y="73220"/>
                    <a:pt x="50854" y="71458"/>
                    <a:pt x="50267" y="69860"/>
                  </a:cubicBezTo>
                  <a:cubicBezTo>
                    <a:pt x="49805" y="68627"/>
                    <a:pt x="48615" y="67859"/>
                    <a:pt x="47365" y="67859"/>
                  </a:cubicBezTo>
                  <a:cubicBezTo>
                    <a:pt x="47027" y="67859"/>
                    <a:pt x="46686" y="67915"/>
                    <a:pt x="46353" y="68033"/>
                  </a:cubicBezTo>
                  <a:lnTo>
                    <a:pt x="24498" y="75992"/>
                  </a:lnTo>
                  <a:cubicBezTo>
                    <a:pt x="19344" y="77884"/>
                    <a:pt x="16669" y="83593"/>
                    <a:pt x="18528" y="88779"/>
                  </a:cubicBezTo>
                  <a:cubicBezTo>
                    <a:pt x="20008" y="92810"/>
                    <a:pt x="23821" y="95324"/>
                    <a:pt x="27894" y="95324"/>
                  </a:cubicBezTo>
                  <a:cubicBezTo>
                    <a:pt x="29029" y="95324"/>
                    <a:pt x="30184" y="95129"/>
                    <a:pt x="31315" y="94716"/>
                  </a:cubicBezTo>
                  <a:lnTo>
                    <a:pt x="35490" y="93216"/>
                  </a:lnTo>
                  <a:lnTo>
                    <a:pt x="35490" y="131805"/>
                  </a:lnTo>
                  <a:cubicBezTo>
                    <a:pt x="15886" y="133338"/>
                    <a:pt x="65" y="149648"/>
                    <a:pt x="0" y="170166"/>
                  </a:cubicBezTo>
                  <a:cubicBezTo>
                    <a:pt x="0" y="180474"/>
                    <a:pt x="3980" y="190194"/>
                    <a:pt x="11286" y="197469"/>
                  </a:cubicBezTo>
                  <a:cubicBezTo>
                    <a:pt x="18789" y="205004"/>
                    <a:pt x="28673" y="208755"/>
                    <a:pt x="38557" y="208755"/>
                  </a:cubicBezTo>
                  <a:cubicBezTo>
                    <a:pt x="48408" y="208755"/>
                    <a:pt x="58292" y="205004"/>
                    <a:pt x="65794" y="197469"/>
                  </a:cubicBezTo>
                  <a:cubicBezTo>
                    <a:pt x="67915" y="195381"/>
                    <a:pt x="69741" y="193065"/>
                    <a:pt x="71274" y="190618"/>
                  </a:cubicBezTo>
                  <a:lnTo>
                    <a:pt x="197807" y="190618"/>
                  </a:lnTo>
                  <a:cubicBezTo>
                    <a:pt x="199503" y="190618"/>
                    <a:pt x="200873" y="189248"/>
                    <a:pt x="200873" y="187552"/>
                  </a:cubicBezTo>
                  <a:cubicBezTo>
                    <a:pt x="200873" y="185856"/>
                    <a:pt x="199503" y="184486"/>
                    <a:pt x="197807" y="184486"/>
                  </a:cubicBezTo>
                  <a:lnTo>
                    <a:pt x="187825" y="184486"/>
                  </a:lnTo>
                  <a:lnTo>
                    <a:pt x="187825" y="167426"/>
                  </a:lnTo>
                  <a:cubicBezTo>
                    <a:pt x="187825" y="165730"/>
                    <a:pt x="186455" y="164359"/>
                    <a:pt x="184792" y="164359"/>
                  </a:cubicBezTo>
                  <a:cubicBezTo>
                    <a:pt x="183095" y="164359"/>
                    <a:pt x="181725" y="165730"/>
                    <a:pt x="181725" y="167426"/>
                  </a:cubicBezTo>
                  <a:lnTo>
                    <a:pt x="181725" y="184486"/>
                  </a:lnTo>
                  <a:lnTo>
                    <a:pt x="163426" y="184486"/>
                  </a:lnTo>
                  <a:lnTo>
                    <a:pt x="163426" y="145016"/>
                  </a:lnTo>
                  <a:cubicBezTo>
                    <a:pt x="163426" y="144298"/>
                    <a:pt x="164013" y="143679"/>
                    <a:pt x="164730" y="143679"/>
                  </a:cubicBezTo>
                  <a:lnTo>
                    <a:pt x="180388" y="143679"/>
                  </a:lnTo>
                  <a:cubicBezTo>
                    <a:pt x="181138" y="143679"/>
                    <a:pt x="181725" y="144298"/>
                    <a:pt x="181725" y="145016"/>
                  </a:cubicBezTo>
                  <a:lnTo>
                    <a:pt x="181725" y="153138"/>
                  </a:lnTo>
                  <a:cubicBezTo>
                    <a:pt x="181725" y="154834"/>
                    <a:pt x="183095" y="156205"/>
                    <a:pt x="184792" y="156205"/>
                  </a:cubicBezTo>
                  <a:cubicBezTo>
                    <a:pt x="186455" y="156205"/>
                    <a:pt x="187825" y="154834"/>
                    <a:pt x="187825" y="153138"/>
                  </a:cubicBezTo>
                  <a:lnTo>
                    <a:pt x="187825" y="145016"/>
                  </a:lnTo>
                  <a:cubicBezTo>
                    <a:pt x="187825" y="140906"/>
                    <a:pt x="184498" y="137579"/>
                    <a:pt x="180388" y="137579"/>
                  </a:cubicBezTo>
                  <a:lnTo>
                    <a:pt x="175625" y="137579"/>
                  </a:lnTo>
                  <a:lnTo>
                    <a:pt x="175625" y="60596"/>
                  </a:lnTo>
                  <a:cubicBezTo>
                    <a:pt x="183715" y="62292"/>
                    <a:pt x="183911" y="62488"/>
                    <a:pt x="185248" y="62488"/>
                  </a:cubicBezTo>
                  <a:cubicBezTo>
                    <a:pt x="188151" y="62488"/>
                    <a:pt x="190859" y="60791"/>
                    <a:pt x="192066" y="58051"/>
                  </a:cubicBezTo>
                  <a:cubicBezTo>
                    <a:pt x="196665" y="47613"/>
                    <a:pt x="197024" y="35935"/>
                    <a:pt x="193142" y="25236"/>
                  </a:cubicBezTo>
                  <a:cubicBezTo>
                    <a:pt x="189228" y="14504"/>
                    <a:pt x="181464" y="5827"/>
                    <a:pt x="171222" y="771"/>
                  </a:cubicBezTo>
                  <a:cubicBezTo>
                    <a:pt x="170169" y="250"/>
                    <a:pt x="169042" y="0"/>
                    <a:pt x="167925" y="0"/>
                  </a:cubicBezTo>
                  <a:close/>
                </a:path>
              </a:pathLst>
            </a:custGeom>
            <a:solidFill>
              <a:schemeClr val="dk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984" name="Google Shape;1984;p44"/>
            <p:cNvSpPr/>
            <p:nvPr/>
          </p:nvSpPr>
          <p:spPr>
            <a:xfrm>
              <a:off x="1565750" y="4178850"/>
              <a:ext cx="1025100" cy="951450"/>
            </a:xfrm>
            <a:custGeom>
              <a:avLst/>
              <a:gdLst/>
              <a:ahLst/>
              <a:cxnLst/>
              <a:rect l="l" t="t" r="r" b="b"/>
              <a:pathLst>
                <a:path w="41004" h="38058" extrusionOk="0">
                  <a:moveTo>
                    <a:pt x="8840" y="7558"/>
                  </a:moveTo>
                  <a:lnTo>
                    <a:pt x="32522" y="31240"/>
                  </a:lnTo>
                  <a:cubicBezTo>
                    <a:pt x="30848" y="31702"/>
                    <a:pt x="29142" y="31928"/>
                    <a:pt x="27447" y="31928"/>
                  </a:cubicBezTo>
                  <a:cubicBezTo>
                    <a:pt x="22441" y="31928"/>
                    <a:pt x="17535" y="29954"/>
                    <a:pt x="13831" y="26249"/>
                  </a:cubicBezTo>
                  <a:cubicBezTo>
                    <a:pt x="8873" y="21291"/>
                    <a:pt x="7046" y="14180"/>
                    <a:pt x="8840" y="7558"/>
                  </a:cubicBezTo>
                  <a:close/>
                  <a:moveTo>
                    <a:pt x="8136" y="1"/>
                  </a:moveTo>
                  <a:cubicBezTo>
                    <a:pt x="7850" y="1"/>
                    <a:pt x="7561" y="29"/>
                    <a:pt x="7274" y="88"/>
                  </a:cubicBezTo>
                  <a:cubicBezTo>
                    <a:pt x="5839" y="349"/>
                    <a:pt x="4665" y="1328"/>
                    <a:pt x="4078" y="2665"/>
                  </a:cubicBezTo>
                  <a:cubicBezTo>
                    <a:pt x="0" y="12255"/>
                    <a:pt x="2153" y="23216"/>
                    <a:pt x="9525" y="30588"/>
                  </a:cubicBezTo>
                  <a:cubicBezTo>
                    <a:pt x="14386" y="35481"/>
                    <a:pt x="20844" y="38058"/>
                    <a:pt x="27466" y="38058"/>
                  </a:cubicBezTo>
                  <a:cubicBezTo>
                    <a:pt x="30793" y="38058"/>
                    <a:pt x="34186" y="37373"/>
                    <a:pt x="37415" y="36003"/>
                  </a:cubicBezTo>
                  <a:cubicBezTo>
                    <a:pt x="40286" y="34796"/>
                    <a:pt x="41003" y="31077"/>
                    <a:pt x="38818" y="28891"/>
                  </a:cubicBezTo>
                  <a:lnTo>
                    <a:pt x="11221" y="1295"/>
                  </a:lnTo>
                  <a:cubicBezTo>
                    <a:pt x="10386" y="460"/>
                    <a:pt x="9280" y="1"/>
                    <a:pt x="8136" y="1"/>
                  </a:cubicBezTo>
                  <a:close/>
                </a:path>
              </a:pathLst>
            </a:custGeom>
            <a:solidFill>
              <a:schemeClr val="dk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985" name="Google Shape;1985;p44"/>
            <p:cNvSpPr/>
            <p:nvPr/>
          </p:nvSpPr>
          <p:spPr>
            <a:xfrm>
              <a:off x="1932725" y="3858075"/>
              <a:ext cx="1007150" cy="951050"/>
            </a:xfrm>
            <a:custGeom>
              <a:avLst/>
              <a:gdLst/>
              <a:ahLst/>
              <a:cxnLst/>
              <a:rect l="l" t="t" r="r" b="b"/>
              <a:pathLst>
                <a:path w="40286" h="38042" extrusionOk="0">
                  <a:moveTo>
                    <a:pt x="12821" y="6112"/>
                  </a:moveTo>
                  <a:cubicBezTo>
                    <a:pt x="17833" y="6112"/>
                    <a:pt x="22746" y="8069"/>
                    <a:pt x="26455" y="11777"/>
                  </a:cubicBezTo>
                  <a:cubicBezTo>
                    <a:pt x="31413" y="16736"/>
                    <a:pt x="33240" y="23847"/>
                    <a:pt x="31446" y="30469"/>
                  </a:cubicBezTo>
                  <a:lnTo>
                    <a:pt x="7764" y="6787"/>
                  </a:lnTo>
                  <a:cubicBezTo>
                    <a:pt x="9433" y="6334"/>
                    <a:pt x="11133" y="6112"/>
                    <a:pt x="12821" y="6112"/>
                  </a:cubicBezTo>
                  <a:close/>
                  <a:moveTo>
                    <a:pt x="12826" y="0"/>
                  </a:moveTo>
                  <a:cubicBezTo>
                    <a:pt x="9479" y="0"/>
                    <a:pt x="6097" y="663"/>
                    <a:pt x="2871" y="2024"/>
                  </a:cubicBezTo>
                  <a:cubicBezTo>
                    <a:pt x="1533" y="2611"/>
                    <a:pt x="555" y="3785"/>
                    <a:pt x="294" y="5221"/>
                  </a:cubicBezTo>
                  <a:cubicBezTo>
                    <a:pt x="0" y="6656"/>
                    <a:pt x="457" y="8124"/>
                    <a:pt x="1468" y="9168"/>
                  </a:cubicBezTo>
                  <a:lnTo>
                    <a:pt x="29097" y="36764"/>
                  </a:lnTo>
                  <a:cubicBezTo>
                    <a:pt x="29964" y="37631"/>
                    <a:pt x="31073" y="38041"/>
                    <a:pt x="32170" y="38041"/>
                  </a:cubicBezTo>
                  <a:cubicBezTo>
                    <a:pt x="33838" y="38041"/>
                    <a:pt x="35480" y="37093"/>
                    <a:pt x="36208" y="35362"/>
                  </a:cubicBezTo>
                  <a:cubicBezTo>
                    <a:pt x="40286" y="25804"/>
                    <a:pt x="38133" y="14844"/>
                    <a:pt x="30793" y="7472"/>
                  </a:cubicBezTo>
                  <a:cubicBezTo>
                    <a:pt x="25901" y="2580"/>
                    <a:pt x="19429" y="0"/>
                    <a:pt x="12826" y="0"/>
                  </a:cubicBezTo>
                  <a:close/>
                </a:path>
              </a:pathLst>
            </a:custGeom>
            <a:solidFill>
              <a:schemeClr val="dk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grpSp>
      <p:grpSp>
        <p:nvGrpSpPr>
          <p:cNvPr id="1986" name="Google Shape;1986;p44"/>
          <p:cNvGrpSpPr/>
          <p:nvPr/>
        </p:nvGrpSpPr>
        <p:grpSpPr>
          <a:xfrm>
            <a:off x="786778" y="3145561"/>
            <a:ext cx="461842" cy="522989"/>
            <a:chOff x="1492350" y="237875"/>
            <a:chExt cx="4609200" cy="5219450"/>
          </a:xfrm>
        </p:grpSpPr>
        <p:sp>
          <p:nvSpPr>
            <p:cNvPr id="1987" name="Google Shape;1987;p44"/>
            <p:cNvSpPr/>
            <p:nvPr/>
          </p:nvSpPr>
          <p:spPr>
            <a:xfrm>
              <a:off x="3064625" y="3580025"/>
              <a:ext cx="459150" cy="459150"/>
            </a:xfrm>
            <a:custGeom>
              <a:avLst/>
              <a:gdLst/>
              <a:ahLst/>
              <a:cxnLst/>
              <a:rect l="l" t="t" r="r" b="b"/>
              <a:pathLst>
                <a:path w="18366" h="18366" extrusionOk="0">
                  <a:moveTo>
                    <a:pt x="9167" y="6133"/>
                  </a:moveTo>
                  <a:cubicBezTo>
                    <a:pt x="10863" y="6133"/>
                    <a:pt x="12233" y="7503"/>
                    <a:pt x="12233" y="9166"/>
                  </a:cubicBezTo>
                  <a:cubicBezTo>
                    <a:pt x="12233" y="10863"/>
                    <a:pt x="10863" y="12233"/>
                    <a:pt x="9167" y="12233"/>
                  </a:cubicBezTo>
                  <a:cubicBezTo>
                    <a:pt x="7503" y="12233"/>
                    <a:pt x="6133" y="10863"/>
                    <a:pt x="6133" y="9166"/>
                  </a:cubicBezTo>
                  <a:cubicBezTo>
                    <a:pt x="6133" y="7503"/>
                    <a:pt x="7503" y="6133"/>
                    <a:pt x="9167" y="6133"/>
                  </a:cubicBezTo>
                  <a:close/>
                  <a:moveTo>
                    <a:pt x="9167" y="0"/>
                  </a:moveTo>
                  <a:cubicBezTo>
                    <a:pt x="4111" y="0"/>
                    <a:pt x="0" y="4110"/>
                    <a:pt x="0" y="9166"/>
                  </a:cubicBezTo>
                  <a:cubicBezTo>
                    <a:pt x="0" y="14222"/>
                    <a:pt x="4111" y="18365"/>
                    <a:pt x="9167" y="18365"/>
                  </a:cubicBezTo>
                  <a:cubicBezTo>
                    <a:pt x="14255" y="18365"/>
                    <a:pt x="18365" y="14222"/>
                    <a:pt x="18365" y="9166"/>
                  </a:cubicBezTo>
                  <a:cubicBezTo>
                    <a:pt x="18365" y="4110"/>
                    <a:pt x="14255" y="0"/>
                    <a:pt x="9167" y="0"/>
                  </a:cubicBezTo>
                  <a:close/>
                </a:path>
              </a:pathLst>
            </a:custGeom>
            <a:solidFill>
              <a:schemeClr val="dk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988" name="Google Shape;1988;p44"/>
            <p:cNvSpPr/>
            <p:nvPr/>
          </p:nvSpPr>
          <p:spPr>
            <a:xfrm>
              <a:off x="2816725" y="2951075"/>
              <a:ext cx="954950" cy="532450"/>
            </a:xfrm>
            <a:custGeom>
              <a:avLst/>
              <a:gdLst/>
              <a:ahLst/>
              <a:cxnLst/>
              <a:rect l="l" t="t" r="r" b="b"/>
              <a:pathLst>
                <a:path w="38198" h="21298" extrusionOk="0">
                  <a:moveTo>
                    <a:pt x="19089" y="6116"/>
                  </a:moveTo>
                  <a:cubicBezTo>
                    <a:pt x="22707" y="6116"/>
                    <a:pt x="26385" y="6818"/>
                    <a:pt x="29912" y="8294"/>
                  </a:cubicBezTo>
                  <a:lnTo>
                    <a:pt x="24987" y="14589"/>
                  </a:lnTo>
                  <a:cubicBezTo>
                    <a:pt x="23079" y="14019"/>
                    <a:pt x="21089" y="13733"/>
                    <a:pt x="19099" y="13733"/>
                  </a:cubicBezTo>
                  <a:cubicBezTo>
                    <a:pt x="17109" y="13733"/>
                    <a:pt x="15119" y="14019"/>
                    <a:pt x="13211" y="14589"/>
                  </a:cubicBezTo>
                  <a:lnTo>
                    <a:pt x="8285" y="8294"/>
                  </a:lnTo>
                  <a:cubicBezTo>
                    <a:pt x="11669" y="6867"/>
                    <a:pt x="15347" y="6116"/>
                    <a:pt x="19089" y="6116"/>
                  </a:cubicBezTo>
                  <a:close/>
                  <a:moveTo>
                    <a:pt x="19099" y="0"/>
                  </a:moveTo>
                  <a:cubicBezTo>
                    <a:pt x="13203" y="0"/>
                    <a:pt x="7307" y="1525"/>
                    <a:pt x="2022" y="4575"/>
                  </a:cubicBezTo>
                  <a:cubicBezTo>
                    <a:pt x="424" y="5488"/>
                    <a:pt x="0" y="7641"/>
                    <a:pt x="1142" y="9109"/>
                  </a:cubicBezTo>
                  <a:lnTo>
                    <a:pt x="9753" y="20102"/>
                  </a:lnTo>
                  <a:cubicBezTo>
                    <a:pt x="10366" y="20874"/>
                    <a:pt x="11263" y="21298"/>
                    <a:pt x="12181" y="21298"/>
                  </a:cubicBezTo>
                  <a:cubicBezTo>
                    <a:pt x="12582" y="21298"/>
                    <a:pt x="12987" y="21217"/>
                    <a:pt x="13374" y="21048"/>
                  </a:cubicBezTo>
                  <a:cubicBezTo>
                    <a:pt x="15201" y="20265"/>
                    <a:pt x="17125" y="19874"/>
                    <a:pt x="19083" y="19874"/>
                  </a:cubicBezTo>
                  <a:cubicBezTo>
                    <a:pt x="21072" y="19874"/>
                    <a:pt x="22997" y="20265"/>
                    <a:pt x="24824" y="21048"/>
                  </a:cubicBezTo>
                  <a:cubicBezTo>
                    <a:pt x="25211" y="21217"/>
                    <a:pt x="25616" y="21298"/>
                    <a:pt x="26017" y="21298"/>
                  </a:cubicBezTo>
                  <a:cubicBezTo>
                    <a:pt x="26935" y="21298"/>
                    <a:pt x="27832" y="20874"/>
                    <a:pt x="28445" y="20102"/>
                  </a:cubicBezTo>
                  <a:lnTo>
                    <a:pt x="37056" y="9109"/>
                  </a:lnTo>
                  <a:cubicBezTo>
                    <a:pt x="38198" y="7641"/>
                    <a:pt x="37774" y="5488"/>
                    <a:pt x="36175" y="4575"/>
                  </a:cubicBezTo>
                  <a:cubicBezTo>
                    <a:pt x="30891" y="1525"/>
                    <a:pt x="24995" y="0"/>
                    <a:pt x="19099" y="0"/>
                  </a:cubicBezTo>
                  <a:close/>
                </a:path>
              </a:pathLst>
            </a:custGeom>
            <a:solidFill>
              <a:schemeClr val="dk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989" name="Google Shape;1989;p44"/>
            <p:cNvSpPr/>
            <p:nvPr/>
          </p:nvSpPr>
          <p:spPr>
            <a:xfrm>
              <a:off x="2435875" y="3735825"/>
              <a:ext cx="680150" cy="825450"/>
            </a:xfrm>
            <a:custGeom>
              <a:avLst/>
              <a:gdLst/>
              <a:ahLst/>
              <a:cxnLst/>
              <a:rect l="l" t="t" r="r" b="b"/>
              <a:pathLst>
                <a:path w="27206" h="33018" extrusionOk="0">
                  <a:moveTo>
                    <a:pt x="6361" y="6588"/>
                  </a:moveTo>
                  <a:lnTo>
                    <a:pt x="14288" y="7730"/>
                  </a:lnTo>
                  <a:cubicBezTo>
                    <a:pt x="15201" y="11579"/>
                    <a:pt x="17289" y="15167"/>
                    <a:pt x="20192" y="17907"/>
                  </a:cubicBezTo>
                  <a:lnTo>
                    <a:pt x="17191" y="25344"/>
                  </a:lnTo>
                  <a:cubicBezTo>
                    <a:pt x="11222" y="20777"/>
                    <a:pt x="7340" y="14058"/>
                    <a:pt x="6361" y="6588"/>
                  </a:cubicBezTo>
                  <a:close/>
                  <a:moveTo>
                    <a:pt x="3060" y="1"/>
                  </a:moveTo>
                  <a:cubicBezTo>
                    <a:pt x="1411" y="1"/>
                    <a:pt x="1" y="1353"/>
                    <a:pt x="1" y="3065"/>
                  </a:cubicBezTo>
                  <a:cubicBezTo>
                    <a:pt x="33" y="15232"/>
                    <a:pt x="6525" y="26486"/>
                    <a:pt x="17093" y="32618"/>
                  </a:cubicBezTo>
                  <a:cubicBezTo>
                    <a:pt x="17569" y="32890"/>
                    <a:pt x="18086" y="33018"/>
                    <a:pt x="18594" y="33018"/>
                  </a:cubicBezTo>
                  <a:cubicBezTo>
                    <a:pt x="19794" y="33018"/>
                    <a:pt x="20951" y="32309"/>
                    <a:pt x="21432" y="31118"/>
                  </a:cubicBezTo>
                  <a:lnTo>
                    <a:pt x="26684" y="18135"/>
                  </a:lnTo>
                  <a:cubicBezTo>
                    <a:pt x="27206" y="16863"/>
                    <a:pt x="26781" y="15363"/>
                    <a:pt x="25672" y="14547"/>
                  </a:cubicBezTo>
                  <a:cubicBezTo>
                    <a:pt x="22508" y="12166"/>
                    <a:pt x="20421" y="8578"/>
                    <a:pt x="19964" y="4631"/>
                  </a:cubicBezTo>
                  <a:cubicBezTo>
                    <a:pt x="19801" y="3261"/>
                    <a:pt x="18724" y="2152"/>
                    <a:pt x="17354" y="1956"/>
                  </a:cubicBezTo>
                  <a:lnTo>
                    <a:pt x="3491" y="31"/>
                  </a:lnTo>
                  <a:cubicBezTo>
                    <a:pt x="3346" y="11"/>
                    <a:pt x="3202" y="1"/>
                    <a:pt x="3060" y="1"/>
                  </a:cubicBezTo>
                  <a:close/>
                </a:path>
              </a:pathLst>
            </a:custGeom>
            <a:solidFill>
              <a:schemeClr val="dk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990" name="Google Shape;1990;p44"/>
            <p:cNvSpPr/>
            <p:nvPr/>
          </p:nvSpPr>
          <p:spPr>
            <a:xfrm>
              <a:off x="3472375" y="3735825"/>
              <a:ext cx="680150" cy="825600"/>
            </a:xfrm>
            <a:custGeom>
              <a:avLst/>
              <a:gdLst/>
              <a:ahLst/>
              <a:cxnLst/>
              <a:rect l="l" t="t" r="r" b="b"/>
              <a:pathLst>
                <a:path w="27206" h="33024" extrusionOk="0">
                  <a:moveTo>
                    <a:pt x="20844" y="6588"/>
                  </a:moveTo>
                  <a:lnTo>
                    <a:pt x="20844" y="6588"/>
                  </a:lnTo>
                  <a:cubicBezTo>
                    <a:pt x="19866" y="14025"/>
                    <a:pt x="15984" y="20777"/>
                    <a:pt x="10015" y="25344"/>
                  </a:cubicBezTo>
                  <a:lnTo>
                    <a:pt x="7014" y="17907"/>
                  </a:lnTo>
                  <a:cubicBezTo>
                    <a:pt x="9917" y="15167"/>
                    <a:pt x="11972" y="11579"/>
                    <a:pt x="12918" y="7730"/>
                  </a:cubicBezTo>
                  <a:lnTo>
                    <a:pt x="20844" y="6588"/>
                  </a:lnTo>
                  <a:close/>
                  <a:moveTo>
                    <a:pt x="24146" y="1"/>
                  </a:moveTo>
                  <a:cubicBezTo>
                    <a:pt x="24004" y="1"/>
                    <a:pt x="23860" y="11"/>
                    <a:pt x="23715" y="31"/>
                  </a:cubicBezTo>
                  <a:lnTo>
                    <a:pt x="9852" y="1956"/>
                  </a:lnTo>
                  <a:cubicBezTo>
                    <a:pt x="8482" y="2152"/>
                    <a:pt x="7405" y="3261"/>
                    <a:pt x="7242" y="4631"/>
                  </a:cubicBezTo>
                  <a:cubicBezTo>
                    <a:pt x="6785" y="8578"/>
                    <a:pt x="4730" y="12166"/>
                    <a:pt x="1534" y="14547"/>
                  </a:cubicBezTo>
                  <a:cubicBezTo>
                    <a:pt x="424" y="15363"/>
                    <a:pt x="0" y="16863"/>
                    <a:pt x="522" y="18135"/>
                  </a:cubicBezTo>
                  <a:lnTo>
                    <a:pt x="5741" y="31118"/>
                  </a:lnTo>
                  <a:cubicBezTo>
                    <a:pt x="6243" y="32326"/>
                    <a:pt x="7397" y="33024"/>
                    <a:pt x="8592" y="33024"/>
                  </a:cubicBezTo>
                  <a:cubicBezTo>
                    <a:pt x="9107" y="33024"/>
                    <a:pt x="9631" y="32894"/>
                    <a:pt x="10113" y="32618"/>
                  </a:cubicBezTo>
                  <a:cubicBezTo>
                    <a:pt x="20649" y="26519"/>
                    <a:pt x="27173" y="15265"/>
                    <a:pt x="27205" y="3065"/>
                  </a:cubicBezTo>
                  <a:cubicBezTo>
                    <a:pt x="27205" y="1353"/>
                    <a:pt x="25795" y="1"/>
                    <a:pt x="24146" y="1"/>
                  </a:cubicBezTo>
                  <a:close/>
                </a:path>
              </a:pathLst>
            </a:custGeom>
            <a:solidFill>
              <a:schemeClr val="dk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991" name="Google Shape;1991;p44"/>
            <p:cNvSpPr/>
            <p:nvPr/>
          </p:nvSpPr>
          <p:spPr>
            <a:xfrm>
              <a:off x="2643825" y="402850"/>
              <a:ext cx="625525" cy="468125"/>
            </a:xfrm>
            <a:custGeom>
              <a:avLst/>
              <a:gdLst/>
              <a:ahLst/>
              <a:cxnLst/>
              <a:rect l="l" t="t" r="r" b="b"/>
              <a:pathLst>
                <a:path w="25021" h="18725" extrusionOk="0">
                  <a:moveTo>
                    <a:pt x="15658" y="6133"/>
                  </a:moveTo>
                  <a:cubicBezTo>
                    <a:pt x="17420" y="6133"/>
                    <a:pt x="18888" y="7568"/>
                    <a:pt x="18888" y="9362"/>
                  </a:cubicBezTo>
                  <a:cubicBezTo>
                    <a:pt x="18888" y="11156"/>
                    <a:pt x="17420" y="12624"/>
                    <a:pt x="15658" y="12624"/>
                  </a:cubicBezTo>
                  <a:lnTo>
                    <a:pt x="9363" y="12624"/>
                  </a:lnTo>
                  <a:cubicBezTo>
                    <a:pt x="7568" y="12624"/>
                    <a:pt x="6101" y="11156"/>
                    <a:pt x="6101" y="9362"/>
                  </a:cubicBezTo>
                  <a:cubicBezTo>
                    <a:pt x="6101" y="7568"/>
                    <a:pt x="7568" y="6133"/>
                    <a:pt x="9363" y="6133"/>
                  </a:cubicBezTo>
                  <a:close/>
                  <a:moveTo>
                    <a:pt x="9363" y="0"/>
                  </a:moveTo>
                  <a:cubicBezTo>
                    <a:pt x="4176" y="0"/>
                    <a:pt x="1" y="4208"/>
                    <a:pt x="1" y="9362"/>
                  </a:cubicBezTo>
                  <a:cubicBezTo>
                    <a:pt x="1" y="14516"/>
                    <a:pt x="4176" y="18724"/>
                    <a:pt x="9363" y="18724"/>
                  </a:cubicBezTo>
                  <a:lnTo>
                    <a:pt x="15658" y="18724"/>
                  </a:lnTo>
                  <a:cubicBezTo>
                    <a:pt x="20812" y="18724"/>
                    <a:pt x="25020" y="14516"/>
                    <a:pt x="25020" y="9362"/>
                  </a:cubicBezTo>
                  <a:cubicBezTo>
                    <a:pt x="25020" y="4208"/>
                    <a:pt x="20812" y="0"/>
                    <a:pt x="15658" y="0"/>
                  </a:cubicBezTo>
                  <a:close/>
                </a:path>
              </a:pathLst>
            </a:custGeom>
            <a:solidFill>
              <a:schemeClr val="dk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992" name="Google Shape;1992;p44"/>
            <p:cNvSpPr/>
            <p:nvPr/>
          </p:nvSpPr>
          <p:spPr>
            <a:xfrm>
              <a:off x="1492350" y="237875"/>
              <a:ext cx="4609200" cy="5219450"/>
            </a:xfrm>
            <a:custGeom>
              <a:avLst/>
              <a:gdLst/>
              <a:ahLst/>
              <a:cxnLst/>
              <a:rect l="l" t="t" r="r" b="b"/>
              <a:pathLst>
                <a:path w="184368" h="208778" extrusionOk="0">
                  <a:moveTo>
                    <a:pt x="117889" y="75101"/>
                  </a:moveTo>
                  <a:lnTo>
                    <a:pt x="117889" y="82864"/>
                  </a:lnTo>
                  <a:lnTo>
                    <a:pt x="25574" y="82864"/>
                  </a:lnTo>
                  <a:lnTo>
                    <a:pt x="25574" y="75101"/>
                  </a:lnTo>
                  <a:close/>
                  <a:moveTo>
                    <a:pt x="166460" y="95162"/>
                  </a:moveTo>
                  <a:lnTo>
                    <a:pt x="166460" y="101327"/>
                  </a:lnTo>
                  <a:lnTo>
                    <a:pt x="157913" y="101327"/>
                  </a:lnTo>
                  <a:lnTo>
                    <a:pt x="157913" y="95162"/>
                  </a:lnTo>
                  <a:close/>
                  <a:moveTo>
                    <a:pt x="166460" y="107460"/>
                  </a:moveTo>
                  <a:lnTo>
                    <a:pt x="166460" y="114277"/>
                  </a:lnTo>
                  <a:lnTo>
                    <a:pt x="157913" y="114277"/>
                  </a:lnTo>
                  <a:lnTo>
                    <a:pt x="157913" y="107460"/>
                  </a:lnTo>
                  <a:close/>
                  <a:moveTo>
                    <a:pt x="166460" y="120377"/>
                  </a:moveTo>
                  <a:lnTo>
                    <a:pt x="166460" y="126575"/>
                  </a:lnTo>
                  <a:lnTo>
                    <a:pt x="157913" y="126575"/>
                  </a:lnTo>
                  <a:lnTo>
                    <a:pt x="157913" y="120377"/>
                  </a:lnTo>
                  <a:close/>
                  <a:moveTo>
                    <a:pt x="166460" y="132675"/>
                  </a:moveTo>
                  <a:lnTo>
                    <a:pt x="166460" y="151790"/>
                  </a:lnTo>
                  <a:lnTo>
                    <a:pt x="157913" y="151790"/>
                  </a:lnTo>
                  <a:lnTo>
                    <a:pt x="157913" y="132675"/>
                  </a:lnTo>
                  <a:close/>
                  <a:moveTo>
                    <a:pt x="130364" y="1"/>
                  </a:moveTo>
                  <a:cubicBezTo>
                    <a:pt x="120044" y="1"/>
                    <a:pt x="111103" y="6612"/>
                    <a:pt x="108070" y="16255"/>
                  </a:cubicBezTo>
                  <a:cubicBezTo>
                    <a:pt x="106308" y="15472"/>
                    <a:pt x="104417" y="15048"/>
                    <a:pt x="102427" y="15048"/>
                  </a:cubicBezTo>
                  <a:cubicBezTo>
                    <a:pt x="95772" y="15048"/>
                    <a:pt x="90227" y="19875"/>
                    <a:pt x="89085" y="26236"/>
                  </a:cubicBezTo>
                  <a:cubicBezTo>
                    <a:pt x="87990" y="26073"/>
                    <a:pt x="86901" y="25993"/>
                    <a:pt x="85824" y="25993"/>
                  </a:cubicBezTo>
                  <a:cubicBezTo>
                    <a:pt x="79170" y="25993"/>
                    <a:pt x="72988" y="29026"/>
                    <a:pt x="68861" y="33967"/>
                  </a:cubicBezTo>
                  <a:cubicBezTo>
                    <a:pt x="67295" y="33543"/>
                    <a:pt x="65664" y="33348"/>
                    <a:pt x="64033" y="33348"/>
                  </a:cubicBezTo>
                  <a:cubicBezTo>
                    <a:pt x="53334" y="33348"/>
                    <a:pt x="44624" y="42057"/>
                    <a:pt x="44624" y="52756"/>
                  </a:cubicBezTo>
                  <a:lnTo>
                    <a:pt x="44624" y="68968"/>
                  </a:lnTo>
                  <a:lnTo>
                    <a:pt x="24530" y="68968"/>
                  </a:lnTo>
                  <a:cubicBezTo>
                    <a:pt x="21725" y="68968"/>
                    <a:pt x="19442" y="71252"/>
                    <a:pt x="19442" y="74090"/>
                  </a:cubicBezTo>
                  <a:lnTo>
                    <a:pt x="19442" y="83908"/>
                  </a:lnTo>
                  <a:cubicBezTo>
                    <a:pt x="19442" y="86714"/>
                    <a:pt x="21725" y="88997"/>
                    <a:pt x="24530" y="88997"/>
                  </a:cubicBezTo>
                  <a:lnTo>
                    <a:pt x="28314" y="88997"/>
                  </a:lnTo>
                  <a:lnTo>
                    <a:pt x="28314" y="95912"/>
                  </a:lnTo>
                  <a:cubicBezTo>
                    <a:pt x="28314" y="114669"/>
                    <a:pt x="25770" y="134991"/>
                    <a:pt x="21171" y="153095"/>
                  </a:cubicBezTo>
                  <a:cubicBezTo>
                    <a:pt x="20681" y="155052"/>
                    <a:pt x="22149" y="156912"/>
                    <a:pt x="24139" y="156912"/>
                  </a:cubicBezTo>
                  <a:cubicBezTo>
                    <a:pt x="25509" y="156912"/>
                    <a:pt x="26749" y="155998"/>
                    <a:pt x="27107" y="154628"/>
                  </a:cubicBezTo>
                  <a:cubicBezTo>
                    <a:pt x="31837" y="136035"/>
                    <a:pt x="34447" y="115191"/>
                    <a:pt x="34447" y="95912"/>
                  </a:cubicBezTo>
                  <a:lnTo>
                    <a:pt x="34447" y="88997"/>
                  </a:lnTo>
                  <a:lnTo>
                    <a:pt x="108983" y="88997"/>
                  </a:lnTo>
                  <a:lnTo>
                    <a:pt x="108983" y="95912"/>
                  </a:lnTo>
                  <a:cubicBezTo>
                    <a:pt x="108983" y="114277"/>
                    <a:pt x="111365" y="134012"/>
                    <a:pt x="115670" y="151921"/>
                  </a:cubicBezTo>
                  <a:cubicBezTo>
                    <a:pt x="113452" y="152475"/>
                    <a:pt x="111756" y="154498"/>
                    <a:pt x="111756" y="156879"/>
                  </a:cubicBezTo>
                  <a:lnTo>
                    <a:pt x="111756" y="202677"/>
                  </a:lnTo>
                  <a:lnTo>
                    <a:pt x="7242" y="202677"/>
                  </a:lnTo>
                  <a:cubicBezTo>
                    <a:pt x="13440" y="192891"/>
                    <a:pt x="18692" y="181507"/>
                    <a:pt x="22932" y="168785"/>
                  </a:cubicBezTo>
                  <a:cubicBezTo>
                    <a:pt x="23487" y="167187"/>
                    <a:pt x="22606" y="165458"/>
                    <a:pt x="21008" y="164936"/>
                  </a:cubicBezTo>
                  <a:cubicBezTo>
                    <a:pt x="20682" y="164823"/>
                    <a:pt x="20351" y="164770"/>
                    <a:pt x="20026" y="164770"/>
                  </a:cubicBezTo>
                  <a:cubicBezTo>
                    <a:pt x="18754" y="164770"/>
                    <a:pt x="17567" y="165588"/>
                    <a:pt x="17126" y="166861"/>
                  </a:cubicBezTo>
                  <a:cubicBezTo>
                    <a:pt x="12820" y="179745"/>
                    <a:pt x="7438" y="191195"/>
                    <a:pt x="1109" y="200916"/>
                  </a:cubicBezTo>
                  <a:cubicBezTo>
                    <a:pt x="66" y="202481"/>
                    <a:pt x="0" y="204471"/>
                    <a:pt x="881" y="206102"/>
                  </a:cubicBezTo>
                  <a:cubicBezTo>
                    <a:pt x="1794" y="207766"/>
                    <a:pt x="3491" y="208777"/>
                    <a:pt x="5383" y="208777"/>
                  </a:cubicBezTo>
                  <a:lnTo>
                    <a:pt x="179247" y="208777"/>
                  </a:lnTo>
                  <a:cubicBezTo>
                    <a:pt x="182084" y="208777"/>
                    <a:pt x="184368" y="206494"/>
                    <a:pt x="184368" y="203688"/>
                  </a:cubicBezTo>
                  <a:lnTo>
                    <a:pt x="184368" y="194555"/>
                  </a:lnTo>
                  <a:cubicBezTo>
                    <a:pt x="184368" y="192859"/>
                    <a:pt x="182998" y="191489"/>
                    <a:pt x="181302" y="191489"/>
                  </a:cubicBezTo>
                  <a:cubicBezTo>
                    <a:pt x="179605" y="191489"/>
                    <a:pt x="178235" y="192859"/>
                    <a:pt x="178235" y="194555"/>
                  </a:cubicBezTo>
                  <a:lnTo>
                    <a:pt x="178235" y="202677"/>
                  </a:lnTo>
                  <a:lnTo>
                    <a:pt x="117889" y="202677"/>
                  </a:lnTo>
                  <a:lnTo>
                    <a:pt x="117889" y="157890"/>
                  </a:lnTo>
                  <a:lnTo>
                    <a:pt x="178235" y="157890"/>
                  </a:lnTo>
                  <a:lnTo>
                    <a:pt x="178235" y="180267"/>
                  </a:lnTo>
                  <a:cubicBezTo>
                    <a:pt x="178235" y="181964"/>
                    <a:pt x="179605" y="183334"/>
                    <a:pt x="181302" y="183334"/>
                  </a:cubicBezTo>
                  <a:cubicBezTo>
                    <a:pt x="182998" y="183334"/>
                    <a:pt x="184368" y="181964"/>
                    <a:pt x="184368" y="180267"/>
                  </a:cubicBezTo>
                  <a:lnTo>
                    <a:pt x="184368" y="156879"/>
                  </a:lnTo>
                  <a:cubicBezTo>
                    <a:pt x="184368" y="154074"/>
                    <a:pt x="182084" y="151790"/>
                    <a:pt x="179247" y="151790"/>
                  </a:cubicBezTo>
                  <a:lnTo>
                    <a:pt x="172592" y="151790"/>
                  </a:lnTo>
                  <a:lnTo>
                    <a:pt x="172592" y="94151"/>
                  </a:lnTo>
                  <a:cubicBezTo>
                    <a:pt x="172592" y="91313"/>
                    <a:pt x="170309" y="89030"/>
                    <a:pt x="167503" y="89030"/>
                  </a:cubicBezTo>
                  <a:lnTo>
                    <a:pt x="156902" y="89030"/>
                  </a:lnTo>
                  <a:cubicBezTo>
                    <a:pt x="154097" y="89030"/>
                    <a:pt x="151813" y="91313"/>
                    <a:pt x="151813" y="94151"/>
                  </a:cubicBezTo>
                  <a:lnTo>
                    <a:pt x="151813" y="151790"/>
                  </a:lnTo>
                  <a:lnTo>
                    <a:pt x="121966" y="151790"/>
                  </a:lnTo>
                  <a:cubicBezTo>
                    <a:pt x="117530" y="134012"/>
                    <a:pt x="115116" y="114245"/>
                    <a:pt x="115116" y="95912"/>
                  </a:cubicBezTo>
                  <a:lnTo>
                    <a:pt x="115116" y="88997"/>
                  </a:lnTo>
                  <a:lnTo>
                    <a:pt x="118900" y="88997"/>
                  </a:lnTo>
                  <a:cubicBezTo>
                    <a:pt x="121705" y="88997"/>
                    <a:pt x="123988" y="86714"/>
                    <a:pt x="123988" y="83908"/>
                  </a:cubicBezTo>
                  <a:lnTo>
                    <a:pt x="123988" y="74090"/>
                  </a:lnTo>
                  <a:cubicBezTo>
                    <a:pt x="123988" y="71252"/>
                    <a:pt x="121705" y="68968"/>
                    <a:pt x="118900" y="68968"/>
                  </a:cubicBezTo>
                  <a:lnTo>
                    <a:pt x="98806" y="68968"/>
                  </a:lnTo>
                  <a:lnTo>
                    <a:pt x="98806" y="57943"/>
                  </a:lnTo>
                  <a:lnTo>
                    <a:pt x="120433" y="57943"/>
                  </a:lnTo>
                  <a:cubicBezTo>
                    <a:pt x="126892" y="57943"/>
                    <a:pt x="132209" y="52919"/>
                    <a:pt x="132698" y="46591"/>
                  </a:cubicBezTo>
                  <a:cubicBezTo>
                    <a:pt x="138048" y="46037"/>
                    <a:pt x="143006" y="43688"/>
                    <a:pt x="146855" y="39839"/>
                  </a:cubicBezTo>
                  <a:cubicBezTo>
                    <a:pt x="152563" y="34098"/>
                    <a:pt x="154684" y="26139"/>
                    <a:pt x="153216" y="18766"/>
                  </a:cubicBezTo>
                  <a:cubicBezTo>
                    <a:pt x="152904" y="17319"/>
                    <a:pt x="151653" y="16316"/>
                    <a:pt x="150238" y="16316"/>
                  </a:cubicBezTo>
                  <a:cubicBezTo>
                    <a:pt x="150026" y="16316"/>
                    <a:pt x="149811" y="16339"/>
                    <a:pt x="149595" y="16385"/>
                  </a:cubicBezTo>
                  <a:cubicBezTo>
                    <a:pt x="147931" y="16711"/>
                    <a:pt x="146888" y="18342"/>
                    <a:pt x="147214" y="19973"/>
                  </a:cubicBezTo>
                  <a:cubicBezTo>
                    <a:pt x="148290" y="25356"/>
                    <a:pt x="146790" y="31260"/>
                    <a:pt x="142517" y="35533"/>
                  </a:cubicBezTo>
                  <a:cubicBezTo>
                    <a:pt x="139255" y="38795"/>
                    <a:pt x="134916" y="40589"/>
                    <a:pt x="130317" y="40589"/>
                  </a:cubicBezTo>
                  <a:cubicBezTo>
                    <a:pt x="128294" y="40589"/>
                    <a:pt x="126631" y="42253"/>
                    <a:pt x="126631" y="44275"/>
                  </a:cubicBezTo>
                  <a:lnTo>
                    <a:pt x="126631" y="45613"/>
                  </a:lnTo>
                  <a:cubicBezTo>
                    <a:pt x="126631" y="49038"/>
                    <a:pt x="123858" y="51810"/>
                    <a:pt x="120433" y="51810"/>
                  </a:cubicBezTo>
                  <a:lnTo>
                    <a:pt x="98741" y="51810"/>
                  </a:lnTo>
                  <a:cubicBezTo>
                    <a:pt x="95413" y="51810"/>
                    <a:pt x="92706" y="54518"/>
                    <a:pt x="92706" y="57845"/>
                  </a:cubicBezTo>
                  <a:lnTo>
                    <a:pt x="92706" y="68968"/>
                  </a:lnTo>
                  <a:lnTo>
                    <a:pt x="50757" y="68968"/>
                  </a:lnTo>
                  <a:lnTo>
                    <a:pt x="50757" y="52756"/>
                  </a:lnTo>
                  <a:cubicBezTo>
                    <a:pt x="50757" y="45417"/>
                    <a:pt x="56694" y="39480"/>
                    <a:pt x="64033" y="39480"/>
                  </a:cubicBezTo>
                  <a:cubicBezTo>
                    <a:pt x="65501" y="39480"/>
                    <a:pt x="66936" y="39708"/>
                    <a:pt x="68306" y="40198"/>
                  </a:cubicBezTo>
                  <a:cubicBezTo>
                    <a:pt x="68739" y="40336"/>
                    <a:pt x="69179" y="40404"/>
                    <a:pt x="69613" y="40404"/>
                  </a:cubicBezTo>
                  <a:cubicBezTo>
                    <a:pt x="70914" y="40404"/>
                    <a:pt x="72155" y="39798"/>
                    <a:pt x="72938" y="38697"/>
                  </a:cubicBezTo>
                  <a:cubicBezTo>
                    <a:pt x="75961" y="34537"/>
                    <a:pt x="80785" y="32117"/>
                    <a:pt x="85837" y="32117"/>
                  </a:cubicBezTo>
                  <a:cubicBezTo>
                    <a:pt x="87164" y="32117"/>
                    <a:pt x="88506" y="32284"/>
                    <a:pt x="89835" y="32630"/>
                  </a:cubicBezTo>
                  <a:cubicBezTo>
                    <a:pt x="90191" y="32722"/>
                    <a:pt x="90545" y="32766"/>
                    <a:pt x="90890" y="32766"/>
                  </a:cubicBezTo>
                  <a:cubicBezTo>
                    <a:pt x="93109" y="32766"/>
                    <a:pt x="94989" y="30960"/>
                    <a:pt x="94989" y="28618"/>
                  </a:cubicBezTo>
                  <a:cubicBezTo>
                    <a:pt x="94989" y="24508"/>
                    <a:pt x="98349" y="21180"/>
                    <a:pt x="102427" y="21180"/>
                  </a:cubicBezTo>
                  <a:cubicBezTo>
                    <a:pt x="104058" y="21180"/>
                    <a:pt x="105591" y="21670"/>
                    <a:pt x="106896" y="22648"/>
                  </a:cubicBezTo>
                  <a:cubicBezTo>
                    <a:pt x="107652" y="23213"/>
                    <a:pt x="108508" y="23472"/>
                    <a:pt x="109346" y="23472"/>
                  </a:cubicBezTo>
                  <a:cubicBezTo>
                    <a:pt x="111219" y="23472"/>
                    <a:pt x="113004" y="22177"/>
                    <a:pt x="113387" y="20104"/>
                  </a:cubicBezTo>
                  <a:cubicBezTo>
                    <a:pt x="114951" y="11932"/>
                    <a:pt x="122013" y="6134"/>
                    <a:pt x="130293" y="6134"/>
                  </a:cubicBezTo>
                  <a:cubicBezTo>
                    <a:pt x="130475" y="6134"/>
                    <a:pt x="130656" y="6137"/>
                    <a:pt x="130839" y="6143"/>
                  </a:cubicBezTo>
                  <a:cubicBezTo>
                    <a:pt x="134492" y="6240"/>
                    <a:pt x="137982" y="7513"/>
                    <a:pt x="140886" y="9796"/>
                  </a:cubicBezTo>
                  <a:cubicBezTo>
                    <a:pt x="141449" y="10236"/>
                    <a:pt x="142118" y="10450"/>
                    <a:pt x="142780" y="10450"/>
                  </a:cubicBezTo>
                  <a:cubicBezTo>
                    <a:pt x="143689" y="10450"/>
                    <a:pt x="144588" y="10048"/>
                    <a:pt x="145191" y="9274"/>
                  </a:cubicBezTo>
                  <a:cubicBezTo>
                    <a:pt x="146235" y="7937"/>
                    <a:pt x="145974" y="6012"/>
                    <a:pt x="144669" y="4968"/>
                  </a:cubicBezTo>
                  <a:cubicBezTo>
                    <a:pt x="140722" y="1869"/>
                    <a:pt x="135993" y="173"/>
                    <a:pt x="131034" y="10"/>
                  </a:cubicBezTo>
                  <a:cubicBezTo>
                    <a:pt x="130810" y="4"/>
                    <a:pt x="130586" y="1"/>
                    <a:pt x="130364" y="1"/>
                  </a:cubicBezTo>
                  <a:close/>
                </a:path>
              </a:pathLst>
            </a:custGeom>
            <a:solidFill>
              <a:schemeClr val="dk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993" name="Google Shape;1993;p44"/>
            <p:cNvSpPr/>
            <p:nvPr/>
          </p:nvSpPr>
          <p:spPr>
            <a:xfrm>
              <a:off x="4656475" y="4397150"/>
              <a:ext cx="469750" cy="469750"/>
            </a:xfrm>
            <a:custGeom>
              <a:avLst/>
              <a:gdLst/>
              <a:ahLst/>
              <a:cxnLst/>
              <a:rect l="l" t="t" r="r" b="b"/>
              <a:pathLst>
                <a:path w="18790" h="18790" extrusionOk="0">
                  <a:moveTo>
                    <a:pt x="12690" y="6100"/>
                  </a:moveTo>
                  <a:lnTo>
                    <a:pt x="12690" y="12657"/>
                  </a:lnTo>
                  <a:lnTo>
                    <a:pt x="6100" y="12657"/>
                  </a:lnTo>
                  <a:lnTo>
                    <a:pt x="6100" y="6100"/>
                  </a:lnTo>
                  <a:close/>
                  <a:moveTo>
                    <a:pt x="4665" y="0"/>
                  </a:moveTo>
                  <a:cubicBezTo>
                    <a:pt x="2088" y="0"/>
                    <a:pt x="0" y="2088"/>
                    <a:pt x="0" y="4665"/>
                  </a:cubicBezTo>
                  <a:lnTo>
                    <a:pt x="0" y="14092"/>
                  </a:lnTo>
                  <a:cubicBezTo>
                    <a:pt x="0" y="16669"/>
                    <a:pt x="2088" y="18789"/>
                    <a:pt x="4665" y="18789"/>
                  </a:cubicBezTo>
                  <a:lnTo>
                    <a:pt x="14092" y="18789"/>
                  </a:lnTo>
                  <a:cubicBezTo>
                    <a:pt x="16702" y="18789"/>
                    <a:pt x="18789" y="16669"/>
                    <a:pt x="18789" y="14092"/>
                  </a:cubicBezTo>
                  <a:lnTo>
                    <a:pt x="18789" y="4665"/>
                  </a:lnTo>
                  <a:cubicBezTo>
                    <a:pt x="18789" y="2088"/>
                    <a:pt x="16702" y="0"/>
                    <a:pt x="14092" y="0"/>
                  </a:cubicBezTo>
                  <a:close/>
                </a:path>
              </a:pathLst>
            </a:custGeom>
            <a:solidFill>
              <a:schemeClr val="dk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1994" name="Google Shape;1994;p44"/>
            <p:cNvSpPr/>
            <p:nvPr/>
          </p:nvSpPr>
          <p:spPr>
            <a:xfrm>
              <a:off x="5261575" y="4397150"/>
              <a:ext cx="469750" cy="469750"/>
            </a:xfrm>
            <a:custGeom>
              <a:avLst/>
              <a:gdLst/>
              <a:ahLst/>
              <a:cxnLst/>
              <a:rect l="l" t="t" r="r" b="b"/>
              <a:pathLst>
                <a:path w="18790" h="18790" extrusionOk="0">
                  <a:moveTo>
                    <a:pt x="12689" y="6100"/>
                  </a:moveTo>
                  <a:lnTo>
                    <a:pt x="12689" y="12657"/>
                  </a:lnTo>
                  <a:lnTo>
                    <a:pt x="6133" y="12657"/>
                  </a:lnTo>
                  <a:lnTo>
                    <a:pt x="6133" y="6100"/>
                  </a:lnTo>
                  <a:close/>
                  <a:moveTo>
                    <a:pt x="4698" y="0"/>
                  </a:moveTo>
                  <a:cubicBezTo>
                    <a:pt x="2121" y="0"/>
                    <a:pt x="0" y="2088"/>
                    <a:pt x="0" y="4665"/>
                  </a:cubicBezTo>
                  <a:lnTo>
                    <a:pt x="0" y="14092"/>
                  </a:lnTo>
                  <a:cubicBezTo>
                    <a:pt x="0" y="16669"/>
                    <a:pt x="2121" y="18789"/>
                    <a:pt x="4698" y="18789"/>
                  </a:cubicBezTo>
                  <a:lnTo>
                    <a:pt x="14125" y="18789"/>
                  </a:lnTo>
                  <a:cubicBezTo>
                    <a:pt x="16702" y="18789"/>
                    <a:pt x="18789" y="16669"/>
                    <a:pt x="18789" y="14092"/>
                  </a:cubicBezTo>
                  <a:lnTo>
                    <a:pt x="18789" y="4665"/>
                  </a:lnTo>
                  <a:cubicBezTo>
                    <a:pt x="18789" y="2088"/>
                    <a:pt x="16702" y="0"/>
                    <a:pt x="14125" y="0"/>
                  </a:cubicBezTo>
                  <a:close/>
                </a:path>
              </a:pathLst>
            </a:custGeom>
            <a:solidFill>
              <a:schemeClr val="dk1"/>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grpSp>
      <p:sp>
        <p:nvSpPr>
          <p:cNvPr id="1997" name="Google Shape;1997;p44"/>
          <p:cNvSpPr txBox="1"/>
          <p:nvPr/>
        </p:nvSpPr>
        <p:spPr>
          <a:xfrm>
            <a:off x="1789613" y="3324404"/>
            <a:ext cx="2132077" cy="522900"/>
          </a:xfrm>
          <a:prstGeom prst="rect">
            <a:avLst/>
          </a:prstGeom>
          <a:noFill/>
          <a:ln>
            <a:noFill/>
          </a:ln>
        </p:spPr>
        <p:txBody>
          <a:bodyPr spcFirstLastPara="1" wrap="square" lIns="0" tIns="0" rIns="0" bIns="0" anchor="ctr" anchorCtr="0">
            <a:noAutofit/>
          </a:bodyPr>
          <a:lstStyle/>
          <a:p>
            <a:pPr algn="just"/>
            <a:r>
              <a:rPr kumimoji="0" lang="en-US" altLang="en-US" sz="1200" b="0" i="0" u="none" strike="noStrike" cap="none" normalizeH="0" baseline="0" dirty="0">
                <a:ln>
                  <a:noFill/>
                </a:ln>
                <a:solidFill>
                  <a:schemeClr val="tx1">
                    <a:lumMod val="95000"/>
                    <a:lumOff val="5000"/>
                  </a:schemeClr>
                </a:solidFill>
                <a:effectLst/>
                <a:latin typeface="Söhne"/>
              </a:rPr>
              <a:t>The </a:t>
            </a:r>
            <a:r>
              <a:rPr kumimoji="0" lang="en-US" altLang="en-US" sz="1200" b="1" i="0" u="none" strike="noStrike" cap="none" normalizeH="0" baseline="0" dirty="0">
                <a:ln>
                  <a:noFill/>
                </a:ln>
                <a:solidFill>
                  <a:schemeClr val="tx1">
                    <a:lumMod val="95000"/>
                    <a:lumOff val="5000"/>
                  </a:schemeClr>
                </a:solidFill>
                <a:effectLst/>
                <a:latin typeface="Söhne"/>
              </a:rPr>
              <a:t>html</a:t>
            </a:r>
            <a:r>
              <a:rPr kumimoji="0" lang="en-US" altLang="en-US" sz="1200" b="0" i="0" u="none" strike="noStrike" cap="none" normalizeH="0" baseline="0" dirty="0">
                <a:ln>
                  <a:noFill/>
                </a:ln>
                <a:solidFill>
                  <a:schemeClr val="tx1">
                    <a:lumMod val="95000"/>
                    <a:lumOff val="5000"/>
                  </a:schemeClr>
                </a:solidFill>
                <a:effectLst/>
                <a:latin typeface="Söhne"/>
              </a:rPr>
              <a:t> file that we provided appears to be an interactive map of the United States that displays the locations of different energy producers.</a:t>
            </a:r>
          </a:p>
        </p:txBody>
      </p:sp>
      <p:sp>
        <p:nvSpPr>
          <p:cNvPr id="2000" name="Google Shape;2000;p44"/>
          <p:cNvSpPr txBox="1"/>
          <p:nvPr/>
        </p:nvSpPr>
        <p:spPr>
          <a:xfrm>
            <a:off x="1789613" y="1825651"/>
            <a:ext cx="1952341" cy="522900"/>
          </a:xfrm>
          <a:prstGeom prst="rect">
            <a:avLst/>
          </a:prstGeom>
          <a:noFill/>
          <a:ln>
            <a:noFill/>
          </a:ln>
        </p:spPr>
        <p:txBody>
          <a:bodyPr spcFirstLastPara="1" wrap="square" lIns="0" tIns="0" rIns="0" bIns="0" anchor="ctr" anchorCtr="0">
            <a:noAutofit/>
          </a:bodyPr>
          <a:lstStyle/>
          <a:p>
            <a:pPr algn="just"/>
            <a:r>
              <a:rPr lang="en-IN" sz="1200" dirty="0">
                <a:latin typeface="Söhne"/>
              </a:rPr>
              <a:t>In this we used HTML, CSS and </a:t>
            </a:r>
            <a:r>
              <a:rPr lang="en-IN" sz="1200" dirty="0" err="1">
                <a:latin typeface="Söhne"/>
              </a:rPr>
              <a:t>Javascript</a:t>
            </a:r>
            <a:r>
              <a:rPr lang="en-IN" sz="1200" dirty="0">
                <a:latin typeface="Söhne"/>
              </a:rPr>
              <a:t> for preparing the  frontend look of the website.</a:t>
            </a:r>
          </a:p>
        </p:txBody>
      </p:sp>
      <p:sp>
        <p:nvSpPr>
          <p:cNvPr id="2003" name="Google Shape;2003;p44"/>
          <p:cNvSpPr txBox="1"/>
          <p:nvPr/>
        </p:nvSpPr>
        <p:spPr>
          <a:xfrm>
            <a:off x="4715058" y="3598969"/>
            <a:ext cx="2865872" cy="517800"/>
          </a:xfrm>
          <a:prstGeom prst="rect">
            <a:avLst/>
          </a:prstGeom>
          <a:noFill/>
          <a:ln>
            <a:noFill/>
          </a:ln>
        </p:spPr>
        <p:txBody>
          <a:bodyPr spcFirstLastPara="1" wrap="square" lIns="0" tIns="0" rIns="0" bIns="0" anchor="ctr" anchorCtr="0">
            <a:noAutofit/>
          </a:bodyPr>
          <a:lstStyle/>
          <a:p>
            <a:pPr algn="just"/>
            <a:r>
              <a:rPr lang="en-US" sz="1200" dirty="0">
                <a:latin typeface="Söhne"/>
              </a:rPr>
              <a:t>The map is styled using CSS and the page includes a header and a footer with text explaining the purpose of the map. The map displays two different types of energy producers: those that are partnered with natural gas (represented by blue and green circles) and those that are not (represented by red circles).</a:t>
            </a:r>
            <a:endParaRPr kumimoji="0" lang="en-US" altLang="en-US" sz="1200" b="0" i="0" u="none" strike="noStrike" cap="none" normalizeH="0" baseline="0" dirty="0">
              <a:ln>
                <a:noFill/>
              </a:ln>
              <a:solidFill>
                <a:schemeClr val="tx1">
                  <a:lumMod val="95000"/>
                  <a:lumOff val="5000"/>
                </a:schemeClr>
              </a:solidFill>
              <a:effectLst/>
              <a:latin typeface="Söhne"/>
            </a:endParaRPr>
          </a:p>
        </p:txBody>
      </p:sp>
      <p:sp>
        <p:nvSpPr>
          <p:cNvPr id="2006" name="Google Shape;2006;p44"/>
          <p:cNvSpPr txBox="1"/>
          <p:nvPr/>
        </p:nvSpPr>
        <p:spPr>
          <a:xfrm>
            <a:off x="4721932" y="1883675"/>
            <a:ext cx="2321404" cy="522900"/>
          </a:xfrm>
          <a:prstGeom prst="rect">
            <a:avLst/>
          </a:prstGeom>
          <a:noFill/>
          <a:ln>
            <a:noFill/>
          </a:ln>
        </p:spPr>
        <p:txBody>
          <a:bodyPr spcFirstLastPara="1" wrap="square" lIns="0" tIns="0" rIns="0" bIns="0" anchor="ctr" anchorCtr="0">
            <a:noAutofit/>
          </a:bodyPr>
          <a:lstStyle/>
          <a:p>
            <a:r>
              <a:rPr kumimoji="0" lang="en-US" altLang="en-US" sz="1200" b="0" i="0" u="none" strike="noStrike" cap="none" normalizeH="0" baseline="0" dirty="0">
                <a:ln>
                  <a:noFill/>
                </a:ln>
                <a:solidFill>
                  <a:schemeClr val="tx1">
                    <a:lumMod val="95000"/>
                    <a:lumOff val="5000"/>
                  </a:schemeClr>
                </a:solidFill>
                <a:effectLst/>
                <a:latin typeface="Söhne"/>
              </a:rPr>
              <a:t>The map is built using the Leaflet library and the data for the energy producers is stored in a separate file called </a:t>
            </a:r>
            <a:r>
              <a:rPr kumimoji="0" lang="en-US" altLang="en-US" sz="1200" b="1" i="0" u="none" strike="noStrike" cap="none" normalizeH="0" baseline="0" dirty="0">
                <a:ln>
                  <a:noFill/>
                </a:ln>
                <a:solidFill>
                  <a:schemeClr val="tx1">
                    <a:lumMod val="95000"/>
                    <a:lumOff val="5000"/>
                  </a:schemeClr>
                </a:solidFill>
                <a:effectLst/>
                <a:latin typeface="Söhne"/>
              </a:rPr>
              <a:t>power-plants.js</a:t>
            </a:r>
            <a:r>
              <a:rPr kumimoji="0" lang="en-US" altLang="en-US" sz="1200" b="0" i="0" u="none" strike="noStrike" cap="none" normalizeH="0" baseline="0" dirty="0">
                <a:ln>
                  <a:noFill/>
                </a:ln>
                <a:solidFill>
                  <a:schemeClr val="tx1">
                    <a:lumMod val="95000"/>
                    <a:lumOff val="5000"/>
                  </a:schemeClr>
                </a:solidFill>
                <a:effectLst/>
                <a:latin typeface="Söhne"/>
              </a:rPr>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D28B2-68BB-804A-5D38-887A2301C316}"/>
              </a:ext>
            </a:extLst>
          </p:cNvPr>
          <p:cNvSpPr>
            <a:spLocks noGrp="1"/>
          </p:cNvSpPr>
          <p:nvPr>
            <p:ph type="title"/>
          </p:nvPr>
        </p:nvSpPr>
        <p:spPr>
          <a:xfrm>
            <a:off x="3727519" y="268227"/>
            <a:ext cx="1487419" cy="572700"/>
          </a:xfrm>
        </p:spPr>
        <p:txBody>
          <a:bodyPr/>
          <a:lstStyle/>
          <a:p>
            <a:r>
              <a:rPr lang="en-IN" dirty="0"/>
              <a:t>Conclusion</a:t>
            </a:r>
          </a:p>
        </p:txBody>
      </p:sp>
      <p:sp>
        <p:nvSpPr>
          <p:cNvPr id="3" name="Subtitle 2">
            <a:extLst>
              <a:ext uri="{FF2B5EF4-FFF2-40B4-BE49-F238E27FC236}">
                <a16:creationId xmlns:a16="http://schemas.microsoft.com/office/drawing/2014/main" id="{40784F59-0B74-FD4C-1FD5-14AC79864FC1}"/>
              </a:ext>
            </a:extLst>
          </p:cNvPr>
          <p:cNvSpPr>
            <a:spLocks noGrp="1"/>
          </p:cNvSpPr>
          <p:nvPr>
            <p:ph type="subTitle" idx="1"/>
          </p:nvPr>
        </p:nvSpPr>
        <p:spPr>
          <a:xfrm>
            <a:off x="717187" y="1793731"/>
            <a:ext cx="7709625" cy="2298300"/>
          </a:xfrm>
        </p:spPr>
        <p:txBody>
          <a:bodyPr/>
          <a:lstStyle/>
          <a:p>
            <a:r>
              <a:rPr lang="en-US" dirty="0">
                <a:solidFill>
                  <a:schemeClr val="tx1">
                    <a:lumMod val="95000"/>
                    <a:lumOff val="5000"/>
                  </a:schemeClr>
                </a:solidFill>
                <a:latin typeface="Söhne"/>
              </a:rPr>
              <a:t>R</a:t>
            </a:r>
            <a:r>
              <a:rPr lang="en-US" b="0" i="0" dirty="0">
                <a:solidFill>
                  <a:schemeClr val="tx1">
                    <a:lumMod val="95000"/>
                    <a:lumOff val="5000"/>
                  </a:schemeClr>
                </a:solidFill>
                <a:effectLst/>
                <a:latin typeface="Söhne"/>
              </a:rPr>
              <a:t>enewable energy has a bright future in the United States</a:t>
            </a:r>
            <a:r>
              <a:rPr lang="en-US" b="0" i="0" dirty="0">
                <a:solidFill>
                  <a:srgbClr val="D1D5DB"/>
                </a:solidFill>
                <a:effectLst/>
                <a:latin typeface="Söhne"/>
              </a:rPr>
              <a:t>.</a:t>
            </a:r>
          </a:p>
          <a:p>
            <a:r>
              <a:rPr lang="en-US" b="0" i="0" dirty="0">
                <a:solidFill>
                  <a:schemeClr val="tx1">
                    <a:lumMod val="95000"/>
                    <a:lumOff val="5000"/>
                  </a:schemeClr>
                </a:solidFill>
                <a:effectLst/>
                <a:latin typeface="Söhne"/>
              </a:rPr>
              <a:t>The country is already a significant producer of renewable energy and has set a goal of achieving 100% clean energy by 2050.</a:t>
            </a:r>
            <a:r>
              <a:rPr lang="en-US" b="0" i="0" dirty="0">
                <a:solidFill>
                  <a:srgbClr val="D1D5DB"/>
                </a:solidFill>
                <a:effectLst/>
                <a:latin typeface="Söhne"/>
              </a:rPr>
              <a:t> </a:t>
            </a:r>
          </a:p>
          <a:p>
            <a:r>
              <a:rPr lang="en-US" b="0" i="0" dirty="0">
                <a:solidFill>
                  <a:schemeClr val="tx1">
                    <a:lumMod val="95000"/>
                    <a:lumOff val="5000"/>
                  </a:schemeClr>
                </a:solidFill>
                <a:effectLst/>
                <a:latin typeface="Söhne"/>
              </a:rPr>
              <a:t>To reach this goal, the U.S. government has implemented a number of policies to support the growth of the renewable energy industry, including tax credits, grants, and loan guarantees.</a:t>
            </a:r>
          </a:p>
          <a:p>
            <a:r>
              <a:rPr lang="en-US" b="0" i="0" dirty="0">
                <a:solidFill>
                  <a:schemeClr val="tx1">
                    <a:lumMod val="95000"/>
                    <a:lumOff val="5000"/>
                  </a:schemeClr>
                </a:solidFill>
                <a:effectLst/>
                <a:latin typeface="Söhne"/>
              </a:rPr>
              <a:t>The adoption of renewable energy can have a number of benefits, including reducing greenhouse gas emissions, improving air quality, and creating jobs.</a:t>
            </a:r>
            <a:endParaRPr lang="en-IN" dirty="0">
              <a:solidFill>
                <a:schemeClr val="tx1">
                  <a:lumMod val="95000"/>
                  <a:lumOff val="5000"/>
                </a:schemeClr>
              </a:solidFill>
            </a:endParaRPr>
          </a:p>
          <a:p>
            <a:endParaRPr lang="en-IN" dirty="0"/>
          </a:p>
        </p:txBody>
      </p:sp>
      <p:sp>
        <p:nvSpPr>
          <p:cNvPr id="4" name="Rectangle 3">
            <a:extLst>
              <a:ext uri="{FF2B5EF4-FFF2-40B4-BE49-F238E27FC236}">
                <a16:creationId xmlns:a16="http://schemas.microsoft.com/office/drawing/2014/main" id="{BBF29C4E-59CB-F73E-7F4F-8EDC646C4882}"/>
              </a:ext>
            </a:extLst>
          </p:cNvPr>
          <p:cNvSpPr/>
          <p:nvPr/>
        </p:nvSpPr>
        <p:spPr>
          <a:xfrm>
            <a:off x="754920" y="187611"/>
            <a:ext cx="7889018" cy="733933"/>
          </a:xfrm>
          <a:prstGeom prst="rect">
            <a:avLst/>
          </a:prstGeom>
          <a:noFill/>
          <a:ln w="6350">
            <a:solidFill>
              <a:schemeClr val="tx1"/>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9968927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DB032DA-F04E-91D2-E7FF-69229BC697AC}"/>
              </a:ext>
            </a:extLst>
          </p:cNvPr>
          <p:cNvSpPr/>
          <p:nvPr/>
        </p:nvSpPr>
        <p:spPr>
          <a:xfrm>
            <a:off x="2363705" y="2110085"/>
            <a:ext cx="4416595" cy="923330"/>
          </a:xfrm>
          <a:prstGeom prst="rect">
            <a:avLst/>
          </a:prstGeom>
          <a:noFill/>
        </p:spPr>
        <p:txBody>
          <a:bodyPr wrap="none" lIns="91440" tIns="45720" rIns="91440" bIns="45720">
            <a:spAutoFit/>
          </a:bodyPr>
          <a:lstStyle/>
          <a:p>
            <a:pPr algn="ctr"/>
            <a:r>
              <a:rPr lang="en-US" sz="5400" b="0" cap="none" spc="0" dirty="0">
                <a:ln w="0"/>
                <a:solidFill>
                  <a:schemeClr val="accent6">
                    <a:lumMod val="75000"/>
                  </a:schemeClr>
                </a:solidFill>
                <a:effectLst>
                  <a:outerShdw blurRad="38100" dist="19050" dir="2700000" algn="tl" rotWithShape="0">
                    <a:schemeClr val="dk1">
                      <a:alpha val="40000"/>
                    </a:schemeClr>
                  </a:outerShdw>
                </a:effectLst>
              </a:rPr>
              <a:t>THANK YOU!</a:t>
            </a:r>
          </a:p>
        </p:txBody>
      </p:sp>
    </p:spTree>
    <p:extLst>
      <p:ext uri="{BB962C8B-B14F-4D97-AF65-F5344CB8AC3E}">
        <p14:creationId xmlns:p14="http://schemas.microsoft.com/office/powerpoint/2010/main" val="1812392000"/>
      </p:ext>
    </p:extLst>
  </p:cSld>
  <p:clrMapOvr>
    <a:masterClrMapping/>
  </p:clrMapOvr>
</p:sld>
</file>

<file path=ppt/theme/theme1.xml><?xml version="1.0" encoding="utf-8"?>
<a:theme xmlns:a="http://schemas.openxmlformats.org/drawingml/2006/main" name="Renewable Energy Infographics by Slidesgo">
  <a:themeElements>
    <a:clrScheme name="Simple Light">
      <a:dk1>
        <a:srgbClr val="000000"/>
      </a:dk1>
      <a:lt1>
        <a:srgbClr val="FFFFFF"/>
      </a:lt1>
      <a:dk2>
        <a:srgbClr val="7474F3"/>
      </a:dk2>
      <a:lt2>
        <a:srgbClr val="FFFFFF"/>
      </a:lt2>
      <a:accent1>
        <a:srgbClr val="61BC9B"/>
      </a:accent1>
      <a:accent2>
        <a:srgbClr val="B9DB82"/>
      </a:accent2>
      <a:accent3>
        <a:srgbClr val="D9D9D9"/>
      </a:accent3>
      <a:accent4>
        <a:srgbClr val="F3AC3D"/>
      </a:accent4>
      <a:accent5>
        <a:srgbClr val="A7E3F7"/>
      </a:accent5>
      <a:accent6>
        <a:srgbClr val="DE4C57"/>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TotalTime>
  <Words>864</Words>
  <Application>Microsoft Office PowerPoint</Application>
  <PresentationFormat>On-screen Show (16:9)</PresentationFormat>
  <Paragraphs>54</Paragraphs>
  <Slides>9</Slides>
  <Notes>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9</vt:i4>
      </vt:variant>
    </vt:vector>
  </HeadingPairs>
  <TitlesOfParts>
    <vt:vector size="19" baseType="lpstr">
      <vt:lpstr>Roboto</vt:lpstr>
      <vt:lpstr>Fira Sans Extra Condensed SemiBold</vt:lpstr>
      <vt:lpstr>Roboto Condensed Light</vt:lpstr>
      <vt:lpstr>arial</vt:lpstr>
      <vt:lpstr>arial</vt:lpstr>
      <vt:lpstr>Nunito Light</vt:lpstr>
      <vt:lpstr>Bebas Neue</vt:lpstr>
      <vt:lpstr>Söhne</vt:lpstr>
      <vt:lpstr>PT Sans</vt:lpstr>
      <vt:lpstr>Renewable Energy Infographics by Slidesgo</vt:lpstr>
      <vt:lpstr>Renewable Energy Project</vt:lpstr>
      <vt:lpstr>PowerPoint Presentation</vt:lpstr>
      <vt:lpstr>About Renewable Energies in United states</vt:lpstr>
      <vt:lpstr>About Renewable Energies in United states</vt:lpstr>
      <vt:lpstr>The top sources of Renewable Energy in the United States are</vt:lpstr>
      <vt:lpstr>Future Scope of Renewable Energy in United States</vt:lpstr>
      <vt:lpstr>Frontend look for the Website</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Renewable Energy Project</dc:title>
  <cp:lastModifiedBy>Sharayu Waghapure</cp:lastModifiedBy>
  <cp:revision>2</cp:revision>
  <dcterms:modified xsi:type="dcterms:W3CDTF">2023-01-07T16:39:38Z</dcterms:modified>
</cp:coreProperties>
</file>