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6" r:id="rId2"/>
    <p:sldId id="261" r:id="rId3"/>
    <p:sldId id="260" r:id="rId4"/>
    <p:sldId id="259" r:id="rId5"/>
    <p:sldId id="265" r:id="rId6"/>
    <p:sldId id="263" r:id="rId7"/>
    <p:sldId id="257" r:id="rId8"/>
    <p:sldId id="258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2A5"/>
    <a:srgbClr val="2FBEBB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3E922-B10B-47BA-AB2D-F00200E4726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1766CE-B5F5-4ADE-B3C1-28DB76BA49C4}">
      <dgm:prSet phldrT="[Text]"/>
      <dgm:spPr>
        <a:xfrm>
          <a:off x="4672327" y="1098"/>
          <a:ext cx="702018" cy="7020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Initial Discovery Discussion</a:t>
          </a:r>
        </a:p>
      </dgm:t>
    </dgm:pt>
    <dgm:pt modelId="{CCC1FECA-98C1-4155-B66F-47AC213DDE3A}" type="parTrans" cxnId="{A3305434-3D16-46B8-B2E5-066796B3DF38}">
      <dgm:prSet/>
      <dgm:spPr/>
      <dgm:t>
        <a:bodyPr/>
        <a:lstStyle/>
        <a:p>
          <a:endParaRPr lang="en-US"/>
        </a:p>
      </dgm:t>
    </dgm:pt>
    <dgm:pt modelId="{A511650B-84D8-4824-8510-4A4E554FB9CB}" type="sibTrans" cxnId="{A3305434-3D16-46B8-B2E5-066796B3DF38}">
      <dgm:prSet/>
      <dgm:spPr>
        <a:xfrm>
          <a:off x="2478484" y="38288"/>
          <a:ext cx="3639342" cy="3639342"/>
        </a:xfrm>
        <a:prstGeom prst="circularArrow">
          <a:avLst>
            <a:gd name="adj1" fmla="val 3761"/>
            <a:gd name="adj2" fmla="val 234686"/>
            <a:gd name="adj3" fmla="val 19827606"/>
            <a:gd name="adj4" fmla="val 18604979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BC36FBBE-EC13-4221-A0CC-BC5D1A2B2124}">
      <dgm:prSet phldrT="[Text]"/>
      <dgm:spPr>
        <a:xfrm>
          <a:off x="5576612" y="1135035"/>
          <a:ext cx="702018" cy="7020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Engagement with middlemanagment on implimentation including configuration of menu options</a:t>
          </a:r>
        </a:p>
      </dgm:t>
    </dgm:pt>
    <dgm:pt modelId="{7A7F3464-DA3C-4C51-823C-0F99448356F4}" type="parTrans" cxnId="{EFAB8534-AF13-4EC9-83F4-0CCE399ECFA4}">
      <dgm:prSet/>
      <dgm:spPr/>
      <dgm:t>
        <a:bodyPr/>
        <a:lstStyle/>
        <a:p>
          <a:endParaRPr lang="en-US"/>
        </a:p>
      </dgm:t>
    </dgm:pt>
    <dgm:pt modelId="{26B1DA07-49DA-481A-845F-317BD46BB92B}" type="sibTrans" cxnId="{EFAB8534-AF13-4EC9-83F4-0CCE399ECFA4}">
      <dgm:prSet/>
      <dgm:spPr>
        <a:xfrm>
          <a:off x="2478484" y="38288"/>
          <a:ext cx="3639342" cy="3639342"/>
        </a:xfrm>
        <a:prstGeom prst="circularArrow">
          <a:avLst>
            <a:gd name="adj1" fmla="val 3761"/>
            <a:gd name="adj2" fmla="val 234686"/>
            <a:gd name="adj3" fmla="val 1230721"/>
            <a:gd name="adj4" fmla="val 21556999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AAE68403-D855-44F7-B01E-6770D6401380}">
      <dgm:prSet phldrT="[Text]"/>
      <dgm:spPr>
        <a:xfrm>
          <a:off x="2640417" y="2549032"/>
          <a:ext cx="702018" cy="7020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Ongoing Feedback</a:t>
          </a:r>
        </a:p>
      </dgm:t>
    </dgm:pt>
    <dgm:pt modelId="{4ABD4500-1847-47B4-A6B3-512BFA4AC0D7}" type="parTrans" cxnId="{142EC98A-6F86-436B-BE9D-A5889FD90F14}">
      <dgm:prSet/>
      <dgm:spPr/>
      <dgm:t>
        <a:bodyPr/>
        <a:lstStyle/>
        <a:p>
          <a:endParaRPr lang="en-US"/>
        </a:p>
      </dgm:t>
    </dgm:pt>
    <dgm:pt modelId="{75EC0BBD-54F1-48BC-B277-D863E19A2C32}" type="sibTrans" cxnId="{142EC98A-6F86-436B-BE9D-A5889FD90F14}">
      <dgm:prSet/>
      <dgm:spPr>
        <a:xfrm>
          <a:off x="2478484" y="38288"/>
          <a:ext cx="3639342" cy="3639342"/>
        </a:xfrm>
        <a:prstGeom prst="circularArrow">
          <a:avLst>
            <a:gd name="adj1" fmla="val 3761"/>
            <a:gd name="adj2" fmla="val 234686"/>
            <a:gd name="adj3" fmla="val 10608315"/>
            <a:gd name="adj4" fmla="val 9334593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10257D43-7402-4920-A2F3-020322E0E2DA}">
      <dgm:prSet phldrT="[Text]"/>
      <dgm:spPr>
        <a:xfrm>
          <a:off x="2317681" y="1135035"/>
          <a:ext cx="702018" cy="7020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Data analysis + Consulting</a:t>
          </a:r>
        </a:p>
      </dgm:t>
    </dgm:pt>
    <dgm:pt modelId="{AEC71B85-0B53-4DF3-AABF-F339ACAB49A9}" type="parTrans" cxnId="{009EF3C1-9C03-42AF-88DF-879E47637691}">
      <dgm:prSet/>
      <dgm:spPr/>
      <dgm:t>
        <a:bodyPr/>
        <a:lstStyle/>
        <a:p>
          <a:endParaRPr lang="en-US"/>
        </a:p>
      </dgm:t>
    </dgm:pt>
    <dgm:pt modelId="{D4174E70-A506-4AF2-9A44-27F3EC9CEAFE}" type="sibTrans" cxnId="{009EF3C1-9C03-42AF-88DF-879E47637691}">
      <dgm:prSet/>
      <dgm:spPr>
        <a:xfrm>
          <a:off x="2478484" y="38288"/>
          <a:ext cx="3639342" cy="3639342"/>
        </a:xfrm>
        <a:prstGeom prst="circularArrow">
          <a:avLst>
            <a:gd name="adj1" fmla="val 3761"/>
            <a:gd name="adj2" fmla="val 234686"/>
            <a:gd name="adj3" fmla="val 13560335"/>
            <a:gd name="adj4" fmla="val 12337708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5FDE5258-6B44-494B-8E75-E75CCA964C6B}">
      <dgm:prSet phldrT="[Text]"/>
      <dgm:spPr>
        <a:xfrm>
          <a:off x="3221966" y="1098"/>
          <a:ext cx="702018" cy="7020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Implimentation of Change Communications with all employees</a:t>
          </a:r>
        </a:p>
      </dgm:t>
    </dgm:pt>
    <dgm:pt modelId="{59CA0747-5825-4544-8280-F1DE4F556F53}" type="parTrans" cxnId="{441ED51F-CFD2-4783-A360-00DBF0876E54}">
      <dgm:prSet/>
      <dgm:spPr/>
      <dgm:t>
        <a:bodyPr/>
        <a:lstStyle/>
        <a:p>
          <a:endParaRPr lang="en-US"/>
        </a:p>
      </dgm:t>
    </dgm:pt>
    <dgm:pt modelId="{3D77F854-925F-4AA2-AFFD-A972B7F03F75}" type="sibTrans" cxnId="{441ED51F-CFD2-4783-A360-00DBF0876E54}">
      <dgm:prSet/>
      <dgm:spPr>
        <a:xfrm>
          <a:off x="2478484" y="38288"/>
          <a:ext cx="3639342" cy="3639342"/>
        </a:xfrm>
        <a:prstGeom prst="circularArrow">
          <a:avLst>
            <a:gd name="adj1" fmla="val 3761"/>
            <a:gd name="adj2" fmla="val 234686"/>
            <a:gd name="adj3" fmla="val 16741504"/>
            <a:gd name="adj4" fmla="val 15423810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CC61B1F7-0921-4D91-A457-D4D5436E94A8}">
      <dgm:prSet phldrT="[Text]"/>
      <dgm:spPr>
        <a:xfrm>
          <a:off x="3947146" y="3178320"/>
          <a:ext cx="702018" cy="7020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Implimentation of Change Communications with all employees</a:t>
          </a:r>
        </a:p>
      </dgm:t>
    </dgm:pt>
    <dgm:pt modelId="{DDA7C5F9-777F-4F3D-BCC6-FE8F369BAC32}" type="parTrans" cxnId="{8283996F-2BE9-4EF2-9D70-E232943F8045}">
      <dgm:prSet/>
      <dgm:spPr/>
      <dgm:t>
        <a:bodyPr/>
        <a:lstStyle/>
        <a:p>
          <a:endParaRPr lang="en-US"/>
        </a:p>
      </dgm:t>
    </dgm:pt>
    <dgm:pt modelId="{9DE901A3-0524-42D8-8A69-F48360612047}" type="sibTrans" cxnId="{8283996F-2BE9-4EF2-9D70-E232943F8045}">
      <dgm:prSet/>
      <dgm:spPr>
        <a:xfrm>
          <a:off x="2478484" y="38288"/>
          <a:ext cx="3639342" cy="3639342"/>
        </a:xfrm>
        <a:prstGeom prst="circularArrow">
          <a:avLst>
            <a:gd name="adj1" fmla="val 3761"/>
            <a:gd name="adj2" fmla="val 234686"/>
            <a:gd name="adj3" fmla="val 7257943"/>
            <a:gd name="adj4" fmla="val 6127386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25E4E282-26B9-4D11-ADB4-24071101E010}">
      <dgm:prSet/>
      <dgm:spPr>
        <a:xfrm>
          <a:off x="5253876" y="2549032"/>
          <a:ext cx="702018" cy="70201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Baseline Survey</a:t>
          </a:r>
        </a:p>
      </dgm:t>
    </dgm:pt>
    <dgm:pt modelId="{94AAEC55-B71C-45A5-8B1C-94288BB82B47}" type="parTrans" cxnId="{5C83F16A-BF1B-418A-B34C-AB8D127A4F99}">
      <dgm:prSet/>
      <dgm:spPr/>
      <dgm:t>
        <a:bodyPr/>
        <a:lstStyle/>
        <a:p>
          <a:endParaRPr lang="en-US"/>
        </a:p>
      </dgm:t>
    </dgm:pt>
    <dgm:pt modelId="{2FD50207-CB10-4253-A7A0-0984E2BCE9C0}" type="sibTrans" cxnId="{5C83F16A-BF1B-418A-B34C-AB8D127A4F99}">
      <dgm:prSet/>
      <dgm:spPr>
        <a:xfrm>
          <a:off x="2478484" y="38288"/>
          <a:ext cx="3639342" cy="3639342"/>
        </a:xfrm>
        <a:prstGeom prst="circularArrow">
          <a:avLst>
            <a:gd name="adj1" fmla="val 3761"/>
            <a:gd name="adj2" fmla="val 234686"/>
            <a:gd name="adj3" fmla="val 4437928"/>
            <a:gd name="adj4" fmla="val 3307371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53BE92FC-A5F9-4E88-9156-7E605993FCE7}" type="pres">
      <dgm:prSet presAssocID="{7BE3E922-B10B-47BA-AB2D-F00200E47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B2550B-62EA-4047-89E6-327C9287DC5D}" type="pres">
      <dgm:prSet presAssocID="{A11766CE-B5F5-4ADE-B3C1-28DB76BA49C4}" presName="dummy" presStyleCnt="0"/>
      <dgm:spPr/>
    </dgm:pt>
    <dgm:pt modelId="{2C669A76-3F0D-48FB-91D9-71B25A192467}" type="pres">
      <dgm:prSet presAssocID="{A11766CE-B5F5-4ADE-B3C1-28DB76BA49C4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4F6DB-41DE-4254-94DB-5B189539E9AF}" type="pres">
      <dgm:prSet presAssocID="{A511650B-84D8-4824-8510-4A4E554FB9CB}" presName="sibTrans" presStyleLbl="node1" presStyleIdx="0" presStyleCnt="7"/>
      <dgm:spPr/>
      <dgm:t>
        <a:bodyPr/>
        <a:lstStyle/>
        <a:p>
          <a:endParaRPr lang="en-US"/>
        </a:p>
      </dgm:t>
    </dgm:pt>
    <dgm:pt modelId="{684BDAF4-C1A4-4C16-9656-FB6171C4CE03}" type="pres">
      <dgm:prSet presAssocID="{BC36FBBE-EC13-4221-A0CC-BC5D1A2B2124}" presName="dummy" presStyleCnt="0"/>
      <dgm:spPr/>
    </dgm:pt>
    <dgm:pt modelId="{E8989F0F-9FD6-4E02-9196-BF50014F648B}" type="pres">
      <dgm:prSet presAssocID="{BC36FBBE-EC13-4221-A0CC-BC5D1A2B2124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2D8AF-18B1-429A-82F5-681C58BC09A3}" type="pres">
      <dgm:prSet presAssocID="{26B1DA07-49DA-481A-845F-317BD46BB92B}" presName="sibTrans" presStyleLbl="node1" presStyleIdx="1" presStyleCnt="7"/>
      <dgm:spPr/>
      <dgm:t>
        <a:bodyPr/>
        <a:lstStyle/>
        <a:p>
          <a:endParaRPr lang="en-US"/>
        </a:p>
      </dgm:t>
    </dgm:pt>
    <dgm:pt modelId="{B9095B12-B914-419F-B5F2-CAA01726C3FC}" type="pres">
      <dgm:prSet presAssocID="{25E4E282-26B9-4D11-ADB4-24071101E010}" presName="dummy" presStyleCnt="0"/>
      <dgm:spPr/>
    </dgm:pt>
    <dgm:pt modelId="{602A4D7C-3970-4C12-9E36-511F39571B6B}" type="pres">
      <dgm:prSet presAssocID="{25E4E282-26B9-4D11-ADB4-24071101E010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99FC6-D9B0-47E6-9436-842915F8BC17}" type="pres">
      <dgm:prSet presAssocID="{2FD50207-CB10-4253-A7A0-0984E2BCE9C0}" presName="sibTrans" presStyleLbl="node1" presStyleIdx="2" presStyleCnt="7"/>
      <dgm:spPr/>
      <dgm:t>
        <a:bodyPr/>
        <a:lstStyle/>
        <a:p>
          <a:endParaRPr lang="en-US"/>
        </a:p>
      </dgm:t>
    </dgm:pt>
    <dgm:pt modelId="{491E3BC9-F061-43BA-8952-2ABD999342C4}" type="pres">
      <dgm:prSet presAssocID="{CC61B1F7-0921-4D91-A457-D4D5436E94A8}" presName="dummy" presStyleCnt="0"/>
      <dgm:spPr/>
    </dgm:pt>
    <dgm:pt modelId="{4B86D599-58D7-445C-BBE6-31D1902224FF}" type="pres">
      <dgm:prSet presAssocID="{CC61B1F7-0921-4D91-A457-D4D5436E94A8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64404-A504-4647-847B-F7BB5B739D77}" type="pres">
      <dgm:prSet presAssocID="{9DE901A3-0524-42D8-8A69-F48360612047}" presName="sibTrans" presStyleLbl="node1" presStyleIdx="3" presStyleCnt="7"/>
      <dgm:spPr/>
      <dgm:t>
        <a:bodyPr/>
        <a:lstStyle/>
        <a:p>
          <a:endParaRPr lang="en-US"/>
        </a:p>
      </dgm:t>
    </dgm:pt>
    <dgm:pt modelId="{51706533-5AC8-4105-9FC5-0777F3469FC8}" type="pres">
      <dgm:prSet presAssocID="{AAE68403-D855-44F7-B01E-6770D6401380}" presName="dummy" presStyleCnt="0"/>
      <dgm:spPr/>
    </dgm:pt>
    <dgm:pt modelId="{8227AA77-DCB5-493F-958F-FC4D46C35E3F}" type="pres">
      <dgm:prSet presAssocID="{AAE68403-D855-44F7-B01E-6770D6401380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A9789-BCDD-459A-AD9E-A561E9207D3F}" type="pres">
      <dgm:prSet presAssocID="{75EC0BBD-54F1-48BC-B277-D863E19A2C32}" presName="sibTrans" presStyleLbl="node1" presStyleIdx="4" presStyleCnt="7"/>
      <dgm:spPr/>
      <dgm:t>
        <a:bodyPr/>
        <a:lstStyle/>
        <a:p>
          <a:endParaRPr lang="en-US"/>
        </a:p>
      </dgm:t>
    </dgm:pt>
    <dgm:pt modelId="{CE58FAF6-09F4-4589-9F4F-FD53257E58D2}" type="pres">
      <dgm:prSet presAssocID="{10257D43-7402-4920-A2F3-020322E0E2DA}" presName="dummy" presStyleCnt="0"/>
      <dgm:spPr/>
    </dgm:pt>
    <dgm:pt modelId="{E64C6512-F971-4D3F-A4F4-61D53A0622CD}" type="pres">
      <dgm:prSet presAssocID="{10257D43-7402-4920-A2F3-020322E0E2DA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93BAF-0724-448D-A835-91D86A8384BD}" type="pres">
      <dgm:prSet presAssocID="{D4174E70-A506-4AF2-9A44-27F3EC9CEAFE}" presName="sibTrans" presStyleLbl="node1" presStyleIdx="5" presStyleCnt="7"/>
      <dgm:spPr/>
      <dgm:t>
        <a:bodyPr/>
        <a:lstStyle/>
        <a:p>
          <a:endParaRPr lang="en-US"/>
        </a:p>
      </dgm:t>
    </dgm:pt>
    <dgm:pt modelId="{83ABE769-1246-4056-BEE2-E500D400609F}" type="pres">
      <dgm:prSet presAssocID="{5FDE5258-6B44-494B-8E75-E75CCA964C6B}" presName="dummy" presStyleCnt="0"/>
      <dgm:spPr/>
    </dgm:pt>
    <dgm:pt modelId="{4C3D9CA8-A0BD-449A-AF1F-0B59D45671FC}" type="pres">
      <dgm:prSet presAssocID="{5FDE5258-6B44-494B-8E75-E75CCA964C6B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CD87A-3B86-41C3-B54E-D2FB350D0E19}" type="pres">
      <dgm:prSet presAssocID="{3D77F854-925F-4AA2-AFFD-A972B7F03F75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D1FD9CCB-D359-403D-95A2-8148BFA28C24}" type="presOf" srcId="{5FDE5258-6B44-494B-8E75-E75CCA964C6B}" destId="{4C3D9CA8-A0BD-449A-AF1F-0B59D45671FC}" srcOrd="0" destOrd="0" presId="urn:microsoft.com/office/officeart/2005/8/layout/cycle1"/>
    <dgm:cxn modelId="{FF1C58AF-BF38-4E97-8931-400C83C34866}" type="presOf" srcId="{7BE3E922-B10B-47BA-AB2D-F00200E4726D}" destId="{53BE92FC-A5F9-4E88-9156-7E605993FCE7}" srcOrd="0" destOrd="0" presId="urn:microsoft.com/office/officeart/2005/8/layout/cycle1"/>
    <dgm:cxn modelId="{63791A1E-479B-479C-8678-6D04D274F8DD}" type="presOf" srcId="{10257D43-7402-4920-A2F3-020322E0E2DA}" destId="{E64C6512-F971-4D3F-A4F4-61D53A0622CD}" srcOrd="0" destOrd="0" presId="urn:microsoft.com/office/officeart/2005/8/layout/cycle1"/>
    <dgm:cxn modelId="{9BDC04A7-5073-4794-ABB3-5DCC9264D769}" type="presOf" srcId="{D4174E70-A506-4AF2-9A44-27F3EC9CEAFE}" destId="{97C93BAF-0724-448D-A835-91D86A8384BD}" srcOrd="0" destOrd="0" presId="urn:microsoft.com/office/officeart/2005/8/layout/cycle1"/>
    <dgm:cxn modelId="{5C83F16A-BF1B-418A-B34C-AB8D127A4F99}" srcId="{7BE3E922-B10B-47BA-AB2D-F00200E4726D}" destId="{25E4E282-26B9-4D11-ADB4-24071101E010}" srcOrd="2" destOrd="0" parTransId="{94AAEC55-B71C-45A5-8B1C-94288BB82B47}" sibTransId="{2FD50207-CB10-4253-A7A0-0984E2BCE9C0}"/>
    <dgm:cxn modelId="{8FBCBD0B-7C21-41D7-86DD-99EBC7EF9915}" type="presOf" srcId="{25E4E282-26B9-4D11-ADB4-24071101E010}" destId="{602A4D7C-3970-4C12-9E36-511F39571B6B}" srcOrd="0" destOrd="0" presId="urn:microsoft.com/office/officeart/2005/8/layout/cycle1"/>
    <dgm:cxn modelId="{142EC98A-6F86-436B-BE9D-A5889FD90F14}" srcId="{7BE3E922-B10B-47BA-AB2D-F00200E4726D}" destId="{AAE68403-D855-44F7-B01E-6770D6401380}" srcOrd="4" destOrd="0" parTransId="{4ABD4500-1847-47B4-A6B3-512BFA4AC0D7}" sibTransId="{75EC0BBD-54F1-48BC-B277-D863E19A2C32}"/>
    <dgm:cxn modelId="{A3305434-3D16-46B8-B2E5-066796B3DF38}" srcId="{7BE3E922-B10B-47BA-AB2D-F00200E4726D}" destId="{A11766CE-B5F5-4ADE-B3C1-28DB76BA49C4}" srcOrd="0" destOrd="0" parTransId="{CCC1FECA-98C1-4155-B66F-47AC213DDE3A}" sibTransId="{A511650B-84D8-4824-8510-4A4E554FB9CB}"/>
    <dgm:cxn modelId="{8283996F-2BE9-4EF2-9D70-E232943F8045}" srcId="{7BE3E922-B10B-47BA-AB2D-F00200E4726D}" destId="{CC61B1F7-0921-4D91-A457-D4D5436E94A8}" srcOrd="3" destOrd="0" parTransId="{DDA7C5F9-777F-4F3D-BCC6-FE8F369BAC32}" sibTransId="{9DE901A3-0524-42D8-8A69-F48360612047}"/>
    <dgm:cxn modelId="{CF79C4A5-B181-47CC-9B91-61EA02481A7D}" type="presOf" srcId="{2FD50207-CB10-4253-A7A0-0984E2BCE9C0}" destId="{F2D99FC6-D9B0-47E6-9436-842915F8BC17}" srcOrd="0" destOrd="0" presId="urn:microsoft.com/office/officeart/2005/8/layout/cycle1"/>
    <dgm:cxn modelId="{EFAB8534-AF13-4EC9-83F4-0CCE399ECFA4}" srcId="{7BE3E922-B10B-47BA-AB2D-F00200E4726D}" destId="{BC36FBBE-EC13-4221-A0CC-BC5D1A2B2124}" srcOrd="1" destOrd="0" parTransId="{7A7F3464-DA3C-4C51-823C-0F99448356F4}" sibTransId="{26B1DA07-49DA-481A-845F-317BD46BB92B}"/>
    <dgm:cxn modelId="{705EB62F-CB2D-43DD-AAFE-5A8CE91297AB}" type="presOf" srcId="{A11766CE-B5F5-4ADE-B3C1-28DB76BA49C4}" destId="{2C669A76-3F0D-48FB-91D9-71B25A192467}" srcOrd="0" destOrd="0" presId="urn:microsoft.com/office/officeart/2005/8/layout/cycle1"/>
    <dgm:cxn modelId="{5F58A51E-CC07-4248-9C08-0536FB7D367E}" type="presOf" srcId="{3D77F854-925F-4AA2-AFFD-A972B7F03F75}" destId="{BF7CD87A-3B86-41C3-B54E-D2FB350D0E19}" srcOrd="0" destOrd="0" presId="urn:microsoft.com/office/officeart/2005/8/layout/cycle1"/>
    <dgm:cxn modelId="{033B9D2B-8DEC-4303-AC63-2C23B8AF2019}" type="presOf" srcId="{BC36FBBE-EC13-4221-A0CC-BC5D1A2B2124}" destId="{E8989F0F-9FD6-4E02-9196-BF50014F648B}" srcOrd="0" destOrd="0" presId="urn:microsoft.com/office/officeart/2005/8/layout/cycle1"/>
    <dgm:cxn modelId="{F34D19FC-FE7C-4F2B-94A3-3286E865EFFD}" type="presOf" srcId="{26B1DA07-49DA-481A-845F-317BD46BB92B}" destId="{35E2D8AF-18B1-429A-82F5-681C58BC09A3}" srcOrd="0" destOrd="0" presId="urn:microsoft.com/office/officeart/2005/8/layout/cycle1"/>
    <dgm:cxn modelId="{02A0C3E0-25F8-42C7-82F4-76C22E0BB222}" type="presOf" srcId="{AAE68403-D855-44F7-B01E-6770D6401380}" destId="{8227AA77-DCB5-493F-958F-FC4D46C35E3F}" srcOrd="0" destOrd="0" presId="urn:microsoft.com/office/officeart/2005/8/layout/cycle1"/>
    <dgm:cxn modelId="{3F9D4F96-F3A2-4BBB-B7B4-2CDC6BDA983C}" type="presOf" srcId="{9DE901A3-0524-42D8-8A69-F48360612047}" destId="{1B964404-A504-4647-847B-F7BB5B739D77}" srcOrd="0" destOrd="0" presId="urn:microsoft.com/office/officeart/2005/8/layout/cycle1"/>
    <dgm:cxn modelId="{C3DF876E-DE84-431B-97BE-54C4B1D2809E}" type="presOf" srcId="{CC61B1F7-0921-4D91-A457-D4D5436E94A8}" destId="{4B86D599-58D7-445C-BBE6-31D1902224FF}" srcOrd="0" destOrd="0" presId="urn:microsoft.com/office/officeart/2005/8/layout/cycle1"/>
    <dgm:cxn modelId="{5358CB13-35E1-465F-8817-84D9D9937120}" type="presOf" srcId="{A511650B-84D8-4824-8510-4A4E554FB9CB}" destId="{E3B4F6DB-41DE-4254-94DB-5B189539E9AF}" srcOrd="0" destOrd="0" presId="urn:microsoft.com/office/officeart/2005/8/layout/cycle1"/>
    <dgm:cxn modelId="{009EF3C1-9C03-42AF-88DF-879E47637691}" srcId="{7BE3E922-B10B-47BA-AB2D-F00200E4726D}" destId="{10257D43-7402-4920-A2F3-020322E0E2DA}" srcOrd="5" destOrd="0" parTransId="{AEC71B85-0B53-4DF3-AABF-F339ACAB49A9}" sibTransId="{D4174E70-A506-4AF2-9A44-27F3EC9CEAFE}"/>
    <dgm:cxn modelId="{D8CDFB4A-BFE0-4308-98BA-09EBDA28FA42}" type="presOf" srcId="{75EC0BBD-54F1-48BC-B277-D863E19A2C32}" destId="{B64A9789-BCDD-459A-AD9E-A561E9207D3F}" srcOrd="0" destOrd="0" presId="urn:microsoft.com/office/officeart/2005/8/layout/cycle1"/>
    <dgm:cxn modelId="{441ED51F-CFD2-4783-A360-00DBF0876E54}" srcId="{7BE3E922-B10B-47BA-AB2D-F00200E4726D}" destId="{5FDE5258-6B44-494B-8E75-E75CCA964C6B}" srcOrd="6" destOrd="0" parTransId="{59CA0747-5825-4544-8280-F1DE4F556F53}" sibTransId="{3D77F854-925F-4AA2-AFFD-A972B7F03F75}"/>
    <dgm:cxn modelId="{4795EE06-4501-4FF1-A3A2-12959BEEDC5B}" type="presParOf" srcId="{53BE92FC-A5F9-4E88-9156-7E605993FCE7}" destId="{6EB2550B-62EA-4047-89E6-327C9287DC5D}" srcOrd="0" destOrd="0" presId="urn:microsoft.com/office/officeart/2005/8/layout/cycle1"/>
    <dgm:cxn modelId="{9F69CB2F-F750-4325-9FF5-0A3C04DF0A02}" type="presParOf" srcId="{53BE92FC-A5F9-4E88-9156-7E605993FCE7}" destId="{2C669A76-3F0D-48FB-91D9-71B25A192467}" srcOrd="1" destOrd="0" presId="urn:microsoft.com/office/officeart/2005/8/layout/cycle1"/>
    <dgm:cxn modelId="{F25F9779-A513-4815-83CD-8CEF7944DE99}" type="presParOf" srcId="{53BE92FC-A5F9-4E88-9156-7E605993FCE7}" destId="{E3B4F6DB-41DE-4254-94DB-5B189539E9AF}" srcOrd="2" destOrd="0" presId="urn:microsoft.com/office/officeart/2005/8/layout/cycle1"/>
    <dgm:cxn modelId="{7C774C0F-BC01-4B3E-B744-3C6410C28E67}" type="presParOf" srcId="{53BE92FC-A5F9-4E88-9156-7E605993FCE7}" destId="{684BDAF4-C1A4-4C16-9656-FB6171C4CE03}" srcOrd="3" destOrd="0" presId="urn:microsoft.com/office/officeart/2005/8/layout/cycle1"/>
    <dgm:cxn modelId="{08FD223D-AB01-4791-BAD6-380C7E5716C7}" type="presParOf" srcId="{53BE92FC-A5F9-4E88-9156-7E605993FCE7}" destId="{E8989F0F-9FD6-4E02-9196-BF50014F648B}" srcOrd="4" destOrd="0" presId="urn:microsoft.com/office/officeart/2005/8/layout/cycle1"/>
    <dgm:cxn modelId="{606B7B2A-ED9B-47B1-9351-ADC89BABC1DF}" type="presParOf" srcId="{53BE92FC-A5F9-4E88-9156-7E605993FCE7}" destId="{35E2D8AF-18B1-429A-82F5-681C58BC09A3}" srcOrd="5" destOrd="0" presId="urn:microsoft.com/office/officeart/2005/8/layout/cycle1"/>
    <dgm:cxn modelId="{B947C8A9-AE7F-4E25-9727-80CC28BC5FB6}" type="presParOf" srcId="{53BE92FC-A5F9-4E88-9156-7E605993FCE7}" destId="{B9095B12-B914-419F-B5F2-CAA01726C3FC}" srcOrd="6" destOrd="0" presId="urn:microsoft.com/office/officeart/2005/8/layout/cycle1"/>
    <dgm:cxn modelId="{41AFC7C6-6431-4F74-BFE6-C5DD0E729790}" type="presParOf" srcId="{53BE92FC-A5F9-4E88-9156-7E605993FCE7}" destId="{602A4D7C-3970-4C12-9E36-511F39571B6B}" srcOrd="7" destOrd="0" presId="urn:microsoft.com/office/officeart/2005/8/layout/cycle1"/>
    <dgm:cxn modelId="{1667AA13-020C-4447-B6DB-7F44C31D35A2}" type="presParOf" srcId="{53BE92FC-A5F9-4E88-9156-7E605993FCE7}" destId="{F2D99FC6-D9B0-47E6-9436-842915F8BC17}" srcOrd="8" destOrd="0" presId="urn:microsoft.com/office/officeart/2005/8/layout/cycle1"/>
    <dgm:cxn modelId="{9A530006-FFA6-47FE-A8FF-71A0B42A22A7}" type="presParOf" srcId="{53BE92FC-A5F9-4E88-9156-7E605993FCE7}" destId="{491E3BC9-F061-43BA-8952-2ABD999342C4}" srcOrd="9" destOrd="0" presId="urn:microsoft.com/office/officeart/2005/8/layout/cycle1"/>
    <dgm:cxn modelId="{CDF0AC31-1C94-484A-8DFC-24471EDA20C5}" type="presParOf" srcId="{53BE92FC-A5F9-4E88-9156-7E605993FCE7}" destId="{4B86D599-58D7-445C-BBE6-31D1902224FF}" srcOrd="10" destOrd="0" presId="urn:microsoft.com/office/officeart/2005/8/layout/cycle1"/>
    <dgm:cxn modelId="{5E96330C-CDE6-41D7-B936-2F88E827AC0D}" type="presParOf" srcId="{53BE92FC-A5F9-4E88-9156-7E605993FCE7}" destId="{1B964404-A504-4647-847B-F7BB5B739D77}" srcOrd="11" destOrd="0" presId="urn:microsoft.com/office/officeart/2005/8/layout/cycle1"/>
    <dgm:cxn modelId="{EE2857F0-B7B6-4C6A-AD79-7D15111D9FF8}" type="presParOf" srcId="{53BE92FC-A5F9-4E88-9156-7E605993FCE7}" destId="{51706533-5AC8-4105-9FC5-0777F3469FC8}" srcOrd="12" destOrd="0" presId="urn:microsoft.com/office/officeart/2005/8/layout/cycle1"/>
    <dgm:cxn modelId="{30D77104-4087-4317-A258-491910B3463D}" type="presParOf" srcId="{53BE92FC-A5F9-4E88-9156-7E605993FCE7}" destId="{8227AA77-DCB5-493F-958F-FC4D46C35E3F}" srcOrd="13" destOrd="0" presId="urn:microsoft.com/office/officeart/2005/8/layout/cycle1"/>
    <dgm:cxn modelId="{107CB7A2-A6C1-4E01-B655-558964492E5D}" type="presParOf" srcId="{53BE92FC-A5F9-4E88-9156-7E605993FCE7}" destId="{B64A9789-BCDD-459A-AD9E-A561E9207D3F}" srcOrd="14" destOrd="0" presId="urn:microsoft.com/office/officeart/2005/8/layout/cycle1"/>
    <dgm:cxn modelId="{B743218F-FDA0-406C-A042-AA31DC32FB51}" type="presParOf" srcId="{53BE92FC-A5F9-4E88-9156-7E605993FCE7}" destId="{CE58FAF6-09F4-4589-9F4F-FD53257E58D2}" srcOrd="15" destOrd="0" presId="urn:microsoft.com/office/officeart/2005/8/layout/cycle1"/>
    <dgm:cxn modelId="{6D96DB78-9D32-4B21-876C-DCCAC1AC3EAD}" type="presParOf" srcId="{53BE92FC-A5F9-4E88-9156-7E605993FCE7}" destId="{E64C6512-F971-4D3F-A4F4-61D53A0622CD}" srcOrd="16" destOrd="0" presId="urn:microsoft.com/office/officeart/2005/8/layout/cycle1"/>
    <dgm:cxn modelId="{6F5CD2C5-B6EA-47F2-BBA5-F98625112441}" type="presParOf" srcId="{53BE92FC-A5F9-4E88-9156-7E605993FCE7}" destId="{97C93BAF-0724-448D-A835-91D86A8384BD}" srcOrd="17" destOrd="0" presId="urn:microsoft.com/office/officeart/2005/8/layout/cycle1"/>
    <dgm:cxn modelId="{845A9D17-FAE4-422D-B8C6-AAFF216C84DC}" type="presParOf" srcId="{53BE92FC-A5F9-4E88-9156-7E605993FCE7}" destId="{83ABE769-1246-4056-BEE2-E500D400609F}" srcOrd="18" destOrd="0" presId="urn:microsoft.com/office/officeart/2005/8/layout/cycle1"/>
    <dgm:cxn modelId="{6B050CA2-F78B-47DD-81AC-40731291C522}" type="presParOf" srcId="{53BE92FC-A5F9-4E88-9156-7E605993FCE7}" destId="{4C3D9CA8-A0BD-449A-AF1F-0B59D45671FC}" srcOrd="19" destOrd="0" presId="urn:microsoft.com/office/officeart/2005/8/layout/cycle1"/>
    <dgm:cxn modelId="{A09FF9A6-BD0D-48DB-B270-6E0C7CE65D28}" type="presParOf" srcId="{53BE92FC-A5F9-4E88-9156-7E605993FCE7}" destId="{BF7CD87A-3B86-41C3-B54E-D2FB350D0E19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503545-5775-4A22-98F7-0410939CE52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6FDE25-343E-4F47-BB1F-FE6F90C62E82}">
      <dgm:prSet phldrT="[Text]" custT="1"/>
      <dgm:spPr>
        <a:xfrm>
          <a:off x="747712" y="0"/>
          <a:ext cx="6191250" cy="6191250"/>
        </a:xfrm>
        <a:prstGeom prst="ellipse">
          <a:avLst/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1200" dirty="0" smtClean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  <a:p>
          <a:r>
            <a:rPr lang="en-US" sz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QR </a:t>
          </a:r>
          <a:r>
            <a:rPr lang="en-US" sz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Codes for companies looking to gain customer feedback</a:t>
          </a:r>
        </a:p>
        <a:p>
          <a:r>
            <a:rPr lang="en-US" sz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Industries </a:t>
          </a:r>
          <a:r>
            <a:rPr lang="en-US" sz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include: </a:t>
          </a:r>
        </a:p>
        <a:p>
          <a:r>
            <a:rPr lang="en-US" sz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Service, Retail &amp; Hospitality Industries</a:t>
          </a:r>
        </a:p>
      </dgm:t>
    </dgm:pt>
    <dgm:pt modelId="{F00A295B-1F97-4763-A056-6F218214DEFC}" type="parTrans" cxnId="{D7B3E8AC-76C2-476A-8139-97DDC74C5EAE}">
      <dgm:prSet/>
      <dgm:spPr/>
      <dgm:t>
        <a:bodyPr/>
        <a:lstStyle/>
        <a:p>
          <a:endParaRPr lang="en-US"/>
        </a:p>
      </dgm:t>
    </dgm:pt>
    <dgm:pt modelId="{217A8D32-C4FF-4419-957A-875A50068570}" type="sibTrans" cxnId="{D7B3E8AC-76C2-476A-8139-97DDC74C5EAE}">
      <dgm:prSet/>
      <dgm:spPr/>
      <dgm:t>
        <a:bodyPr/>
        <a:lstStyle/>
        <a:p>
          <a:endParaRPr lang="en-US"/>
        </a:p>
      </dgm:t>
    </dgm:pt>
    <dgm:pt modelId="{E397FD95-56D3-41FE-BBBC-E7FCDF51C7CC}">
      <dgm:prSet phldrT="[Text]" custT="1"/>
      <dgm:spPr>
        <a:xfrm>
          <a:off x="1722679" y="1788180"/>
          <a:ext cx="4241315" cy="4162702"/>
        </a:xfrm>
        <a:prstGeom prst="ellipse">
          <a:avLst/>
        </a:prstGeom>
        <a:solidFill>
          <a:srgbClr val="A5A5A5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Organizations looking to foster Cultural Change with ongoing feedback and consulting</a:t>
          </a:r>
        </a:p>
      </dgm:t>
    </dgm:pt>
    <dgm:pt modelId="{CC07F9C8-90C5-40A1-83F5-8517CB0E90C3}" type="parTrans" cxnId="{3C6458BE-590C-4383-BBF4-9192B321C2DC}">
      <dgm:prSet/>
      <dgm:spPr/>
      <dgm:t>
        <a:bodyPr/>
        <a:lstStyle/>
        <a:p>
          <a:endParaRPr lang="en-US"/>
        </a:p>
      </dgm:t>
    </dgm:pt>
    <dgm:pt modelId="{132D0AD1-BE08-4E85-8530-AF8942CE4B85}" type="sibTrans" cxnId="{3C6458BE-590C-4383-BBF4-9192B321C2DC}">
      <dgm:prSet/>
      <dgm:spPr/>
      <dgm:t>
        <a:bodyPr/>
        <a:lstStyle/>
        <a:p>
          <a:endParaRPr lang="en-US"/>
        </a:p>
      </dgm:t>
    </dgm:pt>
    <dgm:pt modelId="{9AEFA4B0-6C9E-4B9D-B4AB-50E8462A1D62}">
      <dgm:prSet phldrT="[Text]" custT="1"/>
      <dgm:spPr>
        <a:xfrm>
          <a:off x="2594299" y="3378673"/>
          <a:ext cx="2498076" cy="2529528"/>
        </a:xfrm>
        <a:prstGeom prst="ellipse">
          <a:avLst/>
        </a:prstGeom>
        <a:solidFill>
          <a:srgbClr val="5AD3D6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PEEP Business Model</a:t>
          </a:r>
        </a:p>
      </dgm:t>
    </dgm:pt>
    <dgm:pt modelId="{5E528CA8-00E8-4933-B726-8041E6CA495C}" type="parTrans" cxnId="{1B0256FA-DE74-4C02-9AE5-73113A79BD0D}">
      <dgm:prSet/>
      <dgm:spPr/>
      <dgm:t>
        <a:bodyPr/>
        <a:lstStyle/>
        <a:p>
          <a:endParaRPr lang="en-US"/>
        </a:p>
      </dgm:t>
    </dgm:pt>
    <dgm:pt modelId="{998BB2EA-D7A0-4F2B-9167-DEE85CD04122}" type="sibTrans" cxnId="{1B0256FA-DE74-4C02-9AE5-73113A79BD0D}">
      <dgm:prSet/>
      <dgm:spPr/>
      <dgm:t>
        <a:bodyPr/>
        <a:lstStyle/>
        <a:p>
          <a:endParaRPr lang="en-US"/>
        </a:p>
      </dgm:t>
    </dgm:pt>
    <dgm:pt modelId="{896A7C32-FECD-4F79-80BE-F2064184C870}" type="pres">
      <dgm:prSet presAssocID="{ED503545-5775-4A22-98F7-0410939CE52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DF718E-527B-4626-A21E-22E468BEFB48}" type="pres">
      <dgm:prSet presAssocID="{ED503545-5775-4A22-98F7-0410939CE526}" presName="comp1" presStyleCnt="0"/>
      <dgm:spPr/>
    </dgm:pt>
    <dgm:pt modelId="{605AABC6-1FDD-405F-A162-41DCF7FEAA44}" type="pres">
      <dgm:prSet presAssocID="{ED503545-5775-4A22-98F7-0410939CE526}" presName="circle1" presStyleLbl="node1" presStyleIdx="0" presStyleCnt="3"/>
      <dgm:spPr/>
      <dgm:t>
        <a:bodyPr/>
        <a:lstStyle/>
        <a:p>
          <a:endParaRPr lang="en-US"/>
        </a:p>
      </dgm:t>
    </dgm:pt>
    <dgm:pt modelId="{F888C4B9-4D4B-4983-AAD8-8AA7AA5E0F93}" type="pres">
      <dgm:prSet presAssocID="{ED503545-5775-4A22-98F7-0410939CE52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C4411-4122-4142-B7F4-DEAA686921E1}" type="pres">
      <dgm:prSet presAssocID="{ED503545-5775-4A22-98F7-0410939CE526}" presName="comp2" presStyleCnt="0"/>
      <dgm:spPr/>
    </dgm:pt>
    <dgm:pt modelId="{0D9883D5-33D3-4377-9914-5EA044EB3F9E}" type="pres">
      <dgm:prSet presAssocID="{ED503545-5775-4A22-98F7-0410939CE526}" presName="circle2" presStyleLbl="node1" presStyleIdx="1" presStyleCnt="3" custScaleX="91340" custScaleY="89647"/>
      <dgm:spPr/>
      <dgm:t>
        <a:bodyPr/>
        <a:lstStyle/>
        <a:p>
          <a:endParaRPr lang="en-US"/>
        </a:p>
      </dgm:t>
    </dgm:pt>
    <dgm:pt modelId="{66E3F5E7-BA00-4ADE-9574-2046A360148D}" type="pres">
      <dgm:prSet presAssocID="{ED503545-5775-4A22-98F7-0410939CE52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34569-BF23-4BD0-BF4F-A304BC942FDF}" type="pres">
      <dgm:prSet presAssocID="{ED503545-5775-4A22-98F7-0410939CE526}" presName="comp3" presStyleCnt="0"/>
      <dgm:spPr/>
    </dgm:pt>
    <dgm:pt modelId="{A6FCD659-7F8E-45B6-A25D-32EEF077A054}" type="pres">
      <dgm:prSet presAssocID="{ED503545-5775-4A22-98F7-0410939CE526}" presName="circle3" presStyleLbl="node1" presStyleIdx="2" presStyleCnt="3" custScaleX="80697" custScaleY="81713"/>
      <dgm:spPr/>
      <dgm:t>
        <a:bodyPr/>
        <a:lstStyle/>
        <a:p>
          <a:endParaRPr lang="en-US"/>
        </a:p>
      </dgm:t>
    </dgm:pt>
    <dgm:pt modelId="{5DC6B780-53AA-4661-9037-AA1FD2CA2892}" type="pres">
      <dgm:prSet presAssocID="{ED503545-5775-4A22-98F7-0410939CE52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AB20E-FE24-44D3-AA09-EC0FDAE63BC7}" type="presOf" srcId="{ED503545-5775-4A22-98F7-0410939CE526}" destId="{896A7C32-FECD-4F79-80BE-F2064184C870}" srcOrd="0" destOrd="0" presId="urn:microsoft.com/office/officeart/2005/8/layout/venn2"/>
    <dgm:cxn modelId="{A7A0F6CE-BA38-4078-A2B6-C723F9FB21F1}" type="presOf" srcId="{9AEFA4B0-6C9E-4B9D-B4AB-50E8462A1D62}" destId="{A6FCD659-7F8E-45B6-A25D-32EEF077A054}" srcOrd="0" destOrd="0" presId="urn:microsoft.com/office/officeart/2005/8/layout/venn2"/>
    <dgm:cxn modelId="{878B4442-AA63-4CC7-8DA9-A02213569C88}" type="presOf" srcId="{E16FDE25-343E-4F47-BB1F-FE6F90C62E82}" destId="{605AABC6-1FDD-405F-A162-41DCF7FEAA44}" srcOrd="0" destOrd="0" presId="urn:microsoft.com/office/officeart/2005/8/layout/venn2"/>
    <dgm:cxn modelId="{2D0CC828-7123-4D40-8ED6-A6059539922F}" type="presOf" srcId="{E397FD95-56D3-41FE-BBBC-E7FCDF51C7CC}" destId="{66E3F5E7-BA00-4ADE-9574-2046A360148D}" srcOrd="1" destOrd="0" presId="urn:microsoft.com/office/officeart/2005/8/layout/venn2"/>
    <dgm:cxn modelId="{7B28CAAD-6DE6-4AA7-B7AA-369594F0A6BF}" type="presOf" srcId="{9AEFA4B0-6C9E-4B9D-B4AB-50E8462A1D62}" destId="{5DC6B780-53AA-4661-9037-AA1FD2CA2892}" srcOrd="1" destOrd="0" presId="urn:microsoft.com/office/officeart/2005/8/layout/venn2"/>
    <dgm:cxn modelId="{3C6458BE-590C-4383-BBF4-9192B321C2DC}" srcId="{ED503545-5775-4A22-98F7-0410939CE526}" destId="{E397FD95-56D3-41FE-BBBC-E7FCDF51C7CC}" srcOrd="1" destOrd="0" parTransId="{CC07F9C8-90C5-40A1-83F5-8517CB0E90C3}" sibTransId="{132D0AD1-BE08-4E85-8530-AF8942CE4B85}"/>
    <dgm:cxn modelId="{26FF779D-DBEB-4702-8A42-D0CB4BE1AF5B}" type="presOf" srcId="{E16FDE25-343E-4F47-BB1F-FE6F90C62E82}" destId="{F888C4B9-4D4B-4983-AAD8-8AA7AA5E0F93}" srcOrd="1" destOrd="0" presId="urn:microsoft.com/office/officeart/2005/8/layout/venn2"/>
    <dgm:cxn modelId="{D7B3E8AC-76C2-476A-8139-97DDC74C5EAE}" srcId="{ED503545-5775-4A22-98F7-0410939CE526}" destId="{E16FDE25-343E-4F47-BB1F-FE6F90C62E82}" srcOrd="0" destOrd="0" parTransId="{F00A295B-1F97-4763-A056-6F218214DEFC}" sibTransId="{217A8D32-C4FF-4419-957A-875A50068570}"/>
    <dgm:cxn modelId="{EEEB5C1A-4ECD-46B6-B1B5-E06CD1CE8A54}" type="presOf" srcId="{E397FD95-56D3-41FE-BBBC-E7FCDF51C7CC}" destId="{0D9883D5-33D3-4377-9914-5EA044EB3F9E}" srcOrd="0" destOrd="0" presId="urn:microsoft.com/office/officeart/2005/8/layout/venn2"/>
    <dgm:cxn modelId="{1B0256FA-DE74-4C02-9AE5-73113A79BD0D}" srcId="{ED503545-5775-4A22-98F7-0410939CE526}" destId="{9AEFA4B0-6C9E-4B9D-B4AB-50E8462A1D62}" srcOrd="2" destOrd="0" parTransId="{5E528CA8-00E8-4933-B726-8041E6CA495C}" sibTransId="{998BB2EA-D7A0-4F2B-9167-DEE85CD04122}"/>
    <dgm:cxn modelId="{2598D002-4C85-4297-BDEF-8264CC7F0ED2}" type="presParOf" srcId="{896A7C32-FECD-4F79-80BE-F2064184C870}" destId="{F5DF718E-527B-4626-A21E-22E468BEFB48}" srcOrd="0" destOrd="0" presId="urn:microsoft.com/office/officeart/2005/8/layout/venn2"/>
    <dgm:cxn modelId="{34842E8D-B23B-4223-86DE-BF3EA0D0973C}" type="presParOf" srcId="{F5DF718E-527B-4626-A21E-22E468BEFB48}" destId="{605AABC6-1FDD-405F-A162-41DCF7FEAA44}" srcOrd="0" destOrd="0" presId="urn:microsoft.com/office/officeart/2005/8/layout/venn2"/>
    <dgm:cxn modelId="{C6370B0A-D7C9-45AD-8126-1DA4DFD39417}" type="presParOf" srcId="{F5DF718E-527B-4626-A21E-22E468BEFB48}" destId="{F888C4B9-4D4B-4983-AAD8-8AA7AA5E0F93}" srcOrd="1" destOrd="0" presId="urn:microsoft.com/office/officeart/2005/8/layout/venn2"/>
    <dgm:cxn modelId="{3CFFE766-74B9-4F87-A9F2-0C24EE4352D5}" type="presParOf" srcId="{896A7C32-FECD-4F79-80BE-F2064184C870}" destId="{C8FC4411-4122-4142-B7F4-DEAA686921E1}" srcOrd="1" destOrd="0" presId="urn:microsoft.com/office/officeart/2005/8/layout/venn2"/>
    <dgm:cxn modelId="{4BECE075-E9BA-4DB3-9B64-D5F20300CC1A}" type="presParOf" srcId="{C8FC4411-4122-4142-B7F4-DEAA686921E1}" destId="{0D9883D5-33D3-4377-9914-5EA044EB3F9E}" srcOrd="0" destOrd="0" presId="urn:microsoft.com/office/officeart/2005/8/layout/venn2"/>
    <dgm:cxn modelId="{CFDBC018-8B91-4AA5-B68E-1DAB83F708D0}" type="presParOf" srcId="{C8FC4411-4122-4142-B7F4-DEAA686921E1}" destId="{66E3F5E7-BA00-4ADE-9574-2046A360148D}" srcOrd="1" destOrd="0" presId="urn:microsoft.com/office/officeart/2005/8/layout/venn2"/>
    <dgm:cxn modelId="{0A903A91-DCDA-4EE8-BBB3-067913018822}" type="presParOf" srcId="{896A7C32-FECD-4F79-80BE-F2064184C870}" destId="{D8634569-BF23-4BD0-BF4F-A304BC942FDF}" srcOrd="2" destOrd="0" presId="urn:microsoft.com/office/officeart/2005/8/layout/venn2"/>
    <dgm:cxn modelId="{2BBD5CE9-8680-454C-96FB-B2FB0C1B1F0B}" type="presParOf" srcId="{D8634569-BF23-4BD0-BF4F-A304BC942FDF}" destId="{A6FCD659-7F8E-45B6-A25D-32EEF077A054}" srcOrd="0" destOrd="0" presId="urn:microsoft.com/office/officeart/2005/8/layout/venn2"/>
    <dgm:cxn modelId="{CE956568-2C2A-42F1-A911-FBE27A09DD94}" type="presParOf" srcId="{D8634569-BF23-4BD0-BF4F-A304BC942FDF}" destId="{5DC6B780-53AA-4661-9037-AA1FD2CA289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69A76-3F0D-48FB-91D9-71B25A192467}">
      <dsp:nvSpPr>
        <dsp:cNvPr id="0" name=""/>
        <dsp:cNvSpPr/>
      </dsp:nvSpPr>
      <dsp:spPr>
        <a:xfrm>
          <a:off x="5275154" y="183"/>
          <a:ext cx="924588" cy="92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Initial Discovery Discussion</a:t>
          </a:r>
        </a:p>
      </dsp:txBody>
      <dsp:txXfrm>
        <a:off x="5275154" y="183"/>
        <a:ext cx="924588" cy="924588"/>
      </dsp:txXfrm>
    </dsp:sp>
    <dsp:sp modelId="{E3B4F6DB-41DE-4254-94DB-5B189539E9AF}">
      <dsp:nvSpPr>
        <dsp:cNvPr id="0" name=""/>
        <dsp:cNvSpPr/>
      </dsp:nvSpPr>
      <dsp:spPr>
        <a:xfrm>
          <a:off x="2383632" y="49017"/>
          <a:ext cx="4796151" cy="4796151"/>
        </a:xfrm>
        <a:prstGeom prst="circularArrow">
          <a:avLst>
            <a:gd name="adj1" fmla="val 3761"/>
            <a:gd name="adj2" fmla="val 234686"/>
            <a:gd name="adj3" fmla="val 19827606"/>
            <a:gd name="adj4" fmla="val 18604979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89F0F-9FD6-4E02-9196-BF50014F648B}">
      <dsp:nvSpPr>
        <dsp:cNvPr id="0" name=""/>
        <dsp:cNvSpPr/>
      </dsp:nvSpPr>
      <dsp:spPr>
        <a:xfrm>
          <a:off x="6466943" y="1494639"/>
          <a:ext cx="924588" cy="92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Engagement with middlemanagment on implimentation including configuration of menu options</a:t>
          </a:r>
        </a:p>
      </dsp:txBody>
      <dsp:txXfrm>
        <a:off x="6466943" y="1494639"/>
        <a:ext cx="924588" cy="924588"/>
      </dsp:txXfrm>
    </dsp:sp>
    <dsp:sp modelId="{35E2D8AF-18B1-429A-82F5-681C58BC09A3}">
      <dsp:nvSpPr>
        <dsp:cNvPr id="0" name=""/>
        <dsp:cNvSpPr/>
      </dsp:nvSpPr>
      <dsp:spPr>
        <a:xfrm>
          <a:off x="2383632" y="49017"/>
          <a:ext cx="4796151" cy="4796151"/>
        </a:xfrm>
        <a:prstGeom prst="circularArrow">
          <a:avLst>
            <a:gd name="adj1" fmla="val 3761"/>
            <a:gd name="adj2" fmla="val 234686"/>
            <a:gd name="adj3" fmla="val 1230721"/>
            <a:gd name="adj4" fmla="val 21556999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A4D7C-3970-4C12-9E36-511F39571B6B}">
      <dsp:nvSpPr>
        <dsp:cNvPr id="0" name=""/>
        <dsp:cNvSpPr/>
      </dsp:nvSpPr>
      <dsp:spPr>
        <a:xfrm>
          <a:off x="6041598" y="3358194"/>
          <a:ext cx="924588" cy="92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Baseline Survey</a:t>
          </a:r>
        </a:p>
      </dsp:txBody>
      <dsp:txXfrm>
        <a:off x="6041598" y="3358194"/>
        <a:ext cx="924588" cy="924588"/>
      </dsp:txXfrm>
    </dsp:sp>
    <dsp:sp modelId="{F2D99FC6-D9B0-47E6-9436-842915F8BC17}">
      <dsp:nvSpPr>
        <dsp:cNvPr id="0" name=""/>
        <dsp:cNvSpPr/>
      </dsp:nvSpPr>
      <dsp:spPr>
        <a:xfrm>
          <a:off x="2383632" y="49017"/>
          <a:ext cx="4796151" cy="4796151"/>
        </a:xfrm>
        <a:prstGeom prst="circularArrow">
          <a:avLst>
            <a:gd name="adj1" fmla="val 3761"/>
            <a:gd name="adj2" fmla="val 234686"/>
            <a:gd name="adj3" fmla="val 4437928"/>
            <a:gd name="adj4" fmla="val 3307371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6D599-58D7-445C-BBE6-31D1902224FF}">
      <dsp:nvSpPr>
        <dsp:cNvPr id="0" name=""/>
        <dsp:cNvSpPr/>
      </dsp:nvSpPr>
      <dsp:spPr>
        <a:xfrm>
          <a:off x="4319414" y="4187555"/>
          <a:ext cx="924588" cy="92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Implimentation of Change Communications with all employees</a:t>
          </a:r>
        </a:p>
      </dsp:txBody>
      <dsp:txXfrm>
        <a:off x="4319414" y="4187555"/>
        <a:ext cx="924588" cy="924588"/>
      </dsp:txXfrm>
    </dsp:sp>
    <dsp:sp modelId="{1B964404-A504-4647-847B-F7BB5B739D77}">
      <dsp:nvSpPr>
        <dsp:cNvPr id="0" name=""/>
        <dsp:cNvSpPr/>
      </dsp:nvSpPr>
      <dsp:spPr>
        <a:xfrm>
          <a:off x="2383632" y="49017"/>
          <a:ext cx="4796151" cy="4796151"/>
        </a:xfrm>
        <a:prstGeom prst="circularArrow">
          <a:avLst>
            <a:gd name="adj1" fmla="val 3761"/>
            <a:gd name="adj2" fmla="val 234686"/>
            <a:gd name="adj3" fmla="val 7257943"/>
            <a:gd name="adj4" fmla="val 6127386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7AA77-DCB5-493F-958F-FC4D46C35E3F}">
      <dsp:nvSpPr>
        <dsp:cNvPr id="0" name=""/>
        <dsp:cNvSpPr/>
      </dsp:nvSpPr>
      <dsp:spPr>
        <a:xfrm>
          <a:off x="2597230" y="3358194"/>
          <a:ext cx="924588" cy="92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Ongoing Feedback</a:t>
          </a:r>
        </a:p>
      </dsp:txBody>
      <dsp:txXfrm>
        <a:off x="2597230" y="3358194"/>
        <a:ext cx="924588" cy="924588"/>
      </dsp:txXfrm>
    </dsp:sp>
    <dsp:sp modelId="{B64A9789-BCDD-459A-AD9E-A561E9207D3F}">
      <dsp:nvSpPr>
        <dsp:cNvPr id="0" name=""/>
        <dsp:cNvSpPr/>
      </dsp:nvSpPr>
      <dsp:spPr>
        <a:xfrm>
          <a:off x="2383632" y="49017"/>
          <a:ext cx="4796151" cy="4796151"/>
        </a:xfrm>
        <a:prstGeom prst="circularArrow">
          <a:avLst>
            <a:gd name="adj1" fmla="val 3761"/>
            <a:gd name="adj2" fmla="val 234686"/>
            <a:gd name="adj3" fmla="val 10608315"/>
            <a:gd name="adj4" fmla="val 9334593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C6512-F971-4D3F-A4F4-61D53A0622CD}">
      <dsp:nvSpPr>
        <dsp:cNvPr id="0" name=""/>
        <dsp:cNvSpPr/>
      </dsp:nvSpPr>
      <dsp:spPr>
        <a:xfrm>
          <a:off x="2171885" y="1494639"/>
          <a:ext cx="924588" cy="92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Data analysis + Consulting</a:t>
          </a:r>
        </a:p>
      </dsp:txBody>
      <dsp:txXfrm>
        <a:off x="2171885" y="1494639"/>
        <a:ext cx="924588" cy="924588"/>
      </dsp:txXfrm>
    </dsp:sp>
    <dsp:sp modelId="{97C93BAF-0724-448D-A835-91D86A8384BD}">
      <dsp:nvSpPr>
        <dsp:cNvPr id="0" name=""/>
        <dsp:cNvSpPr/>
      </dsp:nvSpPr>
      <dsp:spPr>
        <a:xfrm>
          <a:off x="2383632" y="49017"/>
          <a:ext cx="4796151" cy="4796151"/>
        </a:xfrm>
        <a:prstGeom prst="circularArrow">
          <a:avLst>
            <a:gd name="adj1" fmla="val 3761"/>
            <a:gd name="adj2" fmla="val 234686"/>
            <a:gd name="adj3" fmla="val 13560335"/>
            <a:gd name="adj4" fmla="val 12337708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D9CA8-A0BD-449A-AF1F-0B59D45671FC}">
      <dsp:nvSpPr>
        <dsp:cNvPr id="0" name=""/>
        <dsp:cNvSpPr/>
      </dsp:nvSpPr>
      <dsp:spPr>
        <a:xfrm>
          <a:off x="3363674" y="183"/>
          <a:ext cx="924588" cy="924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Implimentation of Change Communications with all employees</a:t>
          </a:r>
        </a:p>
      </dsp:txBody>
      <dsp:txXfrm>
        <a:off x="3363674" y="183"/>
        <a:ext cx="924588" cy="924588"/>
      </dsp:txXfrm>
    </dsp:sp>
    <dsp:sp modelId="{BF7CD87A-3B86-41C3-B54E-D2FB350D0E19}">
      <dsp:nvSpPr>
        <dsp:cNvPr id="0" name=""/>
        <dsp:cNvSpPr/>
      </dsp:nvSpPr>
      <dsp:spPr>
        <a:xfrm>
          <a:off x="2383632" y="49017"/>
          <a:ext cx="4796151" cy="4796151"/>
        </a:xfrm>
        <a:prstGeom prst="circularArrow">
          <a:avLst>
            <a:gd name="adj1" fmla="val 3761"/>
            <a:gd name="adj2" fmla="val 234686"/>
            <a:gd name="adj3" fmla="val 16741504"/>
            <a:gd name="adj4" fmla="val 15423810"/>
            <a:gd name="adj5" fmla="val 4388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AABC6-1FDD-405F-A162-41DCF7FEAA44}">
      <dsp:nvSpPr>
        <dsp:cNvPr id="0" name=""/>
        <dsp:cNvSpPr/>
      </dsp:nvSpPr>
      <dsp:spPr>
        <a:xfrm>
          <a:off x="465513" y="0"/>
          <a:ext cx="5536276" cy="5536276"/>
        </a:xfrm>
        <a:prstGeom prst="ellipse">
          <a:avLst/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QR </a:t>
          </a:r>
          <a:r>
            <a:rPr lang="en-US" sz="12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Codes for companies looking to gain customer feedback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Industries </a:t>
          </a:r>
          <a:r>
            <a:rPr lang="en-US" sz="12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include: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Service, Retail &amp; Hospitality Industries</a:t>
          </a:r>
        </a:p>
      </dsp:txBody>
      <dsp:txXfrm>
        <a:off x="2549550" y="398428"/>
        <a:ext cx="1368200" cy="587211"/>
      </dsp:txXfrm>
    </dsp:sp>
    <dsp:sp modelId="{0D9883D5-33D3-4377-9914-5EA044EB3F9E}">
      <dsp:nvSpPr>
        <dsp:cNvPr id="0" name=""/>
        <dsp:cNvSpPr/>
      </dsp:nvSpPr>
      <dsp:spPr>
        <a:xfrm>
          <a:off x="1337338" y="1599007"/>
          <a:ext cx="3792625" cy="3722329"/>
        </a:xfrm>
        <a:prstGeom prst="ellipse">
          <a:avLst/>
        </a:prstGeom>
        <a:solidFill>
          <a:srgbClr val="A5A5A5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Organizations looking to foster Cultural Change with ongoing feedback and consulting</a:t>
          </a:r>
        </a:p>
      </dsp:txBody>
      <dsp:txXfrm>
        <a:off x="2608793" y="1933863"/>
        <a:ext cx="1249715" cy="493516"/>
      </dsp:txXfrm>
    </dsp:sp>
    <dsp:sp modelId="{A6FCD659-7F8E-45B6-A25D-32EEF077A054}">
      <dsp:nvSpPr>
        <dsp:cNvPr id="0" name=""/>
        <dsp:cNvSpPr/>
      </dsp:nvSpPr>
      <dsp:spPr>
        <a:xfrm>
          <a:off x="2116748" y="3021242"/>
          <a:ext cx="2233804" cy="2261928"/>
        </a:xfrm>
        <a:prstGeom prst="ellipse">
          <a:avLst/>
        </a:prstGeom>
        <a:solidFill>
          <a:srgbClr val="5AD3D6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PEEP Business Model</a:t>
          </a:r>
        </a:p>
      </dsp:txBody>
      <dsp:txXfrm>
        <a:off x="2675199" y="3752350"/>
        <a:ext cx="1116902" cy="799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1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8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128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10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218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681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8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3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1540042"/>
            <a:ext cx="328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Future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program businesses </a:t>
            </a:r>
          </a:p>
          <a:p>
            <a:pPr lvl="5"/>
            <a:r>
              <a:rPr lang="en-US" dirty="0" smtClean="0"/>
              <a:t>Service</a:t>
            </a:r>
          </a:p>
          <a:p>
            <a:pPr lvl="5"/>
            <a:r>
              <a:rPr lang="en-US" dirty="0" smtClean="0"/>
              <a:t>Retail</a:t>
            </a:r>
          </a:p>
          <a:p>
            <a:pPr lvl="5"/>
            <a:r>
              <a:rPr lang="en-US" dirty="0" smtClean="0"/>
              <a:t>Hospitality</a:t>
            </a:r>
          </a:p>
          <a:p>
            <a:pPr marL="1371600" lvl="3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44685864"/>
              </p:ext>
            </p:extLst>
          </p:nvPr>
        </p:nvGraphicFramePr>
        <p:xfrm>
          <a:off x="3807229" y="1172095"/>
          <a:ext cx="6467302" cy="553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77" y="56147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Team PEEP Goals for Hack A Pipeline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366" y="1599115"/>
            <a:ext cx="8596668" cy="3880773"/>
          </a:xfrm>
        </p:spPr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Gain experience in Project Development, IT, Programming</a:t>
            </a:r>
          </a:p>
          <a:p>
            <a:pPr algn="ctr"/>
            <a:r>
              <a:rPr lang="en-US" sz="3200" dirty="0" smtClean="0"/>
              <a:t>Develop Relationships &amp; Networking Opportunities</a:t>
            </a:r>
          </a:p>
          <a:p>
            <a:pPr algn="ctr"/>
            <a:r>
              <a:rPr lang="en-US" sz="3200" dirty="0" smtClean="0"/>
              <a:t>Pursue Entrepreneurial Opportunity</a:t>
            </a:r>
          </a:p>
          <a:p>
            <a:pPr algn="ctr"/>
            <a:r>
              <a:rPr lang="en-US" sz="3200" dirty="0" smtClean="0"/>
              <a:t>Have Fun!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06" y="-172885"/>
            <a:ext cx="2426589" cy="1875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366" y="545432"/>
            <a:ext cx="8596668" cy="157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PEEP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People</a:t>
            </a:r>
            <a:br>
              <a:rPr lang="en-US" sz="1600" dirty="0" smtClean="0">
                <a:solidFill>
                  <a:schemeClr val="accent2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Employer</a:t>
            </a:r>
            <a:br>
              <a:rPr lang="en-US" sz="1600" dirty="0" smtClean="0">
                <a:solidFill>
                  <a:schemeClr val="accent2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Engagement</a:t>
            </a:r>
            <a:br>
              <a:rPr lang="en-US" sz="1600" dirty="0" smtClean="0">
                <a:solidFill>
                  <a:schemeClr val="accent2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Program</a:t>
            </a:r>
            <a:br>
              <a:rPr lang="en-US" sz="1600" dirty="0" smtClean="0">
                <a:solidFill>
                  <a:schemeClr val="accent2"/>
                </a:solidFill>
              </a:rPr>
            </a:b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366" y="1599115"/>
            <a:ext cx="8596668" cy="3880773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Mission Statement </a:t>
            </a:r>
            <a:endParaRPr lang="en-US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Develop and support a customizable program fostering relationships that engage people in feedback in a safe environment as a way to facilitate positive cultural change</a:t>
            </a:r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Purpose of PEEP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Work with employers who are interested in learning and making employee centered change</a:t>
            </a:r>
          </a:p>
          <a:p>
            <a:r>
              <a:rPr lang="en-US" sz="2800" dirty="0" smtClean="0"/>
              <a:t>Determine current state of company culture</a:t>
            </a:r>
          </a:p>
          <a:p>
            <a:r>
              <a:rPr lang="en-US" sz="2800" dirty="0" smtClean="0"/>
              <a:t>Dynamic change</a:t>
            </a:r>
          </a:p>
          <a:p>
            <a:r>
              <a:rPr lang="en-US" sz="2800" dirty="0" smtClean="0"/>
              <a:t>Development of action plans based on regular feedback to increase:</a:t>
            </a:r>
          </a:p>
          <a:p>
            <a:pPr lvl="2"/>
            <a:r>
              <a:rPr lang="en-US" sz="2600" dirty="0" smtClean="0"/>
              <a:t>Transparency &amp; Foster Safety for End Users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Initial Business Model for PEEP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Initial design with configuration utilizing company logos with input from key stakeholders for development of dropdown menus, sub pages</a:t>
            </a:r>
          </a:p>
          <a:p>
            <a:r>
              <a:rPr lang="en-US" sz="2800" dirty="0" smtClean="0"/>
              <a:t>Kickoff Questionnaire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Establish baseline of company culture-engagement of feedback process including being ready for change</a:t>
            </a:r>
          </a:p>
          <a:p>
            <a:r>
              <a:rPr lang="en-US" sz="2800" dirty="0" smtClean="0"/>
              <a:t>Business consultants engage in the process including interpretation of results</a:t>
            </a:r>
          </a:p>
          <a:p>
            <a:r>
              <a:rPr lang="en-US" sz="2800" dirty="0" smtClean="0"/>
              <a:t>Regular check-ins based on customer specifications for data drilldown and recommendations for larger scale change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Business Model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825977"/>
              </p:ext>
            </p:extLst>
          </p:nvPr>
        </p:nvGraphicFramePr>
        <p:xfrm>
          <a:off x="677862" y="1620982"/>
          <a:ext cx="9563417" cy="511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87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Homepage/Splash Page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Dropdown Categories-Cultural/Interpersonal/Team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Dropdown </a:t>
            </a:r>
            <a:r>
              <a:rPr lang="en-US" dirty="0" smtClean="0">
                <a:solidFill>
                  <a:schemeClr val="accent2"/>
                </a:solidFill>
              </a:rPr>
              <a:t>Categories-Subpages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 pages will include specific questions to help drive data collection</a:t>
            </a:r>
          </a:p>
          <a:p>
            <a:pPr lvl="1"/>
            <a:r>
              <a:rPr lang="en-US" dirty="0" smtClean="0"/>
              <a:t>Example: Employee in work environment that has ill co-workers; people coughing all the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Sub-Menu selection options:	 			Safety/Compliance/Health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							Culture/Interpersonal/Team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							Harassment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							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Menu selection gives different options for question: Example *Culture/Interpersonal/Team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Who does this involve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What is happening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Where is this happening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Date (Calendar option)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5" y="545432"/>
            <a:ext cx="1897868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354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Team PEEP Goals for Hack A Pipeline  </vt:lpstr>
      <vt:lpstr>PEEP People Employer Engagement Program </vt:lpstr>
      <vt:lpstr>Purpose of PEEP </vt:lpstr>
      <vt:lpstr>Initial Business Model for PEEP </vt:lpstr>
      <vt:lpstr>Business Model in Action</vt:lpstr>
      <vt:lpstr>Homepage/Splash Page</vt:lpstr>
      <vt:lpstr>Dropdown Categories-Cultural/Interpersonal/Team</vt:lpstr>
      <vt:lpstr>Dropdown Categories-Subpages</vt:lpstr>
      <vt:lpstr>Future State</vt:lpstr>
    </vt:vector>
  </TitlesOfParts>
  <Company>Hi-Crush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Swoboda</dc:creator>
  <cp:lastModifiedBy>Erin Swoboda</cp:lastModifiedBy>
  <cp:revision>12</cp:revision>
  <dcterms:created xsi:type="dcterms:W3CDTF">2020-02-22T20:53:02Z</dcterms:created>
  <dcterms:modified xsi:type="dcterms:W3CDTF">2020-02-23T01:15:51Z</dcterms:modified>
</cp:coreProperties>
</file>