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384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57221" y="477520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lang="en-US" sz="2400" b="1" spc="-10" dirty="0" smtClean="0">
                <a:latin typeface="Calibri"/>
                <a:cs typeface="Calibri"/>
              </a:rPr>
              <a:t>ARCHANA 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lang="en-US" sz="2400" b="1" spc="-45" dirty="0" smtClean="0">
                <a:latin typeface="Calibri"/>
                <a:cs typeface="Calibri"/>
              </a:rPr>
              <a:t>DA048E1F5341BC4A30B4F0A91AB01427,312208645</a:t>
            </a:r>
            <a:r>
              <a:rPr sz="2400" b="1" spc="-10" smtClean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DOWNLOAD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DATASET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DATASET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EXCEL.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FILTER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OPTION.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SORT </a:t>
            </a:r>
            <a:r>
              <a:rPr sz="2400" b="1" smtClean="0">
                <a:latin typeface="Times New Roman"/>
                <a:cs typeface="Times New Roman"/>
              </a:rPr>
              <a:t>FROM</a:t>
            </a:r>
            <a:r>
              <a:rPr sz="2400" b="1" spc="-150" smtClean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INSERT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TABLE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30" dirty="0">
                <a:latin typeface="Times New Roman"/>
                <a:cs typeface="Times New Roman"/>
              </a:rPr>
              <a:t>CREATE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  <a:p>
            <a:pPr marL="424180" marR="5080" indent="91059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DRAG</a:t>
            </a:r>
            <a:r>
              <a:rPr sz="2350" b="1" spc="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NEEDED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80" dirty="0">
                <a:latin typeface="Times New Roman"/>
                <a:cs typeface="Times New Roman"/>
              </a:rPr>
              <a:t>DATA</a:t>
            </a:r>
            <a:r>
              <a:rPr sz="2350" b="1" spc="-229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spc="-50" dirty="0">
                <a:latin typeface="Times New Roman"/>
                <a:cs typeface="Times New Roman"/>
              </a:rPr>
              <a:t>A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TABLE.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6</a:t>
            </a:r>
            <a:endParaRPr sz="2350">
              <a:latin typeface="Times New Roman"/>
              <a:cs typeface="Times New Roman"/>
            </a:endParaRPr>
          </a:p>
          <a:p>
            <a:pPr marL="881380" marR="117475" indent="151765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SELECT</a:t>
            </a:r>
            <a:r>
              <a:rPr sz="2350" b="1" spc="-5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45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TABLE</a:t>
            </a:r>
            <a:r>
              <a:rPr sz="2350" b="1" spc="-9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ON </a:t>
            </a:r>
            <a:r>
              <a:rPr sz="2350" b="1" spc="-10" dirty="0">
                <a:latin typeface="Times New Roman"/>
                <a:cs typeface="Times New Roman"/>
              </a:rPr>
              <a:t>INSERT.</a:t>
            </a:r>
            <a:endParaRPr sz="2350">
              <a:latin typeface="Times New Roman"/>
              <a:cs typeface="Times New Roman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106"/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STEP-</a:t>
            </a:r>
            <a:r>
              <a:rPr sz="2350" b="1" spc="-50" dirty="0">
                <a:latin typeface="Times New Roman"/>
                <a:cs typeface="Times New Roman"/>
              </a:rPr>
              <a:t>7</a:t>
            </a:r>
            <a:endParaRPr sz="2350">
              <a:latin typeface="Times New Roman"/>
              <a:cs typeface="Times New Roman"/>
            </a:endParaRPr>
          </a:p>
          <a:p>
            <a:pPr marL="424180" marR="652780" indent="53086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NOW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ON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spc="-30" dirty="0">
                <a:latin typeface="Times New Roman"/>
                <a:cs typeface="Times New Roman"/>
              </a:rPr>
              <a:t>THAT</a:t>
            </a:r>
            <a:r>
              <a:rPr sz="2350" b="1" spc="-10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YOU </a:t>
            </a:r>
            <a:r>
              <a:rPr sz="2350" b="1" spc="-10" dirty="0">
                <a:latin typeface="Times New Roman"/>
                <a:cs typeface="Times New Roman"/>
              </a:rPr>
              <a:t>WANT.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8</a:t>
            </a:r>
            <a:endParaRPr sz="235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IS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CREATED.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/>
                <a:cs typeface="Trebuchet MS"/>
              </a:rPr>
              <a:t>1.TABLE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54" y="2000240"/>
            <a:ext cx="6786610" cy="415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2.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16" y="1142984"/>
            <a:ext cx="7715304" cy="472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674" y="1501783"/>
            <a:ext cx="695896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reveals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overall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composition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workforce,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including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demographics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such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gender, </a:t>
            </a:r>
            <a:r>
              <a:rPr sz="2400" b="1" dirty="0">
                <a:latin typeface="Times New Roman"/>
                <a:cs typeface="Times New Roman"/>
              </a:rPr>
              <a:t>salary,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type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location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This </a:t>
            </a:r>
            <a:r>
              <a:rPr sz="2400" b="1" dirty="0">
                <a:latin typeface="Times New Roman"/>
                <a:cs typeface="Times New Roman"/>
              </a:rPr>
              <a:t>information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crucial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understanding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diversity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experience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within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54000" indent="7048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analysis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aids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workforce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planning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by </a:t>
            </a:r>
            <a:r>
              <a:rPr sz="2400" b="1" dirty="0">
                <a:latin typeface="Times New Roman"/>
                <a:cs typeface="Times New Roman"/>
              </a:rPr>
              <a:t>forecasting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future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staffing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needs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based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current </a:t>
            </a:r>
            <a:r>
              <a:rPr sz="2400" b="1" dirty="0">
                <a:latin typeface="Times New Roman"/>
                <a:cs typeface="Times New Roman"/>
              </a:rPr>
              <a:t>trends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organizational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growth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projections.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This </a:t>
            </a:r>
            <a:r>
              <a:rPr sz="2400" b="1" dirty="0">
                <a:latin typeface="Times New Roman"/>
                <a:cs typeface="Times New Roman"/>
              </a:rPr>
              <a:t>enables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better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preparation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scaling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or </a:t>
            </a:r>
            <a:r>
              <a:rPr sz="2400" b="1" dirty="0">
                <a:latin typeface="Times New Roman"/>
                <a:cs typeface="Times New Roman"/>
              </a:rPr>
              <a:t>restructuring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workforce.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/>
                <a:cs typeface="Trebuchet MS"/>
              </a:rPr>
              <a:t>PROJECT</a:t>
            </a:r>
            <a:r>
              <a:rPr sz="4250" spc="-2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16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3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smtClean="0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71" y="1197990"/>
            <a:ext cx="29057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785924"/>
            <a:ext cx="5330527" cy="24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>
                <a:latin typeface="Times New Roman"/>
                <a:cs typeface="Times New Roman"/>
              </a:rPr>
              <a:t>purpose</a:t>
            </a:r>
            <a:r>
              <a:rPr sz="2600" b="1" spc="-55">
                <a:latin typeface="Times New Roman"/>
                <a:cs typeface="Times New Roman"/>
              </a:rPr>
              <a:t> </a:t>
            </a:r>
            <a:r>
              <a:rPr sz="2600" b="1" smtClean="0">
                <a:latin typeface="Times New Roman"/>
                <a:cs typeface="Times New Roman"/>
              </a:rPr>
              <a:t>of</a:t>
            </a:r>
            <a:r>
              <a:rPr lang="en-US" sz="2600" b="1" dirty="0" smtClean="0">
                <a:latin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cs typeface="Times New Roman"/>
              </a:rPr>
              <a:t>Employee performance </a:t>
            </a:r>
            <a:r>
              <a:rPr lang="en-US" sz="2600" b="1" dirty="0" smtClean="0">
                <a:latin typeface="Times New Roman"/>
                <a:cs typeface="Times New Roman"/>
              </a:rPr>
              <a:t>analysis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cs typeface="Times New Roman"/>
              </a:rPr>
              <a:t>helps improve productivity, guide development, and align individual goals with organizational objectives</a:t>
            </a:r>
            <a:r>
              <a:rPr lang="en-US" sz="2600" b="1" dirty="0" smtClean="0">
                <a:latin typeface="Times New Roman"/>
                <a:cs typeface="Times New Roman"/>
              </a:rPr>
              <a:t>.</a:t>
            </a:r>
            <a:endParaRPr lang="en-US" sz="2600" b="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31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5"/>
            <a:ext cx="5346065" cy="274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3000" b="1" dirty="0" smtClean="0">
                <a:solidFill>
                  <a:srgbClr val="0D0D0D"/>
                </a:solidFill>
                <a:latin typeface="Times New Roman"/>
                <a:cs typeface="Times New Roman"/>
              </a:rPr>
              <a:t>Employee </a:t>
            </a:r>
            <a:r>
              <a:rPr lang="en-US"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lang="en-US" sz="3000" b="1" dirty="0" smtClean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lang="en-US" sz="3200" dirty="0" smtClean="0"/>
              <a:t> </a:t>
            </a:r>
            <a:r>
              <a:rPr lang="en-US"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assesses work quality and productivity to align efforts with goals and guide development</a:t>
            </a:r>
            <a:r>
              <a:rPr lang="en-US" sz="3000" b="1" dirty="0" smtClean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lang="en-US" sz="3000" b="1" dirty="0">
              <a:solidFill>
                <a:srgbClr val="0D0D0D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03" y="2080400"/>
            <a:ext cx="6833870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HUMAN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>
                <a:latin typeface="Trebuchet MS"/>
                <a:cs typeface="Trebuchet MS"/>
              </a:rPr>
              <a:t>RESOURCE</a:t>
            </a:r>
            <a:r>
              <a:rPr sz="3200" b="1" spc="-165">
                <a:latin typeface="Trebuchet MS"/>
                <a:cs typeface="Trebuchet MS"/>
              </a:rPr>
              <a:t> </a:t>
            </a:r>
            <a:r>
              <a:rPr lang="en-US" sz="3200" b="1" spc="-35" dirty="0" smtClean="0">
                <a:latin typeface="Trebuchet MS"/>
                <a:cs typeface="Trebuchet MS"/>
              </a:rPr>
              <a:t>MANAGEMENT</a:t>
            </a:r>
          </a:p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US" sz="3200" b="1" spc="-35" dirty="0" smtClean="0">
                <a:latin typeface="Trebuchet MS"/>
                <a:cs typeface="Trebuchet MS"/>
              </a:rPr>
              <a:t>OPERAT</a:t>
            </a:r>
            <a:r>
              <a:rPr lang="en-US" sz="3200" b="1" dirty="0" smtClean="0">
                <a:latin typeface="Trebuchet MS"/>
                <a:cs typeface="Trebuchet MS"/>
              </a:rPr>
              <a:t>IONAL MANAGERS</a:t>
            </a:r>
          </a:p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US" sz="3200" b="1" dirty="0" smtClean="0">
                <a:latin typeface="Trebuchet MS"/>
                <a:cs typeface="Trebuchet MS"/>
              </a:rPr>
              <a:t>F</a:t>
            </a:r>
            <a:r>
              <a:rPr lang="en-US" sz="3200" b="1" dirty="0" smtClean="0">
                <a:latin typeface="Trebuchet MS"/>
                <a:cs typeface="Trebuchet MS"/>
              </a:rPr>
              <a:t>INANCIAL </a:t>
            </a:r>
            <a:r>
              <a:rPr lang="en-US" sz="3200" b="1" spc="-10" dirty="0" smtClean="0">
                <a:latin typeface="Trebuchet MS"/>
                <a:cs typeface="Trebuchet MS"/>
              </a:rPr>
              <a:t>ANALYSTS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ts val="384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mtClean="0">
                <a:latin typeface="Trebuchet MS"/>
                <a:cs typeface="Trebuchet MS"/>
              </a:rPr>
              <a:t>TEAM</a:t>
            </a:r>
            <a:r>
              <a:rPr sz="3200" b="1" spc="-90" smtClean="0">
                <a:latin typeface="Trebuchet MS"/>
                <a:cs typeface="Trebuchet MS"/>
              </a:rPr>
              <a:t> </a:t>
            </a:r>
            <a:r>
              <a:rPr sz="3200" b="1" spc="-20" smtClean="0">
                <a:latin typeface="Trebuchet MS"/>
                <a:cs typeface="Trebuchet MS"/>
              </a:rPr>
              <a:t>LEADERS</a:t>
            </a:r>
            <a:r>
              <a:rPr sz="3200" b="1" spc="-220" smtClean="0">
                <a:latin typeface="Trebuchet MS"/>
                <a:cs typeface="Trebuchet MS"/>
              </a:rPr>
              <a:t> </a:t>
            </a:r>
            <a:r>
              <a:rPr sz="3200" b="1" smtClean="0">
                <a:latin typeface="Trebuchet MS"/>
                <a:cs typeface="Trebuchet MS"/>
              </a:rPr>
              <a:t>AND</a:t>
            </a:r>
            <a:r>
              <a:rPr sz="3200" b="1" spc="-75" smtClean="0">
                <a:latin typeface="Trebuchet MS"/>
                <a:cs typeface="Trebuchet MS"/>
              </a:rPr>
              <a:t> </a:t>
            </a:r>
            <a:r>
              <a:rPr sz="3200" b="1" spc="-10" smtClean="0">
                <a:latin typeface="Trebuchet MS"/>
                <a:cs typeface="Trebuchet MS"/>
              </a:rPr>
              <a:t>SUPERVISORS</a:t>
            </a:r>
            <a:endParaRPr sz="3200" smtClean="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10" smtClean="0">
                <a:latin typeface="Trebuchet MS"/>
                <a:cs typeface="Trebuchet MS"/>
              </a:rPr>
              <a:t>EMPLOYEES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268288" algn="l"/>
                <a:tab pos="485775" algn="l"/>
              </a:tabLst>
            </a:pPr>
            <a:r>
              <a:rPr lang="en-US" sz="3600" b="1" spc="-10" dirty="0" smtClean="0">
                <a:latin typeface="Trebuchet MS"/>
                <a:cs typeface="Trebuchet MS"/>
              </a:rPr>
              <a:t>SENIOR EXECUTIVES </a:t>
            </a:r>
          </a:p>
          <a:p>
            <a:pPr marL="486409" indent="-473709">
              <a:buFont typeface="Arial MT"/>
              <a:buChar char="●"/>
              <a:tabLst>
                <a:tab pos="486409" algn="l"/>
              </a:tabLst>
            </a:pPr>
            <a:r>
              <a:rPr lang="en-US" sz="3200" b="1" spc="-10" dirty="0" smtClean="0">
                <a:latin typeface="Trebuchet MS"/>
                <a:cs typeface="Trebuchet MS"/>
              </a:rPr>
              <a:t>COACHES AND MENTORS</a:t>
            </a:r>
            <a:endParaRPr lang="en-US" sz="3200" b="1" spc="-1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SOLUTION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VALUE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>
                <a:latin typeface="Times New Roman"/>
                <a:cs typeface="Times New Roman"/>
              </a:rPr>
              <a:t>FILTERING-</a:t>
            </a:r>
            <a:r>
              <a:rPr sz="2700" spc="-60">
                <a:latin typeface="Times New Roman"/>
                <a:cs typeface="Times New Roman"/>
              </a:rPr>
              <a:t> </a:t>
            </a:r>
            <a:r>
              <a:rPr sz="2700" smtClean="0">
                <a:latin typeface="Times New Roman"/>
                <a:cs typeface="Times New Roman"/>
              </a:rPr>
              <a:t>REMOVE</a:t>
            </a:r>
            <a:r>
              <a:rPr sz="2700" spc="-105" smtClean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VALUES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/>
                <a:cs typeface="Times New Roman"/>
              </a:rPr>
              <a:t>PIVOT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Times New Roman"/>
                <a:cs typeface="Times New Roman"/>
              </a:rPr>
              <a:t>TABLE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SUMMARY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OF </a:t>
            </a:r>
            <a:r>
              <a:rPr sz="2700" spc="-10" dirty="0">
                <a:latin typeface="Times New Roman"/>
                <a:cs typeface="Times New Roman"/>
              </a:rPr>
              <a:t>EMPLOYEE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PERFORMANCE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BAR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DIAGRAM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FINAL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REPORT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204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000" y="1337507"/>
            <a:ext cx="7000875" cy="519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DATA</a:t>
            </a:r>
            <a:r>
              <a:rPr sz="2100" b="1" spc="-120" dirty="0">
                <a:latin typeface="Times New Roman"/>
                <a:cs typeface="Times New Roman"/>
              </a:rPr>
              <a:t> </a:t>
            </a:r>
            <a:r>
              <a:rPr sz="2100" b="1" spc="-30">
                <a:latin typeface="Times New Roman"/>
                <a:cs typeface="Times New Roman"/>
              </a:rPr>
              <a:t>SET-</a:t>
            </a:r>
            <a:r>
              <a:rPr sz="2100" b="1" spc="-45">
                <a:latin typeface="Times New Roman"/>
                <a:cs typeface="Times New Roman"/>
              </a:rPr>
              <a:t> </a:t>
            </a:r>
            <a:r>
              <a:rPr lang="en-US" sz="2100" b="1" spc="-45" dirty="0" smtClean="0">
                <a:latin typeface="Times New Roman"/>
                <a:cs typeface="Times New Roman"/>
              </a:rPr>
              <a:t>KAGGLE </a:t>
            </a:r>
            <a:endParaRPr sz="2100">
              <a:latin typeface="Times New Roman"/>
              <a:cs typeface="Times New Roman"/>
            </a:endParaRPr>
          </a:p>
          <a:p>
            <a:pPr marL="12700" marR="1957705" indent="45656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100" b="1" dirty="0">
                <a:latin typeface="Times New Roman"/>
                <a:cs typeface="Times New Roman"/>
              </a:rPr>
              <a:t>9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IN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EXCEL: EMPLOYEE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ID-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ALPHANUMERIC(TEXT) </a:t>
            </a:r>
            <a:r>
              <a:rPr sz="2100" b="1" dirty="0">
                <a:latin typeface="Times New Roman"/>
                <a:cs typeface="Times New Roman"/>
              </a:rPr>
              <a:t>NAME-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dirty="0">
                <a:latin typeface="Times New Roman"/>
                <a:cs typeface="Times New Roman"/>
              </a:rPr>
              <a:t>GENDER-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spc="-25" dirty="0">
                <a:latin typeface="Times New Roman"/>
                <a:cs typeface="Times New Roman"/>
              </a:rPr>
              <a:t>DEPARTMENT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spc="-10" dirty="0">
                <a:latin typeface="Times New Roman"/>
                <a:cs typeface="Times New Roman"/>
              </a:rPr>
              <a:t>SALARY</a:t>
            </a:r>
            <a:r>
              <a:rPr sz="2100" b="1" spc="-10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40" dirty="0">
                <a:latin typeface="Times New Roman"/>
                <a:cs typeface="Times New Roman"/>
              </a:rPr>
              <a:t>START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DATE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ALPHANUMERIC(TEXT)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FTE-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TYPE-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LOCATION-</a:t>
            </a:r>
            <a:r>
              <a:rPr sz="2100" b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/>
              <a:cs typeface="Times New Roman"/>
            </a:endParaRPr>
          </a:p>
          <a:p>
            <a:pPr marL="469265" indent="-38925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100" b="1" smtClean="0">
                <a:latin typeface="Times New Roman"/>
                <a:cs typeface="Times New Roman"/>
              </a:rPr>
              <a:t>3</a:t>
            </a:r>
            <a:r>
              <a:rPr sz="2100" b="1" spc="-30" smtClean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USED: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/>
                <a:cs typeface="Times New Roman"/>
              </a:rPr>
              <a:t>DEPARTMENT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mtClean="0">
                <a:latin typeface="Times New Roman"/>
                <a:cs typeface="Times New Roman"/>
              </a:rPr>
              <a:t>FTE-</a:t>
            </a:r>
            <a:r>
              <a:rPr sz="2100" b="1" spc="-50" smtClean="0">
                <a:latin typeface="Times New Roman"/>
                <a:cs typeface="Times New Roman"/>
              </a:rPr>
              <a:t> </a:t>
            </a:r>
            <a:r>
              <a:rPr sz="2100" spc="-10" smtClean="0">
                <a:latin typeface="Times New Roman"/>
                <a:cs typeface="Times New Roman"/>
              </a:rPr>
              <a:t>NUMERICAL</a:t>
            </a:r>
            <a:endParaRPr sz="210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smtClean="0">
                <a:latin typeface="Times New Roman"/>
                <a:cs typeface="Times New Roman"/>
              </a:rPr>
              <a:t>EMPLOYEE</a:t>
            </a:r>
            <a:r>
              <a:rPr sz="2100" b="1" spc="-80" smtClean="0">
                <a:latin typeface="Times New Roman"/>
                <a:cs typeface="Times New Roman"/>
              </a:rPr>
              <a:t> </a:t>
            </a:r>
            <a:r>
              <a:rPr sz="2100" b="1" smtClean="0">
                <a:latin typeface="Times New Roman"/>
                <a:cs typeface="Times New Roman"/>
              </a:rPr>
              <a:t>TYPE-</a:t>
            </a:r>
            <a:r>
              <a:rPr sz="2100" b="1" spc="-25" smtClean="0">
                <a:latin typeface="Times New Roman"/>
                <a:cs typeface="Times New Roman"/>
              </a:rPr>
              <a:t> </a:t>
            </a:r>
            <a:r>
              <a:rPr sz="2100" spc="-10" smtClean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/>
                <a:cs typeface="Trebuchet MS"/>
              </a:rPr>
              <a:t>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6005830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Yu Gothic"/>
              <a:buChar char="❖"/>
              <a:tabLst>
                <a:tab pos="581660" algn="l"/>
              </a:tabLst>
            </a:pPr>
            <a:r>
              <a:rPr sz="2600" b="1" dirty="0">
                <a:latin typeface="Times New Roman"/>
                <a:cs typeface="Times New Roman"/>
              </a:rPr>
              <a:t>Effective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visualization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makes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 	</a:t>
            </a:r>
            <a:r>
              <a:rPr sz="2600" b="1" dirty="0">
                <a:latin typeface="Times New Roman"/>
                <a:cs typeface="Times New Roman"/>
              </a:rPr>
              <a:t>easier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present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complex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 </a:t>
            </a:r>
            <a:r>
              <a:rPr sz="2600" b="1" spc="-25">
                <a:latin typeface="Times New Roman"/>
                <a:cs typeface="Times New Roman"/>
              </a:rPr>
              <a:t>	</a:t>
            </a:r>
            <a:r>
              <a:rPr sz="2600" b="1" spc="-10" smtClean="0">
                <a:latin typeface="Times New Roman"/>
                <a:cs typeface="Times New Roman"/>
              </a:rPr>
              <a:t>understandable</a:t>
            </a:r>
            <a:r>
              <a:rPr sz="2600" b="1" spc="-90" smtClean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way.</a:t>
            </a:r>
            <a:endParaRPr sz="2600">
              <a:latin typeface="Times New Roman"/>
              <a:cs typeface="Times New Roman"/>
            </a:endParaRPr>
          </a:p>
          <a:p>
            <a:pPr marL="581660" marR="5080" indent="-569595">
              <a:lnSpc>
                <a:spcPct val="114999"/>
              </a:lnSpc>
              <a:buFont typeface="Yu Gothic"/>
              <a:buChar char="❖"/>
              <a:tabLst>
                <a:tab pos="581660" algn="l"/>
              </a:tabLst>
            </a:pPr>
            <a:r>
              <a:rPr sz="2600" b="1" spc="-40" dirty="0">
                <a:latin typeface="Times New Roman"/>
                <a:cs typeface="Times New Roman"/>
              </a:rPr>
              <a:t>Well-</a:t>
            </a:r>
            <a:r>
              <a:rPr sz="2600" b="1" dirty="0">
                <a:latin typeface="Times New Roman"/>
                <a:cs typeface="Times New Roman"/>
              </a:rPr>
              <a:t>presented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can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have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significant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impact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decision-</a:t>
            </a:r>
            <a:r>
              <a:rPr sz="2600" b="1" spc="-10" dirty="0">
                <a:latin typeface="Times New Roman"/>
                <a:cs typeface="Times New Roman"/>
              </a:rPr>
              <a:t>makers, </a:t>
            </a:r>
            <a:r>
              <a:rPr sz="2600" b="1" dirty="0">
                <a:latin typeface="Times New Roman"/>
                <a:cs typeface="Times New Roman"/>
              </a:rPr>
              <a:t>helping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drive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change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and </a:t>
            </a:r>
            <a:r>
              <a:rPr sz="2600" b="1" spc="-10" dirty="0">
                <a:latin typeface="Times New Roman"/>
                <a:cs typeface="Times New Roman"/>
              </a:rPr>
              <a:t>innovation.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404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Slide 11</vt:lpstr>
      <vt:lpstr>RESULTS</vt:lpstr>
      <vt:lpstr>2. BAR DIAGRAM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</dc:title>
  <dc:creator>Lakshy</dc:creator>
  <cp:lastModifiedBy>Manivannan</cp:lastModifiedBy>
  <cp:revision>14</cp:revision>
  <dcterms:created xsi:type="dcterms:W3CDTF">2024-08-24T16:26:47Z</dcterms:created>
  <dcterms:modified xsi:type="dcterms:W3CDTF">2024-08-30T16:12:58Z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