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38" d="100"/>
          <a:sy n="38" d="100"/>
        </p:scale>
        <p:origin x="11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Designing a Keylogger for Security Awareness</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ARCHANA K –Kings engineering college– 210821205010– B.tech IT III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E0131911-87CA-271A-3312-C815ACB545E0}"/>
              </a:ext>
            </a:extLst>
          </p:cNvPr>
          <p:cNvPicPr>
            <a:picLocks noChangeAspect="1"/>
          </p:cNvPicPr>
          <p:nvPr/>
        </p:nvPicPr>
        <p:blipFill>
          <a:blip r:embed="rId2"/>
          <a:stretch>
            <a:fillRect/>
          </a:stretch>
        </p:blipFill>
        <p:spPr>
          <a:xfrm>
            <a:off x="855053" y="2133600"/>
            <a:ext cx="9669094" cy="307339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53F371A7-8972-17BC-D0DC-3E60588EA19A}"/>
              </a:ext>
            </a:extLst>
          </p:cNvPr>
          <p:cNvPicPr>
            <a:picLocks noGrp="1" noChangeAspect="1"/>
          </p:cNvPicPr>
          <p:nvPr>
            <p:ph idx="1"/>
          </p:nvPr>
        </p:nvPicPr>
        <p:blipFill>
          <a:blip r:embed="rId2"/>
          <a:stretch>
            <a:fillRect/>
          </a:stretch>
        </p:blipFill>
        <p:spPr>
          <a:xfrm>
            <a:off x="2014374" y="1955800"/>
            <a:ext cx="8163252" cy="3124200"/>
          </a:xfrm>
          <a:prstGeom prst="rect">
            <a:avLst/>
          </a:prstGeo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1137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Designing a Keylogger for Security Awareness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28</cp:revision>
  <dcterms:created xsi:type="dcterms:W3CDTF">2021-05-26T16:50:10Z</dcterms:created>
  <dcterms:modified xsi:type="dcterms:W3CDTF">2024-04-05T13:42:06Z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