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9C5E87-438C-4E6C-BBAF-BCCEEF399E50}" v="13" dt="2025-07-09T07:10:54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chana SR" userId="f3e7e9bd956ae006" providerId="LiveId" clId="{749C5E87-438C-4E6C-BBAF-BCCEEF399E50}"/>
    <pc:docChg chg="custSel modSld">
      <pc:chgData name="Archana SR" userId="f3e7e9bd956ae006" providerId="LiveId" clId="{749C5E87-438C-4E6C-BBAF-BCCEEF399E50}" dt="2025-07-09T07:11:49.882" v="43" actId="20577"/>
      <pc:docMkLst>
        <pc:docMk/>
      </pc:docMkLst>
      <pc:sldChg chg="modSp mod">
        <pc:chgData name="Archana SR" userId="f3e7e9bd956ae006" providerId="LiveId" clId="{749C5E87-438C-4E6C-BBAF-BCCEEF399E50}" dt="2025-07-09T07:10:54.344" v="38" actId="27636"/>
        <pc:sldMkLst>
          <pc:docMk/>
          <pc:sldMk cId="0" sldId="256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344" v="38" actId="27636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rchana SR" userId="f3e7e9bd956ae006" providerId="LiveId" clId="{749C5E87-438C-4E6C-BBAF-BCCEEF399E50}" dt="2025-07-09T07:10:54.263" v="37"/>
        <pc:sldMkLst>
          <pc:docMk/>
          <pc:sldMk cId="0" sldId="257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Archana SR" userId="f3e7e9bd956ae006" providerId="LiveId" clId="{749C5E87-438C-4E6C-BBAF-BCCEEF399E50}" dt="2025-07-09T07:10:54.370" v="40" actId="27636"/>
        <pc:sldMkLst>
          <pc:docMk/>
          <pc:sldMk cId="0" sldId="258"/>
        </pc:sldMkLst>
        <pc:spChg chg="mod">
          <ac:chgData name="Archana SR" userId="f3e7e9bd956ae006" providerId="LiveId" clId="{749C5E87-438C-4E6C-BBAF-BCCEEF399E50}" dt="2025-07-09T07:10:54.365" v="39" actId="27636"/>
          <ac:spMkLst>
            <pc:docMk/>
            <pc:sldMk cId="0" sldId="258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370" v="40" actId="27636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rchana SR" userId="f3e7e9bd956ae006" providerId="LiveId" clId="{749C5E87-438C-4E6C-BBAF-BCCEEF399E50}" dt="2025-07-09T07:11:49.882" v="43" actId="20577"/>
        <pc:sldMkLst>
          <pc:docMk/>
          <pc:sldMk cId="0" sldId="259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59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1:49.882" v="43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rchana SR" userId="f3e7e9bd956ae006" providerId="LiveId" clId="{749C5E87-438C-4E6C-BBAF-BCCEEF399E50}" dt="2025-07-09T07:10:54.263" v="37"/>
        <pc:sldMkLst>
          <pc:docMk/>
          <pc:sldMk cId="0" sldId="260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rchana SR" userId="f3e7e9bd956ae006" providerId="LiveId" clId="{749C5E87-438C-4E6C-BBAF-BCCEEF399E50}" dt="2025-07-09T07:10:54.263" v="37"/>
        <pc:sldMkLst>
          <pc:docMk/>
          <pc:sldMk cId="0" sldId="261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rchana SR" userId="f3e7e9bd956ae006" providerId="LiveId" clId="{749C5E87-438C-4E6C-BBAF-BCCEEF399E50}" dt="2025-07-09T07:10:54.263" v="37"/>
        <pc:sldMkLst>
          <pc:docMk/>
          <pc:sldMk cId="0" sldId="262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2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Archana SR" userId="f3e7e9bd956ae006" providerId="LiveId" clId="{749C5E87-438C-4E6C-BBAF-BCCEEF399E50}" dt="2025-07-09T07:10:54.389" v="41" actId="27636"/>
        <pc:sldMkLst>
          <pc:docMk/>
          <pc:sldMk cId="0" sldId="263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3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389" v="41" actId="27636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Archana SR" userId="f3e7e9bd956ae006" providerId="LiveId" clId="{749C5E87-438C-4E6C-BBAF-BCCEEF399E50}" dt="2025-07-09T07:10:54.263" v="37"/>
        <pc:sldMkLst>
          <pc:docMk/>
          <pc:sldMk cId="0" sldId="264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Archana SR" userId="f3e7e9bd956ae006" providerId="LiveId" clId="{749C5E87-438C-4E6C-BBAF-BCCEEF399E50}" dt="2025-07-09T07:10:54.263" v="37"/>
        <pc:sldMkLst>
          <pc:docMk/>
          <pc:sldMk cId="0" sldId="265"/>
        </pc:sldMkLst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5"/>
            <ac:spMk id="2" creationId="{00000000-0000-0000-0000-000000000000}"/>
          </ac:spMkLst>
        </pc:spChg>
        <pc:spChg chg="mod">
          <ac:chgData name="Archana SR" userId="f3e7e9bd956ae006" providerId="LiveId" clId="{749C5E87-438C-4E6C-BBAF-BCCEEF399E50}" dt="2025-07-09T07:10:54.263" v="37"/>
          <ac:spMkLst>
            <pc:docMk/>
            <pc:sldMk cId="0" sldId="265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1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93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8290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28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013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044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4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5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88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0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2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2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Cyber Kill 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Submitted By</a:t>
            </a:r>
          </a:p>
          <a:p>
            <a:r>
              <a:rPr dirty="0"/>
              <a:t>Archana S R</a:t>
            </a:r>
            <a:endParaRPr lang="en-IN" dirty="0"/>
          </a:p>
          <a:p>
            <a:r>
              <a:rPr lang="en-IN" dirty="0"/>
              <a:t>CSA-07-MAR-2025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Cyber Kill Chain offers a strategic lens to view and counter modern cyber threats</a:t>
            </a:r>
          </a:p>
          <a:p>
            <a:r>
              <a:rPr lang="en-US" dirty="0"/>
              <a:t>By understanding the attacker's mindset and workflow, defenders can: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Detect threats before they cause damage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Disrupt the chain at any stage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Align people, processes, and technology with defense goals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Step-by-step model that describes the stages an attacker typically follows to carry out a successful cyber attack</a:t>
            </a:r>
          </a:p>
          <a:p>
            <a:r>
              <a:rPr dirty="0"/>
              <a:t>Developed by Lockheed Martin</a:t>
            </a:r>
          </a:p>
          <a:p>
            <a:r>
              <a:rPr dirty="0"/>
              <a:t>Used to identify and prevent cyber intrusions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7 Stages of the Cyber Kill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Reconnaissance</a:t>
            </a:r>
          </a:p>
          <a:p>
            <a:r>
              <a:t>2. Weaponization</a:t>
            </a:r>
          </a:p>
          <a:p>
            <a:r>
              <a:t>3. Delivery</a:t>
            </a:r>
          </a:p>
          <a:p>
            <a:r>
              <a:t>4. Exploitation</a:t>
            </a:r>
          </a:p>
          <a:p>
            <a:r>
              <a:t>5. Installation</a:t>
            </a:r>
          </a:p>
          <a:p>
            <a:r>
              <a:t>6. Command &amp; Control</a:t>
            </a:r>
          </a:p>
          <a:p>
            <a:r>
              <a:t>7. Actions on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1 - Reconnaissance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Gathering info</a:t>
            </a:r>
            <a:r>
              <a:rPr lang="en-IN" dirty="0" err="1"/>
              <a:t>rmation</a:t>
            </a:r>
            <a:r>
              <a:rPr dirty="0"/>
              <a:t> on the target</a:t>
            </a:r>
          </a:p>
          <a:p>
            <a:r>
              <a:rPr lang="en-IN" dirty="0"/>
              <a:t>2 types: </a:t>
            </a:r>
            <a:r>
              <a:rPr dirty="0"/>
              <a:t>Passive </a:t>
            </a:r>
            <a:r>
              <a:rPr lang="en-IN" dirty="0"/>
              <a:t>&amp;</a:t>
            </a:r>
            <a:r>
              <a:rPr dirty="0"/>
              <a:t> </a:t>
            </a:r>
            <a:r>
              <a:rPr lang="en-IN"/>
              <a:t>A</a:t>
            </a:r>
            <a:r>
              <a:t>ctive</a:t>
            </a:r>
            <a:r>
              <a:rPr dirty="0"/>
              <a:t> reconnaissance</a:t>
            </a:r>
            <a:endParaRPr lang="en-IN" dirty="0"/>
          </a:p>
          <a:p>
            <a:r>
              <a:rPr lang="en-IN" dirty="0"/>
              <a:t>Passive: </a:t>
            </a:r>
            <a:r>
              <a:rPr lang="en-US" dirty="0"/>
              <a:t>Attacker gathers info without interacting with the target e.g.,</a:t>
            </a:r>
            <a:r>
              <a:rPr lang="en-IN" dirty="0"/>
              <a:t> social media</a:t>
            </a:r>
          </a:p>
          <a:p>
            <a:r>
              <a:rPr lang="en-IN" dirty="0"/>
              <a:t>Active: </a:t>
            </a:r>
            <a:r>
              <a:rPr lang="en-US" dirty="0"/>
              <a:t>Attacker directly interacts with the target e.g.,</a:t>
            </a:r>
            <a:r>
              <a:rPr lang="en-IN" dirty="0"/>
              <a:t> port scanning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2 - Weaponization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Creating a malicious payload</a:t>
            </a:r>
          </a:p>
          <a:p>
            <a:r>
              <a:rPr dirty="0"/>
              <a:t>Coupled with a delivery mechanism</a:t>
            </a:r>
            <a:endParaRPr lang="en-IN" dirty="0"/>
          </a:p>
          <a:p>
            <a:r>
              <a:rPr lang="en-IN" dirty="0"/>
              <a:t>Tools used: Metasploit, veil, etc.</a:t>
            </a:r>
            <a:endParaRPr dirty="0"/>
          </a:p>
          <a:p>
            <a:r>
              <a:rPr dirty="0"/>
              <a:t>Example: PDF with embedded malware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3 -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Transmitting the weapon to the target</a:t>
            </a:r>
            <a:endParaRPr lang="en-IN" dirty="0"/>
          </a:p>
          <a:p>
            <a:r>
              <a:rPr lang="en-US" dirty="0"/>
              <a:t>The attacker selects a delivery vector to send the malicious content</a:t>
            </a:r>
            <a:endParaRPr dirty="0"/>
          </a:p>
          <a:p>
            <a:r>
              <a:rPr dirty="0"/>
              <a:t>Examples: Phishing email, USB, exploit kits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 4 - Exploitation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Executing the malicious code</a:t>
            </a:r>
            <a:endParaRPr lang="en-IN" dirty="0"/>
          </a:p>
          <a:p>
            <a:r>
              <a:rPr lang="en-US" dirty="0"/>
              <a:t>The attacker triggers the malicious payload to exploit a vulnerability on the victim’s system</a:t>
            </a:r>
            <a:endParaRPr dirty="0"/>
          </a:p>
          <a:p>
            <a:r>
              <a:rPr dirty="0"/>
              <a:t>Exploiting system vulnerabilities</a:t>
            </a:r>
          </a:p>
          <a:p>
            <a:r>
              <a:rPr dirty="0"/>
              <a:t>Example: Buffer overflow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Stages 5</a:t>
            </a:r>
            <a:r>
              <a:rPr lang="en-IN" dirty="0"/>
              <a:t>,6&amp;</a:t>
            </a:r>
            <a:r>
              <a:rPr dirty="0"/>
              <a:t>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Installation: </a:t>
            </a:r>
            <a:r>
              <a:rPr lang="en-US" dirty="0"/>
              <a:t>the attacker establishes a persistent presence on the victim’s system by installing malware or backdoor </a:t>
            </a:r>
          </a:p>
          <a:p>
            <a:r>
              <a:rPr dirty="0"/>
              <a:t>Command &amp; Control (C2):</a:t>
            </a:r>
            <a:r>
              <a:rPr lang="en-US" dirty="0"/>
              <a:t> the attacker establishes a communication channel with the compromised system to issue commands, exfiltrate data, or deploy additional payloads.</a:t>
            </a:r>
          </a:p>
          <a:p>
            <a:r>
              <a:rPr dirty="0"/>
              <a:t>Actions on Objectives: </a:t>
            </a:r>
            <a:r>
              <a:rPr lang="en-US" dirty="0"/>
              <a:t>the attacker executes their end goal such as d</a:t>
            </a:r>
            <a:r>
              <a:rPr dirty="0"/>
              <a:t>ata theft, disruption, etc.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Monitor and limit public exposure</a:t>
            </a:r>
          </a:p>
          <a:p>
            <a:r>
              <a:rPr lang="en-US" dirty="0"/>
              <a:t>Use sandboxing and threat detection</a:t>
            </a:r>
          </a:p>
          <a:p>
            <a:r>
              <a:rPr lang="en-IN" dirty="0"/>
              <a:t>Email filtering</a:t>
            </a:r>
          </a:p>
          <a:p>
            <a:r>
              <a:rPr dirty="0"/>
              <a:t>Defense-in-depth</a:t>
            </a:r>
          </a:p>
          <a:p>
            <a:r>
              <a:rPr dirty="0"/>
              <a:t>Threat hunting</a:t>
            </a:r>
            <a:endParaRPr lang="en-IN" dirty="0"/>
          </a:p>
          <a:p>
            <a:r>
              <a:rPr lang="en-IN" dirty="0"/>
              <a:t>DNS monitoring</a:t>
            </a:r>
            <a:endParaRPr dirty="0"/>
          </a:p>
          <a:p>
            <a:r>
              <a:rPr dirty="0"/>
              <a:t>Security awareness training</a:t>
            </a:r>
          </a:p>
          <a:p>
            <a:r>
              <a:rPr dirty="0"/>
              <a:t>Network segmentation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26</TotalTime>
  <Words>348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Cyber Kill Chain</vt:lpstr>
      <vt:lpstr>Introduction</vt:lpstr>
      <vt:lpstr>The 7 Stages of the Cyber Kill Chain</vt:lpstr>
      <vt:lpstr>Stage 1 - Reconnaissance</vt:lpstr>
      <vt:lpstr>Stage 2 - Weaponization</vt:lpstr>
      <vt:lpstr>Stage 3 - Delivery</vt:lpstr>
      <vt:lpstr>Stage 4 - Exploitation</vt:lpstr>
      <vt:lpstr>Stages 5,6&amp;7</vt:lpstr>
      <vt:lpstr>Mitigation Strategies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Archana SR</dc:creator>
  <cp:keywords/>
  <dc:description>generated using python-pptx</dc:description>
  <cp:lastModifiedBy>Archana SR</cp:lastModifiedBy>
  <cp:revision>2</cp:revision>
  <dcterms:created xsi:type="dcterms:W3CDTF">2013-01-27T09:14:16Z</dcterms:created>
  <dcterms:modified xsi:type="dcterms:W3CDTF">2025-07-09T07:11:51Z</dcterms:modified>
  <cp:category/>
</cp:coreProperties>
</file>