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A07DE-B121-4669-B738-9D840728A78A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340E-C4A4-4BFD-937F-31FA1D1C6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35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A07DE-B121-4669-B738-9D840728A78A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340E-C4A4-4BFD-937F-31FA1D1C6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069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A07DE-B121-4669-B738-9D840728A78A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340E-C4A4-4BFD-937F-31FA1D1C6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217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A07DE-B121-4669-B738-9D840728A78A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340E-C4A4-4BFD-937F-31FA1D1C6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168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A07DE-B121-4669-B738-9D840728A78A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340E-C4A4-4BFD-937F-31FA1D1C6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728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A07DE-B121-4669-B738-9D840728A78A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340E-C4A4-4BFD-937F-31FA1D1C6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867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A07DE-B121-4669-B738-9D840728A78A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340E-C4A4-4BFD-937F-31FA1D1C6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862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A07DE-B121-4669-B738-9D840728A78A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340E-C4A4-4BFD-937F-31FA1D1C6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9910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A07DE-B121-4669-B738-9D840728A78A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340E-C4A4-4BFD-937F-31FA1D1C6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543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A07DE-B121-4669-B738-9D840728A78A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48B340E-C4A4-4BFD-937F-31FA1D1C6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856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A07DE-B121-4669-B738-9D840728A78A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340E-C4A4-4BFD-937F-31FA1D1C6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128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A07DE-B121-4669-B738-9D840728A78A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340E-C4A4-4BFD-937F-31FA1D1C6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327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A07DE-B121-4669-B738-9D840728A78A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340E-C4A4-4BFD-937F-31FA1D1C6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055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A07DE-B121-4669-B738-9D840728A78A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340E-C4A4-4BFD-937F-31FA1D1C6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286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A07DE-B121-4669-B738-9D840728A78A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340E-C4A4-4BFD-937F-31FA1D1C6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166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A07DE-B121-4669-B738-9D840728A78A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340E-C4A4-4BFD-937F-31FA1D1C6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338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A07DE-B121-4669-B738-9D840728A78A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340E-C4A4-4BFD-937F-31FA1D1C6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46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D3A07DE-B121-4669-B738-9D840728A78A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48B340E-C4A4-4BFD-937F-31FA1D1C6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360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E28DD-EEDD-36B5-8F12-23688B53B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2438" y="369915"/>
            <a:ext cx="8574622" cy="171876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600" dirty="0">
                <a:latin typeface="Algerian" panose="04020705040A02060702" pitchFamily="82" charset="0"/>
              </a:rPr>
              <a:t>PHISHING AWARENESS TRAINING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42B522-1A8E-24AF-6ADC-CA91C84F4497}"/>
              </a:ext>
            </a:extLst>
          </p:cNvPr>
          <p:cNvSpPr txBox="1"/>
          <p:nvPr/>
        </p:nvSpPr>
        <p:spPr>
          <a:xfrm>
            <a:off x="4877602" y="2088683"/>
            <a:ext cx="60976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Bradley Hand ITC" panose="03070402050302030203" pitchFamily="66" charset="0"/>
              </a:rPr>
              <a:t>Protect Yourself from Cyber Threats</a:t>
            </a:r>
            <a:endParaRPr lang="en-IN" sz="2400" b="1" dirty="0">
              <a:latin typeface="Bradley Hand ITC" panose="03070402050302030203" pitchFamily="66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F44728-2233-BBC0-72D2-9DE735D12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403" y="2644629"/>
            <a:ext cx="4378693" cy="358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723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6C584-AB8C-4DBF-5D07-5B78EA399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"/>
            <a:ext cx="10018713" cy="80852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Call to Action: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90F423B-E213-AB4D-E059-9854EF5784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61313" y="965122"/>
            <a:ext cx="809282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Phishing attacks are common but avoidable. Stay vigilant, educate others, and protect your sensitive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Call to Action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Share this training with colleagues and report any suspicious messages or websites to your security team. </a:t>
            </a:r>
          </a:p>
        </p:txBody>
      </p:sp>
      <p:pic>
        <p:nvPicPr>
          <p:cNvPr id="4099" name="Picture 3" descr="Phishing Scams &amp; Attacks - How to Protect Yourself">
            <a:extLst>
              <a:ext uri="{FF2B5EF4-FFF2-40B4-BE49-F238E27FC236}">
                <a16:creationId xmlns:a16="http://schemas.microsoft.com/office/drawing/2014/main" id="{3F55D6D0-CFB8-7883-7FA1-A544D5F5C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113" y="2787028"/>
            <a:ext cx="5903494" cy="307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4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F88D3-C2B6-12A3-E419-4AFDE470F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11756"/>
            <a:ext cx="10018713" cy="1337911"/>
          </a:xfrm>
        </p:spPr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Phishing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95F51-FB7B-D372-AA8E-3000B18A4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10653"/>
            <a:ext cx="10018713" cy="478054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Phishing?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 is a cyberattack in which attackers attempt to deceive individuals into sharing sensitive information, often via email, websites, or text messages.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Steal personal information like usernames, passwords, or credit card details.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Phishing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Email phishing, website phishing, spear-phishing, and social engineering tactics.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875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DEC74-2CC4-6504-4B80-7EB0D6F78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549667"/>
          </a:xfrm>
        </p:spPr>
        <p:txBody>
          <a:bodyPr>
            <a:normAutofit/>
          </a:bodyPr>
          <a:lstStyle/>
          <a:p>
            <a:pPr algn="l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Phishing Attacks: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3426DBA-BA3E-7520-E5EF-DD8F2A6630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4311" y="1268336"/>
            <a:ext cx="10516814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Email Phishing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Sending fraudulent emails that appear legitimate.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Website Phishing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Creating fake websites that mimic real ones to capture sensitive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Spear Phishing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Targeting specific individuals with tailored content to increase success rates.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Smishing and Vishing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Phishing through SMS (Smishing) or voice calls (Vishing). </a:t>
            </a:r>
          </a:p>
        </p:txBody>
      </p:sp>
    </p:spTree>
    <p:extLst>
      <p:ext uri="{BB962C8B-B14F-4D97-AF65-F5344CB8AC3E}">
        <p14:creationId xmlns:p14="http://schemas.microsoft.com/office/powerpoint/2010/main" val="3773436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A2A66-A9BE-2125-F0A6-67F611E3C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7378"/>
            <a:ext cx="10018713" cy="1299409"/>
          </a:xfrm>
        </p:spPr>
        <p:txBody>
          <a:bodyPr>
            <a:normAutofit/>
          </a:bodyPr>
          <a:lstStyle/>
          <a:p>
            <a:pPr algn="l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Phishing Works: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04419-AE35-B3FC-9396-C948A1BBC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135781"/>
            <a:ext cx="10018713" cy="543827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Attacker sends a deceptive message.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Victim clicks a malicious link or downloads an attachment.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victim enters personal information on a fraudulent website.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attacker gains access to sensitive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Phishing Tactics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Urgency or fear (e.g., “Your account will be locked if you don’t act now!”)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Posing as trusted entities (e.g., bank, social media platform, government agency).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1394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6DC88-B546-A302-51EF-529BC663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77002"/>
            <a:ext cx="10018713" cy="1260909"/>
          </a:xfrm>
        </p:spPr>
        <p:txBody>
          <a:bodyPr>
            <a:normAutofit/>
          </a:bodyPr>
          <a:lstStyle/>
          <a:p>
            <a:pPr algn="l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Recognizing Phishing Emails: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22A75-5716-26FF-D183-19E65A976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9439" y="1029903"/>
            <a:ext cx="10018713" cy="4880009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Indicators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Suspicious Sender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Unknown email addresses, slight variations in domain names.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Unfamiliar Links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Hover over links to check the URL before clicking.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Grammatical Errors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Legitimate organizations tend to have professional communication.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Urgent Language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Claims that your account is compromised or requires immediate action.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Unexpected Attachments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Especially ZIP files or EXE files.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4379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B428B-E9C5-653E-AED6-F23E63B8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895149"/>
          </a:xfrm>
        </p:spPr>
        <p:txBody>
          <a:bodyPr>
            <a:normAutofit/>
          </a:bodyPr>
          <a:lstStyle/>
          <a:p>
            <a:pPr algn="l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 Websites: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05BE6-8CB2-905C-CB49-9655CBA9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1313" y="-442762"/>
            <a:ext cx="7024422" cy="623396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Spot a Fake Website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the URL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Look for slight variations in the spelling or domain.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SSL Certificate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Legitimate sites use HTTPS. Be cautious of sites without the padlock symbol.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Clues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Low-quality logos or images, spelling errors, odd formatting.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          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268D9D0-AB2E-4005-AAE6-D9F9133FC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5351" y="4075830"/>
            <a:ext cx="2069433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 Website: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https://www.bankofexample.com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591063B-2E44-A57D-070F-21741D63C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1786" y="4083513"/>
            <a:ext cx="1713297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Fake Website: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http://www.bankofexammple.com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611813-E6BA-66AF-1DAF-06718DCFD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734" y="1066801"/>
            <a:ext cx="3606265" cy="449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962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F3C91-A5A6-E91D-56E3-855A9EB3A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"/>
            <a:ext cx="10018713" cy="1066800"/>
          </a:xfrm>
        </p:spPr>
        <p:txBody>
          <a:bodyPr>
            <a:normAutofit/>
          </a:bodyPr>
          <a:lstStyle/>
          <a:p>
            <a:pPr algn="l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Engineering Tactics: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B6216-6251-4A0A-9CF4-8CF755946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895148"/>
            <a:ext cx="10633896" cy="488000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Social Engineering?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 Manipulating people into divulging confidential information.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Tactics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Pretexting: Pretending to be someone trustworthy (e.g., tech support).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Baiting: Offering something enticing to make a victim act (e.g., free downloads).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Tailgating: Physically following someone into a restricted area.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Real-World Example:</a:t>
            </a:r>
            <a:r>
              <a:rPr lang="en-US" sz="2200" dirty="0"/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2016, a phishing attack on the Democratic National Committee (DNC) used social engineering to trick staff into revealing their credentials, leading to a major email leak during the U.S. Presidential election.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1038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50955-DB0D-2F68-D031-EA436C801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"/>
            <a:ext cx="10018713" cy="702643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Practices to Avoid Phishing Attacks: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DAEC3F9-2D60-1B83-F1AC-266836C26F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4313" y="1031240"/>
            <a:ext cx="10383636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Email Hygiene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 not click on suspicious links or open unexpected attachments.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Verify the sender’s email address.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Avoid sharing personal information via email.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Website Safety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Double-check URLs, especially for login pages.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Never enter personal information on sites that don't have HTTPS.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Additional Precautions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Two-Factor Authentication (2FA).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Keep your software and antivirus updated.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Report phishing attempts to your IT or security department.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166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D57A7-0A15-840A-B95D-5A21DF081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"/>
            <a:ext cx="10018713" cy="606392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Study: Famous Phishing Attack: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D8047-D185-3889-1CA0-4D1560F79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606393"/>
            <a:ext cx="10528018" cy="518480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2016 DNC Email Phishing Incident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Happened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Hackers sent fraudulent emails to members of the Democratic National Committee.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Sensitive data was stolen, leading to political repercussions.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Lessons Learned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Highlight the importance of vigilance and verification.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72268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59</TotalTime>
  <Words>657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Algerian</vt:lpstr>
      <vt:lpstr>Arial</vt:lpstr>
      <vt:lpstr>Bradley Hand ITC</vt:lpstr>
      <vt:lpstr>Corbel</vt:lpstr>
      <vt:lpstr>Times New Roman</vt:lpstr>
      <vt:lpstr>Wingdings</vt:lpstr>
      <vt:lpstr>Parallax</vt:lpstr>
      <vt:lpstr>PHISHING AWARENESS TRAINING</vt:lpstr>
      <vt:lpstr>Introduction to Phishing </vt:lpstr>
      <vt:lpstr>Types of Phishing Attacks:</vt:lpstr>
      <vt:lpstr>How Phishing Works:</vt:lpstr>
      <vt:lpstr>Recognizing Phishing Emails:</vt:lpstr>
      <vt:lpstr>Phishing Websites:</vt:lpstr>
      <vt:lpstr>Social Engineering Tactics:</vt:lpstr>
      <vt:lpstr>Best Practices to Avoid Phishing Attacks:</vt:lpstr>
      <vt:lpstr>Case Study: Famous Phishing Attack:</vt:lpstr>
      <vt:lpstr>Conclusion and Call to Action: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Archana S R</dc:creator>
  <cp:lastModifiedBy>Archana S R</cp:lastModifiedBy>
  <cp:revision>2</cp:revision>
  <dcterms:created xsi:type="dcterms:W3CDTF">2024-10-16T13:22:50Z</dcterms:created>
  <dcterms:modified xsi:type="dcterms:W3CDTF">2024-10-16T14:21:59Z</dcterms:modified>
</cp:coreProperties>
</file>