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Refund Rates by Payment Method</a:t>
            </a:r>
          </a:p>
        </p:txBody>
      </p:sp>
      <p:pic>
        <p:nvPicPr>
          <p:cNvPr id="3" name="Picture 2" descr="refund_rates_upda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Suppliers by Revenue</a:t>
            </a:r>
          </a:p>
        </p:txBody>
      </p:sp>
      <p:pic>
        <p:nvPicPr>
          <p:cNvPr id="3" name="Picture 2" descr="supplier_revenue_upda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</a:t>
            </a:r>
          </a:p>
        </p:txBody>
      </p:sp>
      <p:pic>
        <p:nvPicPr>
          <p:cNvPr id="3" name="Picture 2" descr="sales_trends_upda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388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