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9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44" autoAdjust="0"/>
  </p:normalViewPr>
  <p:slideViewPr>
    <p:cSldViewPr snapToGrid="0">
      <p:cViewPr varScale="1">
        <p:scale>
          <a:sx n="70" d="100"/>
          <a:sy n="70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5D51-E40A-4B14-80EB-3A495D90343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EBF1-0264-48A9-A8B3-622A0F42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0103A-06E9-4D3F-8F50-8994ACDB592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20FB-D5C5-4E00-9C4B-1D20E8A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 r="-10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29640" y="1466692"/>
            <a:ext cx="10515600" cy="163395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Arial Black" panose="020B0A04020102020204" pitchFamily="34" charset="0"/>
              </a:rPr>
              <a:t>Adauga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Titlul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Priectului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Arial Black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30275" y="3641725"/>
            <a:ext cx="10515600" cy="989013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9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47" y="5605114"/>
            <a:ext cx="1143626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6576" y="6356350"/>
            <a:ext cx="481208" cy="365125"/>
          </a:xfrm>
        </p:spPr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0313" y="6356350"/>
            <a:ext cx="1060954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8547"/>
            <a:ext cx="10515600" cy="972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1419" y="6356350"/>
            <a:ext cx="481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1BC6-320F-4C51-AFDC-7F83C364E2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3" y="2989"/>
            <a:ext cx="12041687" cy="715558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6" idx="1"/>
          </p:cNvCxnSpPr>
          <p:nvPr userDrawn="1"/>
        </p:nvCxnSpPr>
        <p:spPr>
          <a:xfrm>
            <a:off x="150313" y="6538913"/>
            <a:ext cx="11361106" cy="0"/>
          </a:xfrm>
          <a:prstGeom prst="line">
            <a:avLst/>
          </a:prstGeom>
          <a:ln w="28575">
            <a:solidFill>
              <a:srgbClr val="9F1F6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7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spotting.ro/wp-content/uploads/2015/10/Brainspotting_ITC_Talentmap_2015-2016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Gov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/>
              <a:t> SSO</a:t>
            </a:r>
            <a:br>
              <a:rPr lang="en-US" dirty="0"/>
            </a:br>
            <a:r>
              <a:rPr lang="en-US" sz="2400" dirty="0"/>
              <a:t>Concept v1.2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Alex </a:t>
            </a:r>
            <a:r>
              <a:rPr lang="en-US" dirty="0" err="1"/>
              <a:t>Chiraple</a:t>
            </a:r>
            <a:r>
              <a:rPr lang="ro-RO" dirty="0"/>
              <a:t>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Fluxuri</a:t>
            </a:r>
            <a:r>
              <a:rPr lang="en-US" sz="2400" b="1" dirty="0"/>
              <a:t> </a:t>
            </a:r>
            <a:r>
              <a:rPr lang="en-US" sz="2400" b="1" dirty="0" err="1"/>
              <a:t>principale</a:t>
            </a:r>
            <a:r>
              <a:rPr lang="en-US" sz="2400" b="1" dirty="0"/>
              <a:t> – High level themes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Login</a:t>
            </a:r>
          </a:p>
          <a:p>
            <a:pPr algn="l"/>
            <a:r>
              <a:rPr lang="en-US" sz="1800" dirty="0"/>
              <a:t>In </a:t>
            </a:r>
            <a:r>
              <a:rPr lang="en-US" sz="1800" dirty="0" err="1"/>
              <a:t>rolul</a:t>
            </a:r>
            <a:r>
              <a:rPr lang="en-US" sz="1800" dirty="0"/>
              <a:t> de </a:t>
            </a:r>
            <a:r>
              <a:rPr lang="en-US" sz="1800" dirty="0" err="1"/>
              <a:t>cetatean</a:t>
            </a:r>
            <a:r>
              <a:rPr lang="en-US" sz="1800" dirty="0"/>
              <a:t> </a:t>
            </a:r>
            <a:r>
              <a:rPr lang="en-US" sz="1800" dirty="0" err="1"/>
              <a:t>doresc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ma pot </a:t>
            </a:r>
            <a:r>
              <a:rPr lang="en-US" sz="1800" dirty="0" err="1"/>
              <a:t>autentifica</a:t>
            </a:r>
            <a:r>
              <a:rPr lang="en-US" sz="1800" dirty="0"/>
              <a:t> in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utlizand</a:t>
            </a:r>
            <a:r>
              <a:rPr lang="en-US" sz="1800" dirty="0"/>
              <a:t> un </a:t>
            </a:r>
            <a:r>
              <a:rPr lang="en-US" sz="1800" dirty="0" err="1"/>
              <a:t>singur</a:t>
            </a:r>
            <a:r>
              <a:rPr lang="en-US" sz="1800" dirty="0"/>
              <a:t> set de </a:t>
            </a:r>
            <a:r>
              <a:rPr lang="en-US" sz="1800" dirty="0" err="1"/>
              <a:t>credentiale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am </a:t>
            </a:r>
            <a:r>
              <a:rPr lang="en-US" sz="1800" dirty="0" err="1"/>
              <a:t>acces</a:t>
            </a:r>
            <a:r>
              <a:rPr lang="en-US" sz="1800" dirty="0"/>
              <a:t> </a:t>
            </a:r>
            <a:r>
              <a:rPr lang="en-US" sz="1800" dirty="0" err="1"/>
              <a:t>facil</a:t>
            </a:r>
            <a:r>
              <a:rPr lang="en-US" sz="1800" dirty="0"/>
              <a:t> la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aplicatiile</a:t>
            </a:r>
            <a:r>
              <a:rPr lang="en-US" sz="1800" dirty="0"/>
              <a:t> </a:t>
            </a:r>
            <a:r>
              <a:rPr lang="en-US" sz="1800" dirty="0" err="1"/>
              <a:t>institutiei</a:t>
            </a:r>
            <a:endParaRPr lang="en-US" sz="1800" dirty="0"/>
          </a:p>
          <a:p>
            <a:pPr algn="l"/>
            <a:r>
              <a:rPr lang="en-US" sz="1800" b="1" dirty="0" err="1"/>
              <a:t>Inregistrare</a:t>
            </a:r>
            <a:endParaRPr lang="en-US" sz="1800" b="1" dirty="0"/>
          </a:p>
          <a:p>
            <a:pPr algn="l"/>
            <a:r>
              <a:rPr lang="en-US" sz="1800" dirty="0"/>
              <a:t>In </a:t>
            </a:r>
            <a:r>
              <a:rPr lang="en-US" sz="1800" dirty="0" err="1"/>
              <a:t>rolul</a:t>
            </a:r>
            <a:r>
              <a:rPr lang="en-US" sz="1800" dirty="0"/>
              <a:t> de </a:t>
            </a:r>
            <a:r>
              <a:rPr lang="en-US" sz="1800" dirty="0" err="1"/>
              <a:t>cetatean</a:t>
            </a:r>
            <a:r>
              <a:rPr lang="en-US" sz="1800" dirty="0"/>
              <a:t> </a:t>
            </a:r>
            <a:r>
              <a:rPr lang="en-US" sz="1800" dirty="0" err="1"/>
              <a:t>doresc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ma pot </a:t>
            </a:r>
            <a:r>
              <a:rPr lang="en-US" sz="1800" dirty="0" err="1"/>
              <a:t>inregistra</a:t>
            </a:r>
            <a:r>
              <a:rPr lang="en-US" sz="1800" dirty="0"/>
              <a:t> online </a:t>
            </a:r>
            <a:r>
              <a:rPr lang="en-US" sz="1800" dirty="0" err="1"/>
              <a:t>fara</a:t>
            </a:r>
            <a:r>
              <a:rPr lang="en-US" sz="1800" dirty="0"/>
              <a:t> a fi </a:t>
            </a:r>
            <a:r>
              <a:rPr lang="en-US" sz="1800" dirty="0" err="1"/>
              <a:t>necesar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ma </a:t>
            </a:r>
            <a:r>
              <a:rPr lang="en-US" sz="1800" dirty="0" err="1"/>
              <a:t>deplasez</a:t>
            </a:r>
            <a:r>
              <a:rPr lang="en-US" sz="1800" dirty="0"/>
              <a:t> la </a:t>
            </a:r>
            <a:r>
              <a:rPr lang="en-US" sz="1800" dirty="0" err="1"/>
              <a:t>ghiseul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trec</a:t>
            </a:r>
            <a:r>
              <a:rPr lang="en-US" sz="1800" dirty="0"/>
              <a:t> </a:t>
            </a:r>
            <a:r>
              <a:rPr lang="en-US" sz="1800" dirty="0" err="1"/>
              <a:t>printr</a:t>
            </a:r>
            <a:r>
              <a:rPr lang="en-US" sz="1800" dirty="0"/>
              <a:t>-un process rapid de </a:t>
            </a:r>
            <a:r>
              <a:rPr lang="en-US" sz="1800" dirty="0" err="1"/>
              <a:t>identificare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Utilizarea</a:t>
            </a:r>
            <a:r>
              <a:rPr lang="en-US" sz="1800" b="1" dirty="0"/>
              <a:t> </a:t>
            </a:r>
            <a:r>
              <a:rPr lang="en-US" sz="1800" b="1" dirty="0" err="1"/>
              <a:t>unui</a:t>
            </a:r>
            <a:r>
              <a:rPr lang="en-US" sz="1800" b="1" dirty="0"/>
              <a:t> </a:t>
            </a:r>
            <a:r>
              <a:rPr lang="en-US" sz="1800" b="1" dirty="0" err="1"/>
              <a:t>cont</a:t>
            </a:r>
            <a:r>
              <a:rPr lang="en-US" sz="1800" b="1" dirty="0"/>
              <a:t> </a:t>
            </a:r>
            <a:r>
              <a:rPr lang="en-US" sz="1800" b="1" dirty="0" err="1"/>
              <a:t>deja</a:t>
            </a:r>
            <a:r>
              <a:rPr lang="en-US" sz="1800" b="1" dirty="0"/>
              <a:t> existent</a:t>
            </a:r>
          </a:p>
          <a:p>
            <a:pPr algn="l"/>
            <a:r>
              <a:rPr lang="en-US" sz="1800" dirty="0"/>
              <a:t>In </a:t>
            </a:r>
            <a:r>
              <a:rPr lang="en-US" sz="1800" dirty="0" err="1"/>
              <a:t>rolul</a:t>
            </a:r>
            <a:r>
              <a:rPr lang="en-US" sz="1800" dirty="0"/>
              <a:t> de </a:t>
            </a:r>
            <a:r>
              <a:rPr lang="en-US" sz="1800" dirty="0" err="1"/>
              <a:t>cetatean</a:t>
            </a:r>
            <a:r>
              <a:rPr lang="en-US" sz="1800" dirty="0"/>
              <a:t> </a:t>
            </a:r>
            <a:r>
              <a:rPr lang="en-US" sz="1800" dirty="0" err="1"/>
              <a:t>doresc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pot </a:t>
            </a:r>
            <a:r>
              <a:rPr lang="en-US" sz="1800" dirty="0" err="1"/>
              <a:t>folosi</a:t>
            </a:r>
            <a:r>
              <a:rPr lang="en-US" sz="1800" dirty="0"/>
              <a:t> </a:t>
            </a:r>
            <a:r>
              <a:rPr lang="en-US" sz="1800" dirty="0" err="1"/>
              <a:t>conturile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le am </a:t>
            </a:r>
            <a:r>
              <a:rPr lang="en-US" sz="1800" dirty="0" err="1"/>
              <a:t>deja</a:t>
            </a:r>
            <a:r>
              <a:rPr lang="en-US" sz="1800" dirty="0"/>
              <a:t> in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sisteme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incat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nu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trec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identificare</a:t>
            </a:r>
            <a:r>
              <a:rPr lang="en-US" sz="1800" dirty="0"/>
              <a:t> </a:t>
            </a:r>
            <a:r>
              <a:rPr lang="en-US" sz="1800" dirty="0" err="1"/>
              <a:t>cetatean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Aplicatie</a:t>
            </a:r>
            <a:r>
              <a:rPr lang="en-US" sz="1800" b="1" dirty="0"/>
              <a:t> </a:t>
            </a:r>
            <a:r>
              <a:rPr lang="en-US" sz="1800" b="1" dirty="0" err="1"/>
              <a:t>noua</a:t>
            </a:r>
            <a:r>
              <a:rPr lang="en-US" sz="1800" b="1" dirty="0"/>
              <a:t> </a:t>
            </a:r>
            <a:r>
              <a:rPr lang="en-US" sz="1800" b="1" dirty="0" err="1"/>
              <a:t>sau</a:t>
            </a:r>
            <a:r>
              <a:rPr lang="en-US" sz="1800" b="1" dirty="0"/>
              <a:t> </a:t>
            </a:r>
            <a:r>
              <a:rPr lang="en-US" sz="1800" b="1" dirty="0" err="1"/>
              <a:t>existenta</a:t>
            </a:r>
            <a:r>
              <a:rPr lang="en-US" sz="1800" b="1" dirty="0"/>
              <a:t> </a:t>
            </a:r>
            <a:r>
              <a:rPr lang="en-US" sz="1800" b="1" dirty="0" err="1"/>
              <a:t>ce</a:t>
            </a:r>
            <a:r>
              <a:rPr lang="en-US" sz="1800" b="1" dirty="0"/>
              <a:t> </a:t>
            </a:r>
            <a:r>
              <a:rPr lang="en-US" sz="1800" b="1" dirty="0" err="1"/>
              <a:t>necesita</a:t>
            </a:r>
            <a:r>
              <a:rPr lang="en-US" sz="1800" b="1" dirty="0"/>
              <a:t> </a:t>
            </a:r>
            <a:r>
              <a:rPr lang="en-US" sz="1800" b="1" dirty="0" err="1"/>
              <a:t>autentificare</a:t>
            </a:r>
            <a:r>
              <a:rPr lang="en-US" sz="1800" b="1" dirty="0"/>
              <a:t> cu un </a:t>
            </a:r>
            <a:r>
              <a:rPr lang="en-US" sz="1800" b="1" dirty="0" err="1"/>
              <a:t>singur</a:t>
            </a:r>
            <a:r>
              <a:rPr lang="en-US" sz="1800" b="1" dirty="0"/>
              <a:t> set de </a:t>
            </a:r>
            <a:r>
              <a:rPr lang="en-US" sz="1800" b="1" dirty="0" err="1"/>
              <a:t>credentiale</a:t>
            </a:r>
            <a:endParaRPr lang="en-US" sz="1800" b="1" dirty="0"/>
          </a:p>
          <a:p>
            <a:pPr algn="l"/>
            <a:r>
              <a:rPr lang="en-US" sz="1800" dirty="0"/>
              <a:t>In </a:t>
            </a:r>
            <a:r>
              <a:rPr lang="en-US" sz="1800" dirty="0" err="1"/>
              <a:t>rolul</a:t>
            </a:r>
            <a:r>
              <a:rPr lang="en-US" sz="1800" dirty="0"/>
              <a:t> de </a:t>
            </a:r>
            <a:r>
              <a:rPr lang="en-US" sz="1800" dirty="0" err="1"/>
              <a:t>dezvoltator</a:t>
            </a:r>
            <a:r>
              <a:rPr lang="en-US" sz="1800" dirty="0"/>
              <a:t> software </a:t>
            </a:r>
            <a:r>
              <a:rPr lang="en-US" sz="1800" dirty="0" err="1"/>
              <a:t>doresc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am </a:t>
            </a:r>
            <a:r>
              <a:rPr lang="en-US" sz="1800" dirty="0" err="1"/>
              <a:t>documentatie</a:t>
            </a:r>
            <a:r>
              <a:rPr lang="en-US" sz="1800" dirty="0"/>
              <a:t> </a:t>
            </a:r>
            <a:r>
              <a:rPr lang="en-US" sz="1800" dirty="0" err="1"/>
              <a:t>detaliata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pot </a:t>
            </a:r>
            <a:r>
              <a:rPr lang="en-US" sz="1800" dirty="0" err="1"/>
              <a:t>integra</a:t>
            </a:r>
            <a:r>
              <a:rPr lang="en-US" sz="1800" dirty="0"/>
              <a:t> </a:t>
            </a:r>
            <a:r>
              <a:rPr lang="en-US" sz="1800" dirty="0" err="1"/>
              <a:t>usor</a:t>
            </a:r>
            <a:r>
              <a:rPr lang="en-US" sz="1800" dirty="0"/>
              <a:t> </a:t>
            </a:r>
            <a:r>
              <a:rPr lang="en-US" sz="1800" dirty="0" err="1"/>
              <a:t>fluxul</a:t>
            </a:r>
            <a:r>
              <a:rPr lang="en-US" sz="1800" dirty="0"/>
              <a:t> de </a:t>
            </a:r>
            <a:r>
              <a:rPr lang="en-US" sz="1800" dirty="0" err="1"/>
              <a:t>autentificare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inregistrare</a:t>
            </a:r>
            <a:r>
              <a:rPr lang="en-US" sz="1800" dirty="0"/>
              <a:t> in </a:t>
            </a:r>
            <a:r>
              <a:rPr lang="en-US" sz="1800" dirty="0" err="1"/>
              <a:t>orice</a:t>
            </a:r>
            <a:r>
              <a:rPr lang="en-US" sz="1800" dirty="0"/>
              <a:t> </a:t>
            </a:r>
            <a:r>
              <a:rPr lang="en-US" sz="1800" dirty="0" err="1"/>
              <a:t>limbaj</a:t>
            </a:r>
            <a:r>
              <a:rPr lang="en-US" sz="1800" dirty="0"/>
              <a:t> de </a:t>
            </a:r>
            <a:r>
              <a:rPr lang="en-US" sz="1800" dirty="0" err="1"/>
              <a:t>programare</a:t>
            </a:r>
            <a:r>
              <a:rPr lang="en-US" sz="1800" dirty="0"/>
              <a:t> as </a:t>
            </a:r>
            <a:r>
              <a:rPr lang="en-US" sz="1800" dirty="0" err="1"/>
              <a:t>folosi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Administrare</a:t>
            </a:r>
            <a:r>
              <a:rPr lang="en-US" sz="1800" b="1" dirty="0"/>
              <a:t> </a:t>
            </a:r>
            <a:r>
              <a:rPr lang="en-US" sz="1800" b="1" dirty="0" err="1"/>
              <a:t>aplicatii</a:t>
            </a:r>
            <a:r>
              <a:rPr lang="en-US" sz="1800" b="1" dirty="0"/>
              <a:t> </a:t>
            </a:r>
            <a:r>
              <a:rPr lang="en-US" sz="1800" b="1" dirty="0" err="1"/>
              <a:t>ce</a:t>
            </a:r>
            <a:r>
              <a:rPr lang="en-US" sz="1800" b="1" dirty="0"/>
              <a:t> pot </a:t>
            </a:r>
            <a:r>
              <a:rPr lang="en-US" sz="1800" b="1" dirty="0" err="1"/>
              <a:t>folosi</a:t>
            </a:r>
            <a:r>
              <a:rPr lang="en-US" sz="1800" b="1" dirty="0"/>
              <a:t> </a:t>
            </a:r>
            <a:r>
              <a:rPr lang="en-US" sz="1800" b="1" dirty="0" err="1"/>
              <a:t>serverul</a:t>
            </a:r>
            <a:r>
              <a:rPr lang="en-US" sz="1800" b="1" dirty="0"/>
              <a:t> de </a:t>
            </a:r>
            <a:r>
              <a:rPr lang="en-US" sz="1800" b="1" dirty="0" err="1"/>
              <a:t>autentificare</a:t>
            </a:r>
            <a:endParaRPr lang="en-US" sz="1800" b="1" dirty="0"/>
          </a:p>
          <a:p>
            <a:pPr algn="l"/>
            <a:r>
              <a:rPr lang="en-US" sz="1800" dirty="0"/>
              <a:t>In </a:t>
            </a:r>
            <a:r>
              <a:rPr lang="en-US" sz="1800" dirty="0" err="1"/>
              <a:t>rolul</a:t>
            </a:r>
            <a:r>
              <a:rPr lang="en-US" sz="1800" dirty="0"/>
              <a:t> de administrator </a:t>
            </a:r>
            <a:r>
              <a:rPr lang="en-US" sz="1800" dirty="0" err="1"/>
              <a:t>doresc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pot </a:t>
            </a:r>
            <a:r>
              <a:rPr lang="en-US" sz="1800" dirty="0" err="1"/>
              <a:t>administra</a:t>
            </a:r>
            <a:r>
              <a:rPr lang="en-US" sz="1800" dirty="0"/>
              <a:t> </a:t>
            </a:r>
            <a:r>
              <a:rPr lang="en-US" sz="1800" dirty="0" err="1"/>
              <a:t>aplicatiile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au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sistemul</a:t>
            </a:r>
            <a:r>
              <a:rPr lang="en-US" sz="1800" dirty="0"/>
              <a:t> de </a:t>
            </a:r>
            <a:r>
              <a:rPr lang="en-US" sz="1800" dirty="0" err="1"/>
              <a:t>autentificare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un </a:t>
            </a:r>
            <a:r>
              <a:rPr lang="en-US" sz="1800" dirty="0" err="1"/>
              <a:t>singur</a:t>
            </a:r>
            <a:r>
              <a:rPr lang="en-US" sz="1800" dirty="0"/>
              <a:t> set de </a:t>
            </a:r>
            <a:r>
              <a:rPr lang="en-US" sz="1800" dirty="0" err="1"/>
              <a:t>credentiale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80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Auth</a:t>
            </a:r>
            <a:r>
              <a:rPr lang="en-US" sz="2400" b="1" dirty="0"/>
              <a:t> SSO Identity Portal – Modules &amp; Features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Login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Username &amp; Pass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Facebook &amp; Google login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Register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Email, Password, Confirm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Facebook &amp; Google Register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My profile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Change profile: pass, emails, phone no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Link accounts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Merge accounts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Login History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662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Auth</a:t>
            </a:r>
            <a:r>
              <a:rPr lang="en-US" sz="2400" b="1" dirty="0"/>
              <a:t> SSO Admin Portal – Modules &amp; Features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Account Settings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 Admin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Clients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Create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Edit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Disable user self-invitation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Users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Create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Edit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Manage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Emails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Templates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8275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Expected volume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GovITHub</a:t>
            </a:r>
            <a:r>
              <a:rPr lang="en-US" dirty="0"/>
              <a:t>: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aplicatiile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Colectam</a:t>
            </a:r>
            <a:r>
              <a:rPr lang="en-US" dirty="0"/>
              <a:t> de la </a:t>
            </a:r>
            <a:r>
              <a:rPr lang="en-US" dirty="0" err="1"/>
              <a:t>colegi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ulterioara</a:t>
            </a:r>
            <a:r>
              <a:rPr lang="en-US" dirty="0"/>
              <a:t> (TBD):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Utilizatori</a:t>
            </a:r>
            <a:r>
              <a:rPr lang="en-US" dirty="0"/>
              <a:t> cu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o </a:t>
            </a:r>
            <a:r>
              <a:rPr lang="en-US" dirty="0" err="1"/>
              <a:t>tranzactie</a:t>
            </a:r>
            <a:r>
              <a:rPr lang="en-US" dirty="0"/>
              <a:t> in ghiseul.ro: 128k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Utilizatori</a:t>
            </a:r>
            <a:r>
              <a:rPr lang="en-US" dirty="0"/>
              <a:t> MFP &amp; SPV: TBD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PCUe</a:t>
            </a:r>
            <a:r>
              <a:rPr lang="en-US" dirty="0"/>
              <a:t>: TBD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Potential ghiseul.ro: 6 mil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Potential </a:t>
            </a:r>
            <a:r>
              <a:rPr lang="en-US" dirty="0" err="1"/>
              <a:t>cetateni</a:t>
            </a:r>
            <a:r>
              <a:rPr lang="en-US" dirty="0"/>
              <a:t> cu </a:t>
            </a:r>
            <a:r>
              <a:rPr lang="en-US" dirty="0" err="1"/>
              <a:t>abonament</a:t>
            </a:r>
            <a:r>
              <a:rPr lang="en-US" dirty="0"/>
              <a:t> </a:t>
            </a:r>
            <a:r>
              <a:rPr lang="en-US" dirty="0" err="1"/>
              <a:t>telefonie</a:t>
            </a:r>
            <a:r>
              <a:rPr lang="en-US" dirty="0"/>
              <a:t> mobile: 6 mil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Potential </a:t>
            </a:r>
            <a:r>
              <a:rPr lang="en-US" dirty="0" err="1"/>
              <a:t>cetateni</a:t>
            </a:r>
            <a:r>
              <a:rPr lang="en-US" dirty="0"/>
              <a:t> diaspora: 3 mil </a:t>
            </a:r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36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Roadmap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R1 MVP </a:t>
            </a:r>
            <a:r>
              <a:rPr lang="en-US" dirty="0" err="1"/>
              <a:t>GovIT</a:t>
            </a:r>
            <a:r>
              <a:rPr lang="en-US" dirty="0"/>
              <a:t> Hub (2016)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Level 0 access: basic login, basic register, fb &amp; google login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Admin panel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Aplicatiile</a:t>
            </a:r>
            <a:r>
              <a:rPr lang="en-US" dirty="0"/>
              <a:t> </a:t>
            </a:r>
            <a:r>
              <a:rPr lang="en-US" dirty="0" err="1"/>
              <a:t>GovIT</a:t>
            </a:r>
            <a:r>
              <a:rPr lang="en-US" dirty="0"/>
              <a:t> Hub </a:t>
            </a:r>
            <a:r>
              <a:rPr lang="en-US" dirty="0" err="1"/>
              <a:t>sunt</a:t>
            </a:r>
            <a:r>
              <a:rPr lang="en-US" dirty="0"/>
              <a:t> integrate cu </a:t>
            </a:r>
            <a:r>
              <a:rPr lang="en-US" dirty="0" err="1"/>
              <a:t>platforma</a:t>
            </a:r>
            <a:r>
              <a:rPr lang="en-US" dirty="0"/>
              <a:t> de SSO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R2 Feedback &amp; Prototype (January - ~March)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Feedback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Level 1 access prototype: Register cu </a:t>
            </a:r>
            <a:r>
              <a:rPr lang="en-US" dirty="0" err="1"/>
              <a:t>buletin</a:t>
            </a:r>
            <a:r>
              <a:rPr lang="en-US" dirty="0"/>
              <a:t> electronic POC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Draft functional specifications Level 1 &amp; 2 access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R3 Level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Feedback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Level 1: </a:t>
            </a:r>
            <a:r>
              <a:rPr lang="en-US" dirty="0"/>
              <a:t>Register cu card, </a:t>
            </a:r>
            <a:r>
              <a:rPr lang="en-US" dirty="0" err="1"/>
              <a:t>nr</a:t>
            </a:r>
            <a:r>
              <a:rPr lang="en-US" dirty="0"/>
              <a:t>.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</a:t>
            </a:r>
            <a:r>
              <a:rPr lang="en-US" dirty="0" err="1"/>
              <a:t>abonament</a:t>
            </a:r>
            <a:r>
              <a:rPr lang="en-US" dirty="0"/>
              <a:t> etc.</a:t>
            </a:r>
            <a:r>
              <a:rPr lang="en-US" dirty="0"/>
              <a:t> &amp; enrollment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Level 2 access prototype: Register cu certificate </a:t>
            </a:r>
            <a:r>
              <a:rPr lang="en-US" dirty="0" err="1"/>
              <a:t>calificate</a:t>
            </a:r>
            <a:endParaRPr lang="en-US" dirty="0"/>
          </a:p>
          <a:p>
            <a:pPr lvl="1"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26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Auth</a:t>
            </a:r>
            <a:r>
              <a:rPr lang="en-US" sz="2400" b="1" dirty="0"/>
              <a:t> SSO Identity Portal &amp; Admin – Tech Stack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882877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Rule of thumb: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schimba</a:t>
            </a:r>
            <a:r>
              <a:rPr lang="en-US" sz="1800" dirty="0"/>
              <a:t> o </a:t>
            </a:r>
            <a:r>
              <a:rPr lang="en-US" sz="1800" dirty="0" err="1"/>
              <a:t>tehnologie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ajungem</a:t>
            </a:r>
            <a:r>
              <a:rPr lang="en-US" sz="1800" dirty="0"/>
              <a:t> la </a:t>
            </a:r>
            <a:r>
              <a:rPr lang="en-US" sz="1800" dirty="0" err="1"/>
              <a:t>limitele</a:t>
            </a:r>
            <a:r>
              <a:rPr lang="en-US" sz="1800" dirty="0"/>
              <a:t> </a:t>
            </a:r>
            <a:r>
              <a:rPr lang="en-US" sz="1800" dirty="0" err="1"/>
              <a:t>celor</a:t>
            </a:r>
            <a:r>
              <a:rPr lang="en-US" sz="1800" dirty="0"/>
              <a:t> </a:t>
            </a:r>
            <a:r>
              <a:rPr lang="en-US" sz="1800" dirty="0" err="1"/>
              <a:t>curente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suficient</a:t>
            </a:r>
            <a:r>
              <a:rPr lang="en-US" sz="1800" dirty="0"/>
              <a:t> know-how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 err="1"/>
              <a:t>noua</a:t>
            </a:r>
            <a:r>
              <a:rPr lang="en-US" sz="1800" dirty="0"/>
              <a:t> </a:t>
            </a:r>
            <a:r>
              <a:rPr lang="en-US" sz="1800" dirty="0" err="1"/>
              <a:t>tehnologie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Back-end: .NET Core, MySQL, identityserver.io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Reasons: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Piata</a:t>
            </a:r>
            <a:r>
              <a:rPr lang="en-US" sz="1800" dirty="0"/>
              <a:t> mare de </a:t>
            </a:r>
            <a:r>
              <a:rPr lang="en-US" sz="1800" dirty="0" err="1"/>
              <a:t>developeri</a:t>
            </a:r>
            <a:r>
              <a:rPr lang="en-US" sz="1800" dirty="0"/>
              <a:t> in </a:t>
            </a:r>
            <a:r>
              <a:rPr lang="en-US" sz="1800" dirty="0" err="1"/>
              <a:t>Bucuresti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in Romania </a:t>
            </a:r>
            <a:r>
              <a:rPr lang="en-US" sz="1800" dirty="0" err="1"/>
              <a:t>pentru</a:t>
            </a:r>
            <a:r>
              <a:rPr lang="en-US" sz="1800" dirty="0"/>
              <a:t> .NET, Java &amp; PHP: </a:t>
            </a:r>
            <a:r>
              <a:rPr lang="en-US" sz="1800" dirty="0" err="1"/>
              <a:t>usor</a:t>
            </a:r>
            <a:r>
              <a:rPr lang="en-US" sz="1800" dirty="0"/>
              <a:t> de </a:t>
            </a:r>
            <a:r>
              <a:rPr lang="en-US" sz="1800" dirty="0" err="1"/>
              <a:t>angajat</a:t>
            </a:r>
            <a:r>
              <a:rPr lang="en-US" sz="1800" dirty="0"/>
              <a:t>, </a:t>
            </a:r>
            <a:r>
              <a:rPr lang="en-US" sz="1800" dirty="0" err="1"/>
              <a:t>usor</a:t>
            </a:r>
            <a:r>
              <a:rPr lang="en-US" sz="1800" dirty="0"/>
              <a:t> de </a:t>
            </a:r>
            <a:r>
              <a:rPr lang="en-US" sz="1800" dirty="0" err="1"/>
              <a:t>contractat</a:t>
            </a:r>
            <a:r>
              <a:rPr lang="en-US" sz="1800" dirty="0"/>
              <a:t> in </a:t>
            </a:r>
            <a:r>
              <a:rPr lang="en-US" sz="1800" dirty="0" err="1"/>
              <a:t>cazul</a:t>
            </a:r>
            <a:r>
              <a:rPr lang="en-US" sz="1800" dirty="0"/>
              <a:t> </a:t>
            </a:r>
            <a:r>
              <a:rPr lang="en-US" sz="1800" dirty="0" err="1"/>
              <a:t>nevoii</a:t>
            </a:r>
            <a:r>
              <a:rPr lang="en-US" sz="1800" dirty="0"/>
              <a:t> de </a:t>
            </a:r>
            <a:r>
              <a:rPr lang="en-US" sz="1800" dirty="0" err="1"/>
              <a:t>maintenanta</a:t>
            </a:r>
            <a:r>
              <a:rPr lang="en-US" sz="1800" dirty="0"/>
              <a:t> 24/7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http://www.brainspotting.ro/wp-content/uploads/2015/10/Brainspotting_ITC_Talentmap_2015-2016.pdf</a:t>
            </a: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sz="1800" dirty="0"/>
              <a:t>NET Core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open source, </a:t>
            </a:r>
            <a:r>
              <a:rPr lang="en-US" sz="1600" dirty="0" err="1"/>
              <a:t>ruleaza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Windows, Linux &amp; Mac OS </a:t>
            </a:r>
            <a:r>
              <a:rPr lang="en-US" sz="1600" dirty="0" err="1"/>
              <a:t>si</a:t>
            </a:r>
            <a:r>
              <a:rPr lang="en-US" sz="1600" dirty="0"/>
              <a:t> are o </a:t>
            </a:r>
            <a:r>
              <a:rPr lang="en-US" sz="1600" dirty="0" err="1"/>
              <a:t>comunitate</a:t>
            </a:r>
            <a:r>
              <a:rPr lang="en-US" sz="1600" dirty="0"/>
              <a:t> </a:t>
            </a:r>
            <a:r>
              <a:rPr lang="en-US" sz="1600" dirty="0" err="1"/>
              <a:t>dezvoltata</a:t>
            </a:r>
            <a:endParaRPr lang="en-US" sz="16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IdentityServer.io 4 e </a:t>
            </a:r>
            <a:r>
              <a:rPr lang="en-US" sz="1600" dirty="0" err="1"/>
              <a:t>dezvoltat</a:t>
            </a:r>
            <a:r>
              <a:rPr lang="en-US" sz="1600" dirty="0"/>
              <a:t> </a:t>
            </a:r>
            <a:r>
              <a:rPr lang="en-US" sz="1600" dirty="0" err="1"/>
              <a:t>folosind</a:t>
            </a:r>
            <a:r>
              <a:rPr lang="en-US" sz="1600" dirty="0"/>
              <a:t> .NET 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Identityserver.io: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Am </a:t>
            </a:r>
            <a:r>
              <a:rPr lang="en-US" sz="1600" dirty="0" err="1"/>
              <a:t>implementat</a:t>
            </a:r>
            <a:r>
              <a:rPr lang="en-US" sz="1600" dirty="0"/>
              <a:t> </a:t>
            </a:r>
            <a:r>
              <a:rPr lang="en-US" sz="1600" dirty="0" err="1"/>
              <a:t>repede</a:t>
            </a:r>
            <a:r>
              <a:rPr lang="en-US" sz="1600" dirty="0"/>
              <a:t> un POC (4 ore)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 </a:t>
            </a:r>
            <a:r>
              <a:rPr lang="en-US" sz="1600" dirty="0" err="1"/>
              <a:t>avem</a:t>
            </a:r>
            <a:r>
              <a:rPr lang="en-US" sz="1600" dirty="0"/>
              <a:t> restrictive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schimba</a:t>
            </a:r>
            <a:r>
              <a:rPr lang="en-US" sz="1600" dirty="0"/>
              <a:t> </a:t>
            </a:r>
            <a:r>
              <a:rPr lang="en-US" sz="1600" dirty="0" err="1"/>
              <a:t>platforma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observam</a:t>
            </a:r>
            <a:r>
              <a:rPr lang="en-US" sz="1600" dirty="0"/>
              <a:t> </a:t>
            </a:r>
            <a:r>
              <a:rPr lang="en-US" sz="1600" dirty="0" err="1"/>
              <a:t>limitari</a:t>
            </a:r>
            <a:r>
              <a:rPr lang="en-US" sz="1600" dirty="0"/>
              <a:t> la </a:t>
            </a:r>
            <a:r>
              <a:rPr lang="en-US" sz="1600" dirty="0" err="1"/>
              <a:t>aceasta</a:t>
            </a:r>
            <a:r>
              <a:rPr lang="en-US" sz="1600" dirty="0"/>
              <a:t> </a:t>
            </a:r>
            <a:r>
              <a:rPr lang="en-US" sz="1600" dirty="0" err="1"/>
              <a:t>platforma</a:t>
            </a:r>
            <a:r>
              <a:rPr lang="en-US" sz="1600" dirty="0"/>
              <a:t>/</a:t>
            </a:r>
            <a:r>
              <a:rPr lang="en-US" sz="1600" dirty="0" err="1"/>
              <a:t>tehnologie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nu le </a:t>
            </a:r>
            <a:r>
              <a:rPr lang="en-US" sz="1600" dirty="0" err="1"/>
              <a:t>putem</a:t>
            </a:r>
            <a:r>
              <a:rPr lang="en-US" sz="1600" dirty="0"/>
              <a:t> </a:t>
            </a:r>
            <a:r>
              <a:rPr lang="en-US" sz="1600" dirty="0" err="1"/>
              <a:t>indeplini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configurare</a:t>
            </a:r>
            <a:r>
              <a:rPr lang="en-US" sz="1600" dirty="0"/>
              <a:t>/</a:t>
            </a:r>
            <a:r>
              <a:rPr lang="en-US" sz="1600" dirty="0" err="1"/>
              <a:t>dezvoltare</a:t>
            </a: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MySQL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Open Source &amp; Up and running in 5 min cu tot cu download </a:t>
            </a:r>
            <a:r>
              <a:rPr lang="en-US" sz="1600" dirty="0">
                <a:sym typeface="Wingdings" panose="05000000000000000000" pitchFamily="2" charset="2"/>
              </a:rPr>
              <a:t>. A </a:t>
            </a:r>
            <a:r>
              <a:rPr lang="en-US" sz="1600" dirty="0" err="1">
                <a:sym typeface="Wingdings" panose="05000000000000000000" pitchFamily="2" charset="2"/>
              </a:rPr>
              <a:t>fost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principalul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motiv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Schimbam</a:t>
            </a:r>
            <a:r>
              <a:rPr lang="en-US" sz="1600" dirty="0">
                <a:sym typeface="Wingdings" panose="05000000000000000000" pitchFamily="2" charset="2"/>
              </a:rPr>
              <a:t> cu PostgreSQL </a:t>
            </a:r>
            <a:r>
              <a:rPr lang="en-US" sz="1600" dirty="0" err="1">
                <a:sym typeface="Wingdings" panose="05000000000000000000" pitchFamily="2" charset="2"/>
              </a:rPr>
              <a:t>daca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avem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probleme</a:t>
            </a:r>
            <a:endParaRPr lang="en-US" sz="1600" dirty="0"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Auth</a:t>
            </a:r>
            <a:r>
              <a:rPr lang="en-US" sz="2400" b="1" dirty="0"/>
              <a:t> SSO Identity Portal &amp; Admin – Tech Stack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Front-end: AngularJS 1.5.8 (1.6.0), Angular Material, ASP.NET MVC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Reasons: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ym typeface="Wingdings" panose="05000000000000000000" pitchFamily="2" charset="2"/>
              </a:rPr>
              <a:t>Vrem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livram</a:t>
            </a:r>
            <a:r>
              <a:rPr lang="en-US" sz="1800" dirty="0">
                <a:sym typeface="Wingdings" panose="05000000000000000000" pitchFamily="2" charset="2"/>
              </a:rPr>
              <a:t> rapid. </a:t>
            </a:r>
            <a:r>
              <a:rPr lang="en-US" sz="1800" dirty="0" err="1">
                <a:sym typeface="Wingdings" panose="05000000000000000000" pitchFamily="2" charset="2"/>
              </a:rPr>
              <a:t>Modulele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sunt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decuplate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pentru</a:t>
            </a:r>
            <a:r>
              <a:rPr lang="en-US" sz="1800" dirty="0">
                <a:sym typeface="Wingdings" panose="05000000000000000000" pitchFamily="2" charset="2"/>
              </a:rPr>
              <a:t> a </a:t>
            </a:r>
            <a:r>
              <a:rPr lang="en-US" sz="1800" dirty="0" err="1">
                <a:sym typeface="Wingdings" panose="05000000000000000000" pitchFamily="2" charset="2"/>
              </a:rPr>
              <a:t>acomoda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nevoile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proiectului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ASP.NET MVC vine de la backend, e </a:t>
            </a:r>
            <a:r>
              <a:rPr lang="en-US" sz="1800" dirty="0" err="1"/>
              <a:t>deja</a:t>
            </a:r>
            <a:r>
              <a:rPr lang="en-US" sz="1800" dirty="0"/>
              <a:t> un boilerplate </a:t>
            </a:r>
            <a:r>
              <a:rPr lang="en-US" sz="1800" dirty="0" err="1"/>
              <a:t>pe</a:t>
            </a:r>
            <a:r>
              <a:rPr lang="en-US" sz="1800" dirty="0"/>
              <a:t> login &amp; register. Il </a:t>
            </a:r>
            <a:r>
              <a:rPr lang="en-US" sz="1800" dirty="0" err="1"/>
              <a:t>adaptam</a:t>
            </a:r>
            <a:r>
              <a:rPr lang="en-US" sz="1800" dirty="0"/>
              <a:t> in </a:t>
            </a:r>
            <a:r>
              <a:rPr lang="en-US" sz="1800" dirty="0" err="1"/>
              <a:t>functie</a:t>
            </a:r>
            <a:r>
              <a:rPr lang="en-US" sz="1800" dirty="0"/>
              <a:t> de </a:t>
            </a:r>
            <a:r>
              <a:rPr lang="en-US" sz="1800" dirty="0" err="1"/>
              <a:t>nevoi</a:t>
            </a: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ym typeface="Wingdings" panose="05000000000000000000" pitchFamily="2" charset="2"/>
              </a:rPr>
              <a:t>Pentru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interfata</a:t>
            </a:r>
            <a:r>
              <a:rPr lang="en-US" sz="1800" dirty="0">
                <a:sym typeface="Wingdings" panose="05000000000000000000" pitchFamily="2" charset="2"/>
              </a:rPr>
              <a:t> de </a:t>
            </a:r>
            <a:r>
              <a:rPr lang="en-US" sz="1800" dirty="0" err="1">
                <a:sym typeface="Wingdings" panose="05000000000000000000" pitchFamily="2" charset="2"/>
              </a:rPr>
              <a:t>administrare</a:t>
            </a:r>
            <a:r>
              <a:rPr lang="en-US" sz="1800" dirty="0">
                <a:sym typeface="Wingdings" panose="05000000000000000000" pitchFamily="2" charset="2"/>
              </a:rPr>
              <a:t> (Admin) </a:t>
            </a:r>
            <a:r>
              <a:rPr lang="en-US" sz="1800" dirty="0" err="1">
                <a:sym typeface="Wingdings" panose="05000000000000000000" pitchFamily="2" charset="2"/>
              </a:rPr>
              <a:t>avem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deja</a:t>
            </a:r>
            <a:r>
              <a:rPr lang="en-US" sz="1800" dirty="0">
                <a:sym typeface="Wingdings" panose="05000000000000000000" pitchFamily="2" charset="2"/>
              </a:rPr>
              <a:t> un boilerplate </a:t>
            </a:r>
            <a:r>
              <a:rPr lang="en-US" sz="1800" dirty="0" err="1">
                <a:sym typeface="Wingdings" panose="05000000000000000000" pitchFamily="2" charset="2"/>
              </a:rPr>
              <a:t>pe</a:t>
            </a:r>
            <a:r>
              <a:rPr lang="en-US" sz="1800" dirty="0">
                <a:sym typeface="Wingdings" panose="05000000000000000000" pitchFamily="2" charset="2"/>
              </a:rPr>
              <a:t> AngularJS &amp; Material =&gt; Fast delivery</a:t>
            </a: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ym typeface="Wingdings" panose="05000000000000000000" pitchFamily="2" charset="2"/>
              </a:rPr>
              <a:t>Avem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experienta</a:t>
            </a:r>
            <a:r>
              <a:rPr lang="en-US" sz="1800" dirty="0">
                <a:sym typeface="Wingdings" panose="05000000000000000000" pitchFamily="2" charset="2"/>
              </a:rPr>
              <a:t> de </a:t>
            </a:r>
            <a:r>
              <a:rPr lang="en-US" sz="1800" dirty="0" err="1">
                <a:sym typeface="Wingdings" panose="05000000000000000000" pitchFamily="2" charset="2"/>
              </a:rPr>
              <a:t>productie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pentru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aceste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tehnologii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Angular 2 </a:t>
            </a:r>
            <a:r>
              <a:rPr lang="en-US" sz="1800" dirty="0" err="1">
                <a:sym typeface="Wingdings" panose="05000000000000000000" pitchFamily="2" charset="2"/>
              </a:rPr>
              <a:t>inca</a:t>
            </a:r>
            <a:r>
              <a:rPr lang="en-US" sz="1800" dirty="0">
                <a:sym typeface="Wingdings" panose="05000000000000000000" pitchFamily="2" charset="2"/>
              </a:rPr>
              <a:t> are </a:t>
            </a:r>
            <a:r>
              <a:rPr lang="en-US" sz="1800" dirty="0" err="1">
                <a:sym typeface="Wingdings" panose="05000000000000000000" pitchFamily="2" charset="2"/>
              </a:rPr>
              <a:t>multe</a:t>
            </a:r>
            <a:r>
              <a:rPr lang="en-US" sz="1800" dirty="0">
                <a:sym typeface="Wingdings" panose="05000000000000000000" pitchFamily="2" charset="2"/>
              </a:rPr>
              <a:t> issue-</a:t>
            </a:r>
            <a:r>
              <a:rPr lang="en-US" sz="1800" dirty="0" err="1">
                <a:sym typeface="Wingdings" panose="05000000000000000000" pitchFamily="2" charset="2"/>
              </a:rPr>
              <a:t>uri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nerezolvate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suportul</a:t>
            </a:r>
            <a:r>
              <a:rPr lang="en-US" sz="1800" dirty="0">
                <a:sym typeface="Wingdings" panose="05000000000000000000" pitchFamily="2" charset="2"/>
              </a:rPr>
              <a:t> in </a:t>
            </a:r>
            <a:r>
              <a:rPr lang="en-US" sz="1800" dirty="0" err="1">
                <a:sym typeface="Wingdings" panose="05000000000000000000" pitchFamily="2" charset="2"/>
              </a:rPr>
              <a:t>alte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platforme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este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limitat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atm</a:t>
            </a:r>
            <a:endParaRPr lang="en-US" sz="180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Ca </a:t>
            </a:r>
            <a:r>
              <a:rPr lang="en-US" sz="1800" dirty="0" err="1">
                <a:sym typeface="Wingdings" panose="05000000000000000000" pitchFamily="2" charset="2"/>
              </a:rPr>
              <a:t>sa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folosim</a:t>
            </a:r>
            <a:r>
              <a:rPr lang="en-US" sz="1800" dirty="0">
                <a:sym typeface="Wingdings" panose="05000000000000000000" pitchFamily="2" charset="2"/>
              </a:rPr>
              <a:t> un alt framework </a:t>
            </a:r>
            <a:r>
              <a:rPr lang="en-US" sz="1800" dirty="0" err="1">
                <a:sym typeface="Wingdings" panose="05000000000000000000" pitchFamily="2" charset="2"/>
              </a:rPr>
              <a:t>pe</a:t>
            </a:r>
            <a:r>
              <a:rPr lang="en-US" sz="1800" dirty="0">
                <a:sym typeface="Wingdings" panose="05000000000000000000" pitchFamily="2" charset="2"/>
              </a:rPr>
              <a:t> front-end </a:t>
            </a:r>
            <a:r>
              <a:rPr lang="en-US" sz="1800" dirty="0" err="1">
                <a:sym typeface="Wingdings" panose="05000000000000000000" pitchFamily="2" charset="2"/>
              </a:rPr>
              <a:t>trebuie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sa</a:t>
            </a:r>
            <a:r>
              <a:rPr lang="en-US" sz="1800" dirty="0">
                <a:sym typeface="Wingdings" panose="05000000000000000000" pitchFamily="2" charset="2"/>
              </a:rPr>
              <a:t> fie </a:t>
            </a:r>
            <a:r>
              <a:rPr lang="en-US" sz="1800" dirty="0" err="1">
                <a:sym typeface="Wingdings" panose="05000000000000000000" pitchFamily="2" charset="2"/>
              </a:rPr>
              <a:t>suficienti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oameni</a:t>
            </a:r>
            <a:r>
              <a:rPr lang="en-US" sz="1800" dirty="0">
                <a:sym typeface="Wingdings" panose="05000000000000000000" pitchFamily="2" charset="2"/>
              </a:rPr>
              <a:t> cu </a:t>
            </a:r>
            <a:r>
              <a:rPr lang="en-US" sz="1800" dirty="0" err="1">
                <a:sym typeface="Wingdings" panose="05000000000000000000" pitchFamily="2" charset="2"/>
              </a:rPr>
              <a:t>experienta</a:t>
            </a:r>
            <a:r>
              <a:rPr lang="en-US" sz="1800" dirty="0">
                <a:sym typeface="Wingdings" panose="05000000000000000000" pitchFamily="2" charset="2"/>
              </a:rPr>
              <a:t> de </a:t>
            </a:r>
            <a:r>
              <a:rPr lang="en-US" sz="1800" dirty="0" err="1">
                <a:sym typeface="Wingdings" panose="05000000000000000000" pitchFamily="2" charset="2"/>
              </a:rPr>
              <a:t>productie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pentru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acea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tehnologie</a:t>
            </a:r>
            <a:r>
              <a:rPr lang="en-US" sz="1800" dirty="0">
                <a:sym typeface="Wingdings" panose="05000000000000000000" pitchFamily="2" charset="2"/>
              </a:rPr>
              <a:t>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ym typeface="Wingdings" panose="05000000000000000000" pitchFamily="2" charset="2"/>
              </a:rPr>
              <a:t>Putem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folosi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multe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alte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tehnologii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pentru</a:t>
            </a:r>
            <a:r>
              <a:rPr lang="en-US" sz="1800" dirty="0">
                <a:sym typeface="Wingdings" panose="05000000000000000000" pitchFamily="2" charset="2"/>
              </a:rPr>
              <a:t> samples &amp; SDKs. There is no limit!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5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6" y="-65316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TBD (To be detailed)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BC6-320F-4C51-AFDC-7F83C364E2B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02623"/>
            <a:ext cx="11478986" cy="518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Delivery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Branching strategy &amp; Guidelines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Production Infrastructure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Development setup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Static code analysis &amp;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Continuous Integration &amp; Delivery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Others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1565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99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730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Wingdings</vt:lpstr>
      <vt:lpstr>1_Office Theme</vt:lpstr>
      <vt:lpstr>Gov Auth SSO Concept v1.2</vt:lpstr>
      <vt:lpstr>Fluxuri principale – High level themes</vt:lpstr>
      <vt:lpstr>Auth SSO Identity Portal – Modules &amp; Features</vt:lpstr>
      <vt:lpstr>Auth SSO Admin Portal – Modules &amp; Features</vt:lpstr>
      <vt:lpstr>Expected volume</vt:lpstr>
      <vt:lpstr>Roadmap</vt:lpstr>
      <vt:lpstr>Auth SSO Identity Portal &amp; Admin – Tech Stack</vt:lpstr>
      <vt:lpstr>Auth SSO Identity Portal &amp; Admin – Tech Stack</vt:lpstr>
      <vt:lpstr>TBD (To be detailed)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d3x</dc:creator>
  <cp:lastModifiedBy>Alex Chiraples</cp:lastModifiedBy>
  <cp:revision>73</cp:revision>
  <dcterms:created xsi:type="dcterms:W3CDTF">2016-10-07T07:05:45Z</dcterms:created>
  <dcterms:modified xsi:type="dcterms:W3CDTF">2016-11-09T09:47:35Z</dcterms:modified>
</cp:coreProperties>
</file>