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4097000" cy="9385300"/>
  <p:notesSz cx="14097000" cy="9385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7275" y="2909443"/>
            <a:ext cx="11982450" cy="1970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4550" y="5255768"/>
            <a:ext cx="9867900" cy="234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04850" y="2158619"/>
            <a:ext cx="6132195" cy="619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259955" y="2158619"/>
            <a:ext cx="6132195" cy="619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4097000" cy="938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850" y="375412"/>
            <a:ext cx="12687300" cy="1501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850" y="2158619"/>
            <a:ext cx="12687300" cy="619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92980" y="8728329"/>
            <a:ext cx="4511040" cy="46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04850" y="8728329"/>
            <a:ext cx="3242310" cy="46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149840" y="8728329"/>
            <a:ext cx="3242310" cy="46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2020-07-11T08:17:38Z</dcterms:created>
  <dcterms:modified xsi:type="dcterms:W3CDTF">2020-07-11T08:17:38Z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2020-07-11T00:00:00Z</vt:filetime>
  </property>
  <property fmtid="{D5CDD505-2E9C-101B-9397-08002B2CF9AE}" pid="3" name="Creator">
    <vt:lpwstr>Adobe Acrobat 13.0</vt:lpwstr>
  </property>
  <property fmtid="{D5CDD505-2E9C-101B-9397-08002B2CF9AE}" pid="4" name="LastSaved">
    <vt:filetime>2020-07-11T00:00:00Z</vt:filetime>
  </property>
</Properties>
</file>