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A8EA7-44A0-47F6-A6A8-6836F2706C6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BC5A7E-6B7D-4050-AFE4-5A3DBF01970B}">
      <dgm:prSet phldrT="[Text]"/>
      <dgm:spPr/>
      <dgm:t>
        <a:bodyPr/>
        <a:lstStyle/>
        <a:p>
          <a:r>
            <a:rPr lang="zh-CN" altLang="en-US" b="1" dirty="0" smtClean="0"/>
            <a:t>阅读规范，创建测试用例</a:t>
          </a:r>
          <a:endParaRPr lang="en-US" b="1" dirty="0"/>
        </a:p>
      </dgm:t>
    </dgm:pt>
    <dgm:pt modelId="{D83C5C58-4440-49B8-9C2C-876EB377E318}" type="parTrans" cxnId="{9FA3F812-A055-4BD3-BE71-81CEC2A727C6}">
      <dgm:prSet/>
      <dgm:spPr/>
      <dgm:t>
        <a:bodyPr/>
        <a:lstStyle/>
        <a:p>
          <a:endParaRPr lang="en-US"/>
        </a:p>
      </dgm:t>
    </dgm:pt>
    <dgm:pt modelId="{DD7F1808-8940-4E75-B860-2C3812B98D59}" type="sibTrans" cxnId="{9FA3F812-A055-4BD3-BE71-81CEC2A727C6}">
      <dgm:prSet/>
      <dgm:spPr/>
      <dgm:t>
        <a:bodyPr/>
        <a:lstStyle/>
        <a:p>
          <a:endParaRPr lang="en-US"/>
        </a:p>
      </dgm:t>
    </dgm:pt>
    <dgm:pt modelId="{4F6D29A2-E103-421C-B9AA-E2D12A1BBD87}">
      <dgm:prSet phldrT="[Text]"/>
      <dgm:spPr/>
      <dgm:t>
        <a:bodyPr/>
        <a:lstStyle/>
        <a:p>
          <a:r>
            <a:rPr lang="zh-CN" altLang="en-US" b="1" i="0" dirty="0" smtClean="0"/>
            <a:t>击鼓通告大家！</a:t>
          </a:r>
          <a:endParaRPr lang="en-US" b="1" dirty="0"/>
        </a:p>
      </dgm:t>
    </dgm:pt>
    <dgm:pt modelId="{C97651E5-3798-41D8-8B75-B715DF24B061}" type="parTrans" cxnId="{16A595B2-80CD-4282-8694-0DD4CAAD268A}">
      <dgm:prSet/>
      <dgm:spPr/>
      <dgm:t>
        <a:bodyPr/>
        <a:lstStyle/>
        <a:p>
          <a:endParaRPr lang="en-US"/>
        </a:p>
      </dgm:t>
    </dgm:pt>
    <dgm:pt modelId="{69470E86-6BB7-41F8-8D4E-6579CC0C6DAB}" type="sibTrans" cxnId="{16A595B2-80CD-4282-8694-0DD4CAAD268A}">
      <dgm:prSet/>
      <dgm:spPr/>
      <dgm:t>
        <a:bodyPr/>
        <a:lstStyle/>
        <a:p>
          <a:endParaRPr lang="en-US"/>
        </a:p>
      </dgm:t>
    </dgm:pt>
    <dgm:pt modelId="{A9947982-5D46-4619-ABD1-FF8BBD363168}">
      <dgm:prSet phldrT="[Text]"/>
      <dgm:spPr/>
      <dgm:t>
        <a:bodyPr/>
        <a:lstStyle/>
        <a:p>
          <a:r>
            <a:rPr lang="zh-CN" altLang="en-US" b="1" i="0" dirty="0" smtClean="0"/>
            <a:t>测试用例完成后，请现场专家审阅</a:t>
          </a:r>
          <a:endParaRPr lang="en-US" b="1" dirty="0"/>
        </a:p>
      </dgm:t>
    </dgm:pt>
    <dgm:pt modelId="{809E3A6D-0ACB-444D-AAD0-1DA43506477F}" type="parTrans" cxnId="{9962F4C4-65D7-45A0-B364-FE339C03A85D}">
      <dgm:prSet/>
      <dgm:spPr/>
      <dgm:t>
        <a:bodyPr/>
        <a:lstStyle/>
        <a:p>
          <a:endParaRPr lang="en-US"/>
        </a:p>
      </dgm:t>
    </dgm:pt>
    <dgm:pt modelId="{CFCDD1E1-F1EE-47AE-9663-A76BB46A519B}" type="sibTrans" cxnId="{9962F4C4-65D7-45A0-B364-FE339C03A85D}">
      <dgm:prSet/>
      <dgm:spPr/>
      <dgm:t>
        <a:bodyPr/>
        <a:lstStyle/>
        <a:p>
          <a:endParaRPr lang="en-US"/>
        </a:p>
      </dgm:t>
    </dgm:pt>
    <dgm:pt modelId="{05DC4BA8-881D-42BF-8CCE-203BCFCFC5CC}">
      <dgm:prSet phldrT="[Text]"/>
      <dgm:spPr/>
      <dgm:t>
        <a:bodyPr/>
        <a:lstStyle/>
        <a:p>
          <a:r>
            <a:rPr lang="zh-CN" altLang="en-US" b="1" i="0" dirty="0" smtClean="0"/>
            <a:t>审阅通过，提交到 </a:t>
          </a:r>
          <a:r>
            <a:rPr lang="en-US" altLang="zh-CN" b="1" i="0" dirty="0" smtClean="0"/>
            <a:t>CSSWG</a:t>
          </a:r>
          <a:r>
            <a:rPr lang="zh-CN" altLang="en-US" b="1" i="0" dirty="0" smtClean="0"/>
            <a:t>测试库</a:t>
          </a:r>
          <a:endParaRPr lang="en-US" b="1" dirty="0"/>
        </a:p>
      </dgm:t>
    </dgm:pt>
    <dgm:pt modelId="{E9AF0980-049F-4731-B190-EE1CA2C02087}" type="parTrans" cxnId="{8663B04E-8048-4C76-B3FA-9FF3B02FCF1E}">
      <dgm:prSet/>
      <dgm:spPr/>
      <dgm:t>
        <a:bodyPr/>
        <a:lstStyle/>
        <a:p>
          <a:endParaRPr lang="en-US"/>
        </a:p>
      </dgm:t>
    </dgm:pt>
    <dgm:pt modelId="{B02DA435-EEDC-4FC0-BB56-5A72ECCD7513}" type="sibTrans" cxnId="{8663B04E-8048-4C76-B3FA-9FF3B02FCF1E}">
      <dgm:prSet/>
      <dgm:spPr/>
      <dgm:t>
        <a:bodyPr/>
        <a:lstStyle/>
        <a:p>
          <a:endParaRPr lang="en-US"/>
        </a:p>
      </dgm:t>
    </dgm:pt>
    <dgm:pt modelId="{715DD4A3-6B07-40AA-A6A9-6A1AF707B927}" type="pres">
      <dgm:prSet presAssocID="{83BA8EA7-44A0-47F6-A6A8-6836F2706C63}" presName="linearFlow" presStyleCnt="0">
        <dgm:presLayoutVars>
          <dgm:resizeHandles val="exact"/>
        </dgm:presLayoutVars>
      </dgm:prSet>
      <dgm:spPr/>
    </dgm:pt>
    <dgm:pt modelId="{2F3356DB-2873-4E6B-8EF0-4A9E7E565DF9}" type="pres">
      <dgm:prSet presAssocID="{D0BC5A7E-6B7D-4050-AFE4-5A3DBF01970B}" presName="node" presStyleLbl="node1" presStyleIdx="0" presStyleCnt="4" custScaleX="320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6C9A3-9446-4F3B-982A-CD1740B89FDA}" type="pres">
      <dgm:prSet presAssocID="{DD7F1808-8940-4E75-B860-2C3812B98D59}" presName="sibTrans" presStyleLbl="sibTrans2D1" presStyleIdx="0" presStyleCnt="3" custScaleX="120002"/>
      <dgm:spPr/>
      <dgm:t>
        <a:bodyPr/>
        <a:lstStyle/>
        <a:p>
          <a:endParaRPr lang="en-US"/>
        </a:p>
      </dgm:t>
    </dgm:pt>
    <dgm:pt modelId="{F9049B90-59F9-4D14-AE69-EE3AEA73A87D}" type="pres">
      <dgm:prSet presAssocID="{DD7F1808-8940-4E75-B860-2C3812B98D5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557BDBD-68CB-408D-A5FC-BCCD518A1301}" type="pres">
      <dgm:prSet presAssocID="{A9947982-5D46-4619-ABD1-FF8BBD363168}" presName="node" presStyleLbl="node1" presStyleIdx="1" presStyleCnt="4" custScaleX="320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9AA17-27E2-405C-9C0D-0A0DB3D83858}" type="pres">
      <dgm:prSet presAssocID="{CFCDD1E1-F1EE-47AE-9663-A76BB46A519B}" presName="sibTrans" presStyleLbl="sibTrans2D1" presStyleIdx="1" presStyleCnt="3" custScaleX="116514"/>
      <dgm:spPr/>
      <dgm:t>
        <a:bodyPr/>
        <a:lstStyle/>
        <a:p>
          <a:endParaRPr lang="en-US"/>
        </a:p>
      </dgm:t>
    </dgm:pt>
    <dgm:pt modelId="{0E3D38D6-08C6-46B7-8AC4-D09981DC8713}" type="pres">
      <dgm:prSet presAssocID="{CFCDD1E1-F1EE-47AE-9663-A76BB46A519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61AC59C-3AFD-4F76-B158-F8E41117786B}" type="pres">
      <dgm:prSet presAssocID="{05DC4BA8-881D-42BF-8CCE-203BCFCFC5CC}" presName="node" presStyleLbl="node1" presStyleIdx="2" presStyleCnt="4" custScaleX="320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8DDB7-5818-40B8-B5B5-8FAA081CBC35}" type="pres">
      <dgm:prSet presAssocID="{B02DA435-EEDC-4FC0-BB56-5A72ECCD7513}" presName="sibTrans" presStyleLbl="sibTrans2D1" presStyleIdx="2" presStyleCnt="3" custScaleX="124206"/>
      <dgm:spPr/>
      <dgm:t>
        <a:bodyPr/>
        <a:lstStyle/>
        <a:p>
          <a:endParaRPr lang="en-US"/>
        </a:p>
      </dgm:t>
    </dgm:pt>
    <dgm:pt modelId="{12513C5E-9172-4A58-817C-4FE560D19684}" type="pres">
      <dgm:prSet presAssocID="{B02DA435-EEDC-4FC0-BB56-5A72ECCD751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A54FADC-23ED-46BF-BEF4-41E79CA6671D}" type="pres">
      <dgm:prSet presAssocID="{4F6D29A2-E103-421C-B9AA-E2D12A1BBD87}" presName="node" presStyleLbl="node1" presStyleIdx="3" presStyleCnt="4" custScaleX="32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95A1A7-FEF8-42D5-9C57-03C8BCFDB0CF}" type="presOf" srcId="{CFCDD1E1-F1EE-47AE-9663-A76BB46A519B}" destId="{6D39AA17-27E2-405C-9C0D-0A0DB3D83858}" srcOrd="0" destOrd="0" presId="urn:microsoft.com/office/officeart/2005/8/layout/process2"/>
    <dgm:cxn modelId="{DEFE2B1D-8A3A-4305-8987-99AF39ED5025}" type="presOf" srcId="{DD7F1808-8940-4E75-B860-2C3812B98D59}" destId="{FE46C9A3-9446-4F3B-982A-CD1740B89FDA}" srcOrd="0" destOrd="0" presId="urn:microsoft.com/office/officeart/2005/8/layout/process2"/>
    <dgm:cxn modelId="{D4AA0D92-2F44-4DC1-8E89-70C81817926B}" type="presOf" srcId="{A9947982-5D46-4619-ABD1-FF8BBD363168}" destId="{D557BDBD-68CB-408D-A5FC-BCCD518A1301}" srcOrd="0" destOrd="0" presId="urn:microsoft.com/office/officeart/2005/8/layout/process2"/>
    <dgm:cxn modelId="{4229E464-48F6-465D-A0BD-3E511EDE71D1}" type="presOf" srcId="{DD7F1808-8940-4E75-B860-2C3812B98D59}" destId="{F9049B90-59F9-4D14-AE69-EE3AEA73A87D}" srcOrd="1" destOrd="0" presId="urn:microsoft.com/office/officeart/2005/8/layout/process2"/>
    <dgm:cxn modelId="{EDBB2A29-CD02-4C27-B1A7-026BB11E0059}" type="presOf" srcId="{CFCDD1E1-F1EE-47AE-9663-A76BB46A519B}" destId="{0E3D38D6-08C6-46B7-8AC4-D09981DC8713}" srcOrd="1" destOrd="0" presId="urn:microsoft.com/office/officeart/2005/8/layout/process2"/>
    <dgm:cxn modelId="{D8E47C5E-5065-46EA-A6A3-F36E038E57F7}" type="presOf" srcId="{4F6D29A2-E103-421C-B9AA-E2D12A1BBD87}" destId="{DA54FADC-23ED-46BF-BEF4-41E79CA6671D}" srcOrd="0" destOrd="0" presId="urn:microsoft.com/office/officeart/2005/8/layout/process2"/>
    <dgm:cxn modelId="{9FA3F812-A055-4BD3-BE71-81CEC2A727C6}" srcId="{83BA8EA7-44A0-47F6-A6A8-6836F2706C63}" destId="{D0BC5A7E-6B7D-4050-AFE4-5A3DBF01970B}" srcOrd="0" destOrd="0" parTransId="{D83C5C58-4440-49B8-9C2C-876EB377E318}" sibTransId="{DD7F1808-8940-4E75-B860-2C3812B98D59}"/>
    <dgm:cxn modelId="{16A595B2-80CD-4282-8694-0DD4CAAD268A}" srcId="{83BA8EA7-44A0-47F6-A6A8-6836F2706C63}" destId="{4F6D29A2-E103-421C-B9AA-E2D12A1BBD87}" srcOrd="3" destOrd="0" parTransId="{C97651E5-3798-41D8-8B75-B715DF24B061}" sibTransId="{69470E86-6BB7-41F8-8D4E-6579CC0C6DAB}"/>
    <dgm:cxn modelId="{D090A366-F4E3-40CD-A0DC-81F7328074EB}" type="presOf" srcId="{B02DA435-EEDC-4FC0-BB56-5A72ECCD7513}" destId="{1738DDB7-5818-40B8-B5B5-8FAA081CBC35}" srcOrd="0" destOrd="0" presId="urn:microsoft.com/office/officeart/2005/8/layout/process2"/>
    <dgm:cxn modelId="{24E1E760-ABF5-4E49-943A-D01C4DF738A2}" type="presOf" srcId="{B02DA435-EEDC-4FC0-BB56-5A72ECCD7513}" destId="{12513C5E-9172-4A58-817C-4FE560D19684}" srcOrd="1" destOrd="0" presId="urn:microsoft.com/office/officeart/2005/8/layout/process2"/>
    <dgm:cxn modelId="{9B5C9A33-27B4-46BB-B1F3-12497A733C76}" type="presOf" srcId="{05DC4BA8-881D-42BF-8CCE-203BCFCFC5CC}" destId="{561AC59C-3AFD-4F76-B158-F8E41117786B}" srcOrd="0" destOrd="0" presId="urn:microsoft.com/office/officeart/2005/8/layout/process2"/>
    <dgm:cxn modelId="{9962F4C4-65D7-45A0-B364-FE339C03A85D}" srcId="{83BA8EA7-44A0-47F6-A6A8-6836F2706C63}" destId="{A9947982-5D46-4619-ABD1-FF8BBD363168}" srcOrd="1" destOrd="0" parTransId="{809E3A6D-0ACB-444D-AAD0-1DA43506477F}" sibTransId="{CFCDD1E1-F1EE-47AE-9663-A76BB46A519B}"/>
    <dgm:cxn modelId="{8663B04E-8048-4C76-B3FA-9FF3B02FCF1E}" srcId="{83BA8EA7-44A0-47F6-A6A8-6836F2706C63}" destId="{05DC4BA8-881D-42BF-8CCE-203BCFCFC5CC}" srcOrd="2" destOrd="0" parTransId="{E9AF0980-049F-4731-B190-EE1CA2C02087}" sibTransId="{B02DA435-EEDC-4FC0-BB56-5A72ECCD7513}"/>
    <dgm:cxn modelId="{55C037C0-9579-42C9-AED6-7601E5BBA17A}" type="presOf" srcId="{D0BC5A7E-6B7D-4050-AFE4-5A3DBF01970B}" destId="{2F3356DB-2873-4E6B-8EF0-4A9E7E565DF9}" srcOrd="0" destOrd="0" presId="urn:microsoft.com/office/officeart/2005/8/layout/process2"/>
    <dgm:cxn modelId="{6EE844D8-FB7E-4B7D-9CB3-88036F1526A3}" type="presOf" srcId="{83BA8EA7-44A0-47F6-A6A8-6836F2706C63}" destId="{715DD4A3-6B07-40AA-A6A9-6A1AF707B927}" srcOrd="0" destOrd="0" presId="urn:microsoft.com/office/officeart/2005/8/layout/process2"/>
    <dgm:cxn modelId="{D05E8E43-76D6-47BF-B94D-DB40E179999C}" type="presParOf" srcId="{715DD4A3-6B07-40AA-A6A9-6A1AF707B927}" destId="{2F3356DB-2873-4E6B-8EF0-4A9E7E565DF9}" srcOrd="0" destOrd="0" presId="urn:microsoft.com/office/officeart/2005/8/layout/process2"/>
    <dgm:cxn modelId="{7CD05C4E-9BA6-478D-A1CB-013F64499329}" type="presParOf" srcId="{715DD4A3-6B07-40AA-A6A9-6A1AF707B927}" destId="{FE46C9A3-9446-4F3B-982A-CD1740B89FDA}" srcOrd="1" destOrd="0" presId="urn:microsoft.com/office/officeart/2005/8/layout/process2"/>
    <dgm:cxn modelId="{8D66B9A8-D514-49CD-A410-208C86FD0A71}" type="presParOf" srcId="{FE46C9A3-9446-4F3B-982A-CD1740B89FDA}" destId="{F9049B90-59F9-4D14-AE69-EE3AEA73A87D}" srcOrd="0" destOrd="0" presId="urn:microsoft.com/office/officeart/2005/8/layout/process2"/>
    <dgm:cxn modelId="{8409D6B6-CD8B-4306-803C-D7A28EB9791C}" type="presParOf" srcId="{715DD4A3-6B07-40AA-A6A9-6A1AF707B927}" destId="{D557BDBD-68CB-408D-A5FC-BCCD518A1301}" srcOrd="2" destOrd="0" presId="urn:microsoft.com/office/officeart/2005/8/layout/process2"/>
    <dgm:cxn modelId="{78FE951B-3BD6-4685-A48F-8773DF9514E6}" type="presParOf" srcId="{715DD4A3-6B07-40AA-A6A9-6A1AF707B927}" destId="{6D39AA17-27E2-405C-9C0D-0A0DB3D83858}" srcOrd="3" destOrd="0" presId="urn:microsoft.com/office/officeart/2005/8/layout/process2"/>
    <dgm:cxn modelId="{928040AC-C024-43A2-8DAB-EEEBF1C5632F}" type="presParOf" srcId="{6D39AA17-27E2-405C-9C0D-0A0DB3D83858}" destId="{0E3D38D6-08C6-46B7-8AC4-D09981DC8713}" srcOrd="0" destOrd="0" presId="urn:microsoft.com/office/officeart/2005/8/layout/process2"/>
    <dgm:cxn modelId="{825B04AD-569C-4A18-BA0F-7DF90A1E851D}" type="presParOf" srcId="{715DD4A3-6B07-40AA-A6A9-6A1AF707B927}" destId="{561AC59C-3AFD-4F76-B158-F8E41117786B}" srcOrd="4" destOrd="0" presId="urn:microsoft.com/office/officeart/2005/8/layout/process2"/>
    <dgm:cxn modelId="{AA1C03DB-DEF5-44D6-8683-35A72AE52A6E}" type="presParOf" srcId="{715DD4A3-6B07-40AA-A6A9-6A1AF707B927}" destId="{1738DDB7-5818-40B8-B5B5-8FAA081CBC35}" srcOrd="5" destOrd="0" presId="urn:microsoft.com/office/officeart/2005/8/layout/process2"/>
    <dgm:cxn modelId="{2492AF82-6591-4926-9C04-933A061CC9C8}" type="presParOf" srcId="{1738DDB7-5818-40B8-B5B5-8FAA081CBC35}" destId="{12513C5E-9172-4A58-817C-4FE560D19684}" srcOrd="0" destOrd="0" presId="urn:microsoft.com/office/officeart/2005/8/layout/process2"/>
    <dgm:cxn modelId="{33D3895A-06B8-46D7-80E9-7F828D970546}" type="presParOf" srcId="{715DD4A3-6B07-40AA-A6A9-6A1AF707B927}" destId="{DA54FADC-23ED-46BF-BEF4-41E79CA6671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356DB-2873-4E6B-8EF0-4A9E7E565DF9}">
      <dsp:nvSpPr>
        <dsp:cNvPr id="0" name=""/>
        <dsp:cNvSpPr/>
      </dsp:nvSpPr>
      <dsp:spPr>
        <a:xfrm>
          <a:off x="609597" y="2344"/>
          <a:ext cx="5029204" cy="871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阅读规范，创建测试用例</a:t>
          </a:r>
          <a:endParaRPr lang="en-US" sz="1900" b="1" kern="1200" dirty="0"/>
        </a:p>
      </dsp:txBody>
      <dsp:txXfrm>
        <a:off x="635137" y="27884"/>
        <a:ext cx="4978124" cy="820903"/>
      </dsp:txXfrm>
    </dsp:sp>
    <dsp:sp modelId="{FE46C9A3-9446-4F3B-982A-CD1740B89FDA}">
      <dsp:nvSpPr>
        <dsp:cNvPr id="0" name=""/>
        <dsp:cNvSpPr/>
      </dsp:nvSpPr>
      <dsp:spPr>
        <a:xfrm rot="5400000">
          <a:off x="2928000" y="896127"/>
          <a:ext cx="392399" cy="3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3006481" y="896124"/>
        <a:ext cx="235436" cy="274681"/>
      </dsp:txXfrm>
    </dsp:sp>
    <dsp:sp modelId="{D557BDBD-68CB-408D-A5FC-BCCD518A1301}">
      <dsp:nvSpPr>
        <dsp:cNvPr id="0" name=""/>
        <dsp:cNvSpPr/>
      </dsp:nvSpPr>
      <dsp:spPr>
        <a:xfrm>
          <a:off x="609597" y="1310320"/>
          <a:ext cx="5029204" cy="871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kern="1200" dirty="0" smtClean="0"/>
            <a:t>测试用例完成后，请现场专家审阅</a:t>
          </a:r>
          <a:endParaRPr lang="en-US" sz="1800" b="1" kern="1200" dirty="0"/>
        </a:p>
      </dsp:txBody>
      <dsp:txXfrm>
        <a:off x="635137" y="1335860"/>
        <a:ext cx="4978124" cy="820903"/>
      </dsp:txXfrm>
    </dsp:sp>
    <dsp:sp modelId="{6D39AA17-27E2-405C-9C0D-0A0DB3D83858}">
      <dsp:nvSpPr>
        <dsp:cNvPr id="0" name=""/>
        <dsp:cNvSpPr/>
      </dsp:nvSpPr>
      <dsp:spPr>
        <a:xfrm rot="5400000">
          <a:off x="2933703" y="2204103"/>
          <a:ext cx="380993" cy="3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3006481" y="2209803"/>
        <a:ext cx="235436" cy="266695"/>
      </dsp:txXfrm>
    </dsp:sp>
    <dsp:sp modelId="{561AC59C-3AFD-4F76-B158-F8E41117786B}">
      <dsp:nvSpPr>
        <dsp:cNvPr id="0" name=""/>
        <dsp:cNvSpPr/>
      </dsp:nvSpPr>
      <dsp:spPr>
        <a:xfrm>
          <a:off x="609597" y="2618295"/>
          <a:ext cx="5029204" cy="871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kern="1200" dirty="0" smtClean="0"/>
            <a:t>审阅通过，提交到 </a:t>
          </a:r>
          <a:r>
            <a:rPr lang="en-US" altLang="zh-CN" sz="1800" b="1" i="0" kern="1200" dirty="0" smtClean="0"/>
            <a:t>CSSWG</a:t>
          </a:r>
          <a:r>
            <a:rPr lang="zh-CN" altLang="en-US" sz="1800" b="1" i="0" kern="1200" dirty="0" smtClean="0"/>
            <a:t>测试库</a:t>
          </a:r>
          <a:endParaRPr lang="en-US" sz="1800" b="1" kern="1200" dirty="0"/>
        </a:p>
      </dsp:txBody>
      <dsp:txXfrm>
        <a:off x="635137" y="2643835"/>
        <a:ext cx="4978124" cy="820903"/>
      </dsp:txXfrm>
    </dsp:sp>
    <dsp:sp modelId="{1738DDB7-5818-40B8-B5B5-8FAA081CBC35}">
      <dsp:nvSpPr>
        <dsp:cNvPr id="0" name=""/>
        <dsp:cNvSpPr/>
      </dsp:nvSpPr>
      <dsp:spPr>
        <a:xfrm rot="5400000">
          <a:off x="2921126" y="3512079"/>
          <a:ext cx="406146" cy="3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3006481" y="3505202"/>
        <a:ext cx="235436" cy="288428"/>
      </dsp:txXfrm>
    </dsp:sp>
    <dsp:sp modelId="{DA54FADC-23ED-46BF-BEF4-41E79CA6671D}">
      <dsp:nvSpPr>
        <dsp:cNvPr id="0" name=""/>
        <dsp:cNvSpPr/>
      </dsp:nvSpPr>
      <dsp:spPr>
        <a:xfrm>
          <a:off x="607141" y="3926271"/>
          <a:ext cx="5034117" cy="871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kern="1200" dirty="0" smtClean="0"/>
            <a:t>击鼓通告大家！</a:t>
          </a:r>
          <a:endParaRPr lang="en-US" sz="1800" b="1" kern="1200" dirty="0"/>
        </a:p>
      </dsp:txBody>
      <dsp:txXfrm>
        <a:off x="632681" y="3951811"/>
        <a:ext cx="4983037" cy="82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0412-9C8A-4827-A1B0-05DA4E08E329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883E-8E47-4D71-8CF0-E987C20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813319"/>
            <a:ext cx="9601200" cy="383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4102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/>
              <a:t>欢迎大家参加</a:t>
            </a:r>
            <a:r>
              <a:rPr lang="en-US" sz="3000" b="1" dirty="0"/>
              <a:t>Test  </a:t>
            </a:r>
            <a:r>
              <a:rPr lang="en-US" sz="3000" b="1" dirty="0" smtClean="0"/>
              <a:t>the Web Forward</a:t>
            </a:r>
            <a:r>
              <a:rPr lang="zh-CN" altLang="en-US" sz="3000" b="1" dirty="0"/>
              <a:t>极限编程活动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916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828800"/>
            <a:ext cx="22479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4800599"/>
            <a:ext cx="2291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i="1" dirty="0"/>
              <a:t>抽</a:t>
            </a:r>
            <a:r>
              <a:rPr lang="zh-CN" altLang="en-US" sz="4400" b="1" i="1" dirty="0" smtClean="0"/>
              <a:t>奖啦 </a:t>
            </a:r>
            <a:r>
              <a:rPr lang="en-US" altLang="zh-CN" sz="4400" b="1" i="1" dirty="0" smtClean="0"/>
              <a:t>~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2711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zh-CN" altLang="en-US" b="1" dirty="0"/>
              <a:t>评奖机制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</a:t>
            </a:r>
            <a:r>
              <a:rPr lang="zh-CN" altLang="en-US" dirty="0"/>
              <a:t>个专家小</a:t>
            </a:r>
            <a:r>
              <a:rPr lang="zh-CN" altLang="en-US" dirty="0" smtClean="0"/>
              <a:t>组</a:t>
            </a:r>
            <a:r>
              <a:rPr lang="zh-CN" altLang="en-US" dirty="0"/>
              <a:t>选出</a:t>
            </a:r>
            <a:r>
              <a:rPr lang="zh-CN" altLang="en-US" dirty="0" smtClean="0"/>
              <a:t>如</a:t>
            </a:r>
            <a:r>
              <a:rPr lang="zh-CN" altLang="en-US" dirty="0"/>
              <a:t>下三个奖项的候选人各一人（可以是同一人</a:t>
            </a:r>
            <a:r>
              <a:rPr lang="zh-CN" altLang="en-US" dirty="0" smtClean="0"/>
              <a:t>）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 smtClean="0"/>
              <a:t>提</a:t>
            </a:r>
            <a:r>
              <a:rPr lang="zh-CN" altLang="en-US" dirty="0"/>
              <a:t>交最多测试用例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好的测试用例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好的浏览器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/>
              <a:t>bug</a:t>
            </a:r>
            <a:endParaRPr lang="zh-CN" alt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各</a:t>
            </a:r>
            <a:r>
              <a:rPr lang="zh-CN" altLang="en-US" dirty="0"/>
              <a:t>小组派出一个代表（即一共三人）投票决定最终的候选人</a:t>
            </a:r>
            <a:endParaRPr lang="zh-CN" alt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ffectLst/>
              </a:rPr>
              <a:t>小组代表</a:t>
            </a:r>
            <a:r>
              <a:rPr lang="zh-CN" altLang="en-US" dirty="0"/>
              <a:t>宣</a:t>
            </a:r>
            <a:r>
              <a:rPr lang="zh-CN" altLang="en-US" dirty="0" smtClean="0"/>
              <a:t>布获奖名单并展示成果</a:t>
            </a:r>
            <a:endParaRPr lang="zh-CN" alt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3077" name="Picture 5" descr="http://testthewebforward.org/assets/din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7800"/>
            <a:ext cx="7086600" cy="162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5190438"/>
              </p:ext>
            </p:extLst>
          </p:nvPr>
        </p:nvGraphicFramePr>
        <p:xfrm>
          <a:off x="914400" y="1295400"/>
          <a:ext cx="6248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607749" y="1284801"/>
            <a:ext cx="1164651" cy="4805619"/>
            <a:chOff x="1240819" y="3323828"/>
            <a:chExt cx="3635981" cy="738187"/>
          </a:xfrm>
        </p:grpSpPr>
        <p:sp>
          <p:nvSpPr>
            <p:cNvPr id="6" name="Rounded Rectangle 5"/>
            <p:cNvSpPr/>
            <p:nvPr/>
          </p:nvSpPr>
          <p:spPr>
            <a:xfrm>
              <a:off x="1463038" y="3323828"/>
              <a:ext cx="3413762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40819" y="3345449"/>
              <a:ext cx="3614360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 smtClean="0">
                  <a:solidFill>
                    <a:schemeClr val="bg1"/>
                  </a:solidFill>
                  <a:latin typeface="+mn-ea"/>
                </a:rPr>
                <a:t>更新测试用例统计页面</a:t>
              </a:r>
              <a:endParaRPr lang="en-US" altLang="zh-CN" sz="1800" b="1" kern="1200" dirty="0" smtClean="0">
                <a:solidFill>
                  <a:schemeClr val="bg1"/>
                </a:solidFill>
                <a:latin typeface="+mn-ea"/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zh-CN" altLang="en-US" sz="1200" b="1" kern="1200" dirty="0" smtClean="0">
                  <a:solidFill>
                    <a:schemeClr val="bg1"/>
                  </a:solidFill>
                  <a:latin typeface="+mn-ea"/>
                </a:rPr>
                <a:t>活动网站底部有链接</a:t>
              </a:r>
              <a:r>
                <a:rPr lang="en-US" altLang="zh-CN" sz="1200" b="1" kern="1200" dirty="0" smtClean="0">
                  <a:solidFill>
                    <a:schemeClr val="bg1"/>
                  </a:solidFill>
                  <a:latin typeface="+mn-ea"/>
                </a:rPr>
                <a:t>)</a:t>
              </a:r>
              <a:endParaRPr lang="en-US" sz="1200" b="1" kern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895600" y="424190"/>
            <a:ext cx="3398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测试用例贡献流程  </a:t>
            </a:r>
            <a:r>
              <a:rPr lang="zh-CN" altLang="en-US" sz="2800" b="1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01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评奖机制</vt:lpstr>
      <vt:lpstr>PowerPoint Presentation</vt:lpstr>
    </vt:vector>
  </TitlesOfParts>
  <Company>Adobe Systems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Zhang</dc:creator>
  <cp:lastModifiedBy>Jian Zhang</cp:lastModifiedBy>
  <cp:revision>16</cp:revision>
  <dcterms:created xsi:type="dcterms:W3CDTF">2012-10-18T13:24:03Z</dcterms:created>
  <dcterms:modified xsi:type="dcterms:W3CDTF">2012-10-18T15:11:21Z</dcterms:modified>
</cp:coreProperties>
</file>