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5,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680 identifiers, 680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846021"/>
            <a:ext cx="10911535" cy="4759529"/>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481026" y="1665465"/>
            <a:ext cx="722964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38857" y="1665465"/>
            <a:ext cx="731398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GO:0050801|ion homeostasis|-16.3;GO:0009611|response to wounding|-14.2;GO:0006873|cellular ion homeostasis|-14.0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