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5,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367 identifiers, 367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750209"/>
            <a:ext cx="10911535" cy="495115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885372" y="1665465"/>
            <a:ext cx="10420951"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885372" y="1665465"/>
            <a:ext cx="10420951"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3427679" y="1665465"/>
            <a:ext cx="5336336"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2149490" y="1665465"/>
            <a:ext cx="7892715"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7294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68960">
                <a:tc>
                  <a:txBody>
                    <a:bodyPr/>
                    <a:lstStyle/>
                    <a:p>
                      <a:r>
                        <a:t>MyList</a:t>
                      </a:r>
                    </a:p>
                  </a:txBody>
                  <a:tcPr/>
                </a:tc>
                <a:tc>
                  <a:txBody>
                    <a:bodyPr/>
                    <a:lstStyle/>
                    <a:p>
                      <a:r>
                        <a:t>GO:0043009|chordate embryonic development|-11.0;GO:0009792|embryo development ending in birth or egg hatching|-10.6;R-HSA-75205|Dissolution of Fibrin Clot|-9.0</a:t>
                      </a:r>
                    </a:p>
                  </a:txBody>
                  <a:tcPr/>
                </a:tc>
              </a:tr>
              <a:tr h="568960">
                <a:tc>
                  <a:txBody>
                    <a:bodyPr/>
                    <a:lstStyle/>
                    <a:p>
                      <a:r>
                        <a:t>MyList_MCODE_ALL</a:t>
                      </a:r>
                    </a:p>
                  </a:txBody>
                  <a:tcPr/>
                </a:tc>
                <a:tc>
                  <a:txBody>
                    <a:bodyPr/>
                    <a:lstStyle/>
                    <a:p>
                      <a:r>
                        <a:t>R-HSA-109582|Hemostasis|-11.2;GO:0042730|fibrinolysis|-9.4;R-HSA-114608|Platelet degranulation|-9.3</a:t>
                      </a:r>
                    </a:p>
                  </a:txBody>
                  <a:tcPr/>
                </a:tc>
              </a:tr>
              <a:tr h="568960">
                <a:tc>
                  <a:txBody>
                    <a:bodyPr/>
                    <a:lstStyle/>
                    <a:p>
                      <a:r>
                        <a:t>MyList_SUB1_MCODE_1</a:t>
                      </a:r>
                    </a:p>
                  </a:txBody>
                  <a:tcPr/>
                </a:tc>
                <a:tc>
                  <a:txBody>
                    <a:bodyPr/>
                    <a:lstStyle/>
                    <a:p>
                      <a:r>
                        <a:t>R-HSA-983712|Ion channel transport|-8.2;WP5065|SARS-CoV-2 altering angiogenesis via NRP1|-7.6;GO:0050801|ion homeostasis|-7.2</a:t>
                      </a:r>
                    </a:p>
                  </a:txBody>
                  <a:tcPr/>
                </a:tc>
              </a:tr>
              <a:tr h="568960">
                <a:tc>
                  <a:txBody>
                    <a:bodyPr/>
                    <a:lstStyle/>
                    <a:p>
                      <a:r>
                        <a:t>MyList_SUB1_MCODE_2</a:t>
                      </a:r>
                    </a:p>
                  </a:txBody>
                  <a:tcPr/>
                </a:tc>
                <a:tc>
                  <a:txBody>
                    <a:bodyPr/>
                    <a:lstStyle/>
                    <a:p>
                      <a:r>
                        <a:t>R-HSA-381426|Regulation of Insulin-like Growth Factor (IGF) transport and uptake by Insulin-like Growth Factor Binding Proteins (IGFBPs)|-14.2;R-HSA-114608|Platelet degranulation|-14.1;R-HSA-76005|Response to elevated platelet cytosolic Ca2+|-14.0</a:t>
                      </a:r>
                    </a:p>
                  </a:txBody>
                  <a:tcPr/>
                </a:tc>
              </a:tr>
              <a:tr h="568960">
                <a:tc>
                  <a:txBody>
                    <a:bodyPr/>
                    <a:lstStyle/>
                    <a:p>
                      <a:r>
                        <a:t>MyList_SUB1_MCODE_3</a:t>
                      </a:r>
                    </a:p>
                  </a:txBody>
                  <a:tcPr/>
                </a:tc>
                <a:tc>
                  <a:txBody>
                    <a:bodyPr/>
                    <a:lstStyle/>
                    <a:p>
                      <a:r>
                        <a:t>R-HSA-5083635|Defective B3GALTL causes PpS|-14.7;R-HSA-5173214|O-glycosylation of TSR domain-containing proteins|-14.6;R-HSA-3906995|Diseases associated with O-glycosylation of proteins|-13.3</a:t>
                      </a:r>
                    </a:p>
                  </a:txBody>
                  <a:tcPr/>
                </a:tc>
              </a:tr>
              <a:tr h="568960">
                <a:tc>
                  <a:txBody>
                    <a:bodyPr/>
                    <a:lstStyle/>
                    <a:p>
                      <a:r>
                        <a:t>MyList_SUB1_MCODE_4</a:t>
                      </a:r>
                    </a:p>
                  </a:txBody>
                  <a:tcPr/>
                </a:tc>
                <a:tc>
                  <a:txBody>
                    <a:bodyPr/>
                    <a:lstStyle/>
                    <a:p>
                      <a:r>
                        <a:t>GO:0035335|peptidyl-tyrosine dephosphorylation|-6.8;GO:0006470|protein dephosphorylation|-5.9;WP382|MAPK signaling pathway|-5.7</a:t>
                      </a:r>
                    </a:p>
                  </a:txBody>
                  <a:tcPr/>
                </a:tc>
              </a:tr>
              <a:tr h="568960">
                <a:tc>
                  <a:txBody>
                    <a:bodyPr/>
                    <a:lstStyle/>
                    <a:p>
                      <a:r>
                        <a:t>MyList_SUB1_MCODE_5</a:t>
                      </a:r>
                    </a:p>
                  </a:txBody>
                  <a:tcPr/>
                </a:tc>
                <a:tc>
                  <a:txBody>
                    <a:bodyPr/>
                    <a:lstStyle/>
                    <a:p>
                      <a:r>
                        <a:t>GO:0071345|cellular response to cytokine stimulus|-4.9;GO:0034097|response to cytokine|-4.7</a:t>
                      </a:r>
                    </a:p>
                  </a:txBody>
                  <a:tcPr/>
                </a:tc>
              </a:tr>
              <a:tr h="568960">
                <a:tc>
                  <a:txBody>
                    <a:bodyPr/>
                    <a:lstStyle/>
                    <a:p>
                      <a:r>
                        <a:t>MyList_SUB1_MCODE_6</a:t>
                      </a:r>
                    </a:p>
                  </a:txBody>
                  <a:tcPr/>
                </a:tc>
                <a:tc>
                  <a:txBody>
                    <a:bodyPr/>
                    <a:lstStyle/>
                    <a:p>
                      <a:r>
                        <a:t>R-HSA-71291|Metabolism of amino acids and derivatives|-5.7</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