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5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2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8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3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2017-10-17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2017-10-17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4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2017-10-17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9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0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2017-10-17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0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A3FC-B46D-43FB-8D81-298E7987DF75}" type="datetimeFigureOut">
              <a:rPr lang="zh-CN" altLang="en-US" smtClean="0"/>
              <a:t>2017-10-17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7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F9856D-116F-46A0-99E0-5B107D53D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6" b="37726"/>
          <a:stretch/>
        </p:blipFill>
        <p:spPr>
          <a:xfrm>
            <a:off x="8699596" y="1875692"/>
            <a:ext cx="3707089" cy="116595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9262"/>
            <a:ext cx="9716814" cy="6318738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题目</a:t>
            </a:r>
            <a:r>
              <a:rPr lang="en-US" altLang="zh-CN" sz="2400" b="1" dirty="0"/>
              <a:t>1</a:t>
            </a:r>
            <a:r>
              <a:rPr lang="zh-CN" altLang="en-US" sz="2400" dirty="0"/>
              <a:t>： 给出识别下列各个正则表达式所描述的语言的</a:t>
            </a:r>
            <a:r>
              <a:rPr lang="en-US" altLang="zh-CN" sz="2400" dirty="0"/>
              <a:t>NFA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题目</a:t>
            </a:r>
            <a:r>
              <a:rPr lang="en-US" altLang="zh-CN" sz="2400" b="1" dirty="0"/>
              <a:t>2</a:t>
            </a:r>
            <a:r>
              <a:rPr lang="zh-CN" altLang="en-US" sz="2400" dirty="0"/>
              <a:t>：请把右边表格里面表示的</a:t>
            </a:r>
            <a:r>
              <a:rPr lang="en-US" altLang="zh-CN" sz="2400" dirty="0"/>
              <a:t>DFA</a:t>
            </a:r>
            <a:r>
              <a:rPr lang="zh-CN" altLang="en-US" sz="2400" dirty="0"/>
              <a:t>进行状态最小化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题目</a:t>
            </a:r>
            <a:r>
              <a:rPr lang="en-US" altLang="zh-CN" sz="2400" b="1" dirty="0"/>
              <a:t>3</a:t>
            </a:r>
            <a:r>
              <a:rPr lang="zh-CN" altLang="en-US" sz="2400" dirty="0"/>
              <a:t>：将下图中的</a:t>
            </a:r>
            <a:r>
              <a:rPr lang="en-US" altLang="zh-CN" sz="2400" dirty="0"/>
              <a:t>NFA</a:t>
            </a:r>
            <a:r>
              <a:rPr lang="zh-CN" altLang="en-US" sz="2400" dirty="0"/>
              <a:t>转换成</a:t>
            </a:r>
            <a:r>
              <a:rPr lang="en-US" altLang="zh-CN" sz="2400" dirty="0"/>
              <a:t>DFA</a:t>
            </a:r>
            <a:r>
              <a:rPr lang="zh-CN" altLang="en-US" sz="2400" dirty="0"/>
              <a:t>，然后进行状态最小化。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题目</a:t>
            </a:r>
            <a:r>
              <a:rPr lang="en-US" altLang="zh-CN" sz="2400" b="1" dirty="0"/>
              <a:t>4</a:t>
            </a:r>
            <a:r>
              <a:rPr lang="zh-CN" altLang="en-US" sz="2400" dirty="0"/>
              <a:t>：直接把题</a:t>
            </a:r>
            <a:r>
              <a:rPr lang="en-US" altLang="zh-CN" sz="2400" dirty="0"/>
              <a:t>1</a:t>
            </a:r>
            <a:r>
              <a:rPr lang="zh-CN" altLang="en-US" sz="2400" dirty="0"/>
              <a:t>的正则表达式直接生成</a:t>
            </a:r>
            <a:r>
              <a:rPr lang="en-US" altLang="zh-CN" sz="2400" dirty="0"/>
              <a:t>DFA</a:t>
            </a:r>
            <a:r>
              <a:rPr lang="zh-CN" altLang="en-US" sz="2400" dirty="0"/>
              <a:t>，要求给出求解过程。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833" y="1042680"/>
            <a:ext cx="1320900" cy="505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025" y="1105860"/>
            <a:ext cx="1787100" cy="379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771" y="4067351"/>
            <a:ext cx="2781967" cy="11994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341" y="1125300"/>
            <a:ext cx="1243200" cy="340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1C1163-8F05-4E67-AF26-E23328D009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7146" b="49566"/>
          <a:stretch/>
        </p:blipFill>
        <p:spPr>
          <a:xfrm>
            <a:off x="9576351" y="3166960"/>
            <a:ext cx="2327096" cy="2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dafu</dc:creator>
  <cp:lastModifiedBy>Xinming Wang</cp:lastModifiedBy>
  <cp:revision>10</cp:revision>
  <dcterms:created xsi:type="dcterms:W3CDTF">2016-10-16T10:12:54Z</dcterms:created>
  <dcterms:modified xsi:type="dcterms:W3CDTF">2017-10-17T09:21:30Z</dcterms:modified>
</cp:coreProperties>
</file>