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2017-11-20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5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2017-11-20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7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2017-11-20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2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2017-11-20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62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2017-11-20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98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2017-11-20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73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2017-11-20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0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2017-11-20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4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2017-11-20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9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2017-11-20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0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2017-11-20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10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A3FC-B46D-43FB-8D81-298E7987DF75}" type="datetimeFigureOut">
              <a:rPr lang="zh-CN" altLang="en-US" smtClean="0"/>
              <a:t>2017-11-20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7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539262"/>
            <a:ext cx="10955215" cy="59561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给定字母表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{a, b, d, l}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已知文法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为：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aABl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a    B → Bb | d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试给出与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G’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G‘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的预测分析表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给出输入串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的分析过程。</a:t>
            </a:r>
          </a:p>
        </p:txBody>
      </p:sp>
    </p:spTree>
    <p:extLst>
      <p:ext uri="{BB962C8B-B14F-4D97-AF65-F5344CB8AC3E}">
        <p14:creationId xmlns:p14="http://schemas.microsoft.com/office/powerpoint/2010/main" val="213019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283BB-007F-411F-BDAE-2BB98F27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265722"/>
            <a:ext cx="9519138" cy="636953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首先改造文法，得到 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A→aA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   A’→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ABl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l-GR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B→dB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  B‘→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‘|</a:t>
            </a:r>
            <a:r>
              <a:rPr lang="el-GR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FIRST(A)={a}  FIRST(A‘)={a, </a:t>
            </a:r>
            <a:r>
              <a:rPr lang="el-GR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｝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FIRST(B)={d}  FIRST(B‘)={b,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对文法开始符号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FOLLOW(A)=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｛＃｝；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A‘→AB1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得：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FIRST(B)\{</a:t>
            </a:r>
            <a:r>
              <a:rPr lang="el-GR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→ FOLLOW(A)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FOLLOW(A)={#,d}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A‘→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ABl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得：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FIRST(l) → FOLLOW(B)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FOLLOW(B) = {1}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A→aA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得：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FOLLOW(A) </a:t>
            </a:r>
            <a:r>
              <a:rPr lang="en-US" altLang="zh-CN" sz="1800" dirty="0"/>
              <a:t>→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FOLLOW(A'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），即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FOLLOW(A’) = {#,d}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B→dB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得：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FOLLOW(B) </a:t>
            </a:r>
            <a:r>
              <a:rPr lang="en-US" altLang="zh-CN" sz="1800" dirty="0"/>
              <a:t>→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FOLLOW(B‘)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FOLLOW(B‘)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{1}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026" name="Picture 2" descr="自上而下语法分析作业题答案">
            <a:extLst>
              <a:ext uri="{FF2B5EF4-FFF2-40B4-BE49-F238E27FC236}">
                <a16:creationId xmlns:a16="http://schemas.microsoft.com/office/drawing/2014/main" id="{C43931DC-8624-4DDC-955B-CDD9ED4D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898" y="3391877"/>
            <a:ext cx="5872822" cy="334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21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235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dafu</dc:creator>
  <cp:lastModifiedBy>Xinming Wang</cp:lastModifiedBy>
  <cp:revision>20</cp:revision>
  <dcterms:created xsi:type="dcterms:W3CDTF">2016-10-16T10:12:54Z</dcterms:created>
  <dcterms:modified xsi:type="dcterms:W3CDTF">2017-11-20T15:55:12Z</dcterms:modified>
</cp:coreProperties>
</file>