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02A25-44E0-4588-B4FF-67C972D82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F7EA54-DFC8-437F-AA1B-2FA6414C7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B5450-C3EF-4113-A66D-950BA182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21F7-8714-4A11-9DCE-A34DEE956A41}" type="datetimeFigureOut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2BA33-974D-449E-9B3D-DB52CBCA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E45BF4-1357-4C5B-9A1F-E863DE59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0994-F90F-4656-B6E9-4329C728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5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A2795-1D70-4612-A2F2-7668232A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07B213-8C27-4907-AC42-2DAD2C95B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2D960-2B86-4B90-8845-52E4FD7C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21F7-8714-4A11-9DCE-A34DEE956A41}" type="datetimeFigureOut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6CB2E-E698-4B79-85F9-B8E9D005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3A1E9-30AB-41A7-B4DD-983DDB84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0994-F90F-4656-B6E9-4329C728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13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DC24AB-EF86-4EFB-942D-C8B2B7327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1C389E-9CDA-4294-AF67-8C5778367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BE1D3-C7BF-49A3-BEF5-B1DD2F6F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21F7-8714-4A11-9DCE-A34DEE956A41}" type="datetimeFigureOut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E80A7-8AD1-460A-8A23-ABA20E96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7E735-A3C2-4E13-A332-30D7D6B0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0994-F90F-4656-B6E9-4329C728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70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14650-48B9-43B6-9451-C443FAB5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21442-9711-4283-810E-6F59D38C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53DB8-CFBC-4BCF-B2A6-F5C5C214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21F7-8714-4A11-9DCE-A34DEE956A41}" type="datetimeFigureOut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EF728-2D3F-49D8-8D22-31792EA8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E743D-0375-4ED5-85D8-4763E04D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0994-F90F-4656-B6E9-4329C728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8D5DA-DD89-45CF-BE19-A63BFC5F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ED1C3D-0D3C-4D06-9A77-C27003CBA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478FA-4B7D-46BB-B257-4237FA5E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21F7-8714-4A11-9DCE-A34DEE956A41}" type="datetimeFigureOut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2058C-8D6B-488B-946B-3911D0B7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B7A95-9ECE-4528-A163-136A86A3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0994-F90F-4656-B6E9-4329C728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7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58939-0295-4A79-BC44-3A09125E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DFB66-D42E-4AFA-B60D-0F9304B97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E9566E-2379-481F-8A55-02C1F6DB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9755D-50CB-4630-A4D4-13CBC45B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21F7-8714-4A11-9DCE-A34DEE956A41}" type="datetimeFigureOut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2CF72B-BBA6-4DD4-9FE2-37084860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6CE96C-79D8-4A17-A83A-F231AC53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0994-F90F-4656-B6E9-4329C728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8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A3810-35D0-47FF-8DB4-47F5B5F4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9F8B51-D647-4149-AAC8-A7C7B9E24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D7E39D-CD32-419C-AA71-445F4759C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8ECA39-F236-4918-A0D4-E3AD1F733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9925DD-D218-4F50-93E6-BCF0E2A62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8D514C-F94F-4DD4-9B92-FE4A47DF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21F7-8714-4A11-9DCE-A34DEE956A41}" type="datetimeFigureOut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016980-FB80-4129-8F20-4AFAE078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902301-D77B-4811-9F1A-90FB4283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0994-F90F-4656-B6E9-4329C728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61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39451-41B5-4D13-8F30-438135F9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82E227-9D25-477E-823D-089DE288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21F7-8714-4A11-9DCE-A34DEE956A41}" type="datetimeFigureOut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E2EA94-6C6E-4EBD-BFD2-DC1748C1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3A1D61-43B3-4F9D-8700-612CD0BC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0994-F90F-4656-B6E9-4329C728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39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59AF23-44C9-499E-B52D-B83422C9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21F7-8714-4A11-9DCE-A34DEE956A41}" type="datetimeFigureOut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D7CA0E-D68C-4E67-9B44-07C3A120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61571B-4DFE-4430-B3C0-6C5E6B10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0994-F90F-4656-B6E9-4329C728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6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F1869-21AA-4EC7-9EF7-26BE57302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B50664-925B-466E-B0DE-4CA755FD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3BB195-9ACE-449B-84C3-0B81300A3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B43958-51F8-465F-B418-CA02AA87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21F7-8714-4A11-9DCE-A34DEE956A41}" type="datetimeFigureOut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A36ECF-8455-42E4-9CD5-23786195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2A03F2-40B0-4F94-9335-CA47C00C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0994-F90F-4656-B6E9-4329C728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3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AB9C3-BDD8-41E7-A6D9-4D14756E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85C646-063C-4619-B8A1-353A33939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D0F091-18CB-4C85-A9F0-0009AEE8E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C09078-E4F4-4169-BF4C-0E66876A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21F7-8714-4A11-9DCE-A34DEE956A41}" type="datetimeFigureOut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1ADB7-9933-44EC-AD08-3D5D7B36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78E135-7CC5-4871-86E0-C66635F2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0994-F90F-4656-B6E9-4329C728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09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F1882A-3AA3-41EE-9BD5-392D2D07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F9A3B3-969E-4469-9A4C-013D1C563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6146D-C68B-46D2-96C4-21387D355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121F7-8714-4A11-9DCE-A34DEE956A41}" type="datetimeFigureOut">
              <a:rPr lang="zh-CN" altLang="en-US" smtClean="0"/>
              <a:t>2019-10-10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A556A-1868-4DD9-966B-2E109CC5D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3B572-211B-4EBD-8AB1-92A50E35A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20994-F90F-4656-B6E9-4329C728E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54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99EEA-6578-4CE0-AB2D-5D05B36FC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第一次课后作业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3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336C6-1E66-4719-B043-6E4384D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FA4E66-C980-4A2B-9F21-D7F7E237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88" y="1555506"/>
            <a:ext cx="72771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0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2243C-C5FD-4B59-A039-A279DC8D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912EEA-EC8E-479B-9335-9FC9322F5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5338"/>
            <a:ext cx="62674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4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B323-A534-435B-BB67-DBC47857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A6D939-589C-4F54-ADD4-716B54BD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4811"/>
            <a:ext cx="91344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4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B323-A534-435B-BB67-DBC47857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7FBCC9-0D39-48C1-9C87-49623F171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94" y="1690688"/>
            <a:ext cx="10961913" cy="238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0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B323-A534-435B-BB67-DBC47857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F86B85-36D5-4880-A5B0-7D1E1AF49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02" y="1474977"/>
            <a:ext cx="8749100" cy="50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B323-A534-435B-BB67-DBC47857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B04533-FCA5-42F9-812F-07324F7EB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13" y="1405505"/>
            <a:ext cx="4891159" cy="514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B323-A534-435B-BB67-DBC47857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9FDE1F-13B5-446F-A29D-29BF6C6DB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14" y="1964227"/>
            <a:ext cx="93154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B323-A534-435B-BB67-DBC47857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2FEA0F-F870-4D31-885D-93122A6A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29" y="1877749"/>
            <a:ext cx="11064142" cy="232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7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Office PowerPoint</Application>
  <PresentationFormat>宽屏</PresentationFormat>
  <Paragraphs>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第一次课后作业</vt:lpstr>
      <vt:lpstr>第一题</vt:lpstr>
      <vt:lpstr>第二题</vt:lpstr>
      <vt:lpstr>第三题</vt:lpstr>
      <vt:lpstr>第四题</vt:lpstr>
      <vt:lpstr>第五题</vt:lpstr>
      <vt:lpstr>第六题</vt:lpstr>
      <vt:lpstr>第七题</vt:lpstr>
      <vt:lpstr>第八题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第二次作业</dc:title>
  <dc:creator>Xinming Wang</dc:creator>
  <cp:lastModifiedBy>Wang Xinming</cp:lastModifiedBy>
  <cp:revision>3</cp:revision>
  <dcterms:created xsi:type="dcterms:W3CDTF">2017-10-16T14:07:47Z</dcterms:created>
  <dcterms:modified xsi:type="dcterms:W3CDTF">2019-10-10T15:15:42Z</dcterms:modified>
</cp:coreProperties>
</file>