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2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9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A3FC-B46D-43FB-8D81-298E7987DF7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C6D7-FC35-42BF-98CB-2D3B50DA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9262"/>
            <a:ext cx="5304692" cy="5956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/>
              <a:t>题目</a:t>
            </a:r>
            <a:r>
              <a:rPr lang="en-US" altLang="zh-CN" sz="2400" b="1" dirty="0"/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600" dirty="0"/>
              <a:t>考虑以下文法：</a:t>
            </a:r>
          </a:p>
          <a:p>
            <a:pPr marL="0" indent="0">
              <a:buNone/>
            </a:pPr>
            <a:r>
              <a:rPr lang="en-US" altLang="zh-CN" sz="1600" dirty="0"/>
              <a:t>S → </a:t>
            </a:r>
            <a:r>
              <a:rPr lang="en-US" altLang="zh-CN" sz="1600" dirty="0" err="1"/>
              <a:t>aABe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A → 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 | b</a:t>
            </a:r>
          </a:p>
          <a:p>
            <a:pPr marL="0" indent="0">
              <a:buNone/>
            </a:pPr>
            <a:r>
              <a:rPr lang="en-US" altLang="zh-CN" sz="1600" dirty="0"/>
              <a:t>B → d</a:t>
            </a:r>
          </a:p>
          <a:p>
            <a:pPr marL="0" indent="0">
              <a:buNone/>
            </a:pPr>
            <a:r>
              <a:rPr lang="en-US" altLang="zh-CN" sz="1600" dirty="0"/>
              <a:t> 1. </a:t>
            </a:r>
            <a:r>
              <a:rPr lang="zh-CN" altLang="en-US" sz="1600" dirty="0"/>
              <a:t>用最左推导（</a:t>
            </a:r>
            <a:r>
              <a:rPr lang="en-US" altLang="zh-CN" sz="1600" dirty="0"/>
              <a:t>leftmost derivation</a:t>
            </a:r>
            <a:r>
              <a:rPr lang="zh-CN" altLang="en-US" sz="1600" dirty="0"/>
              <a:t>）推导出句子</a:t>
            </a:r>
            <a:r>
              <a:rPr lang="en-US" altLang="zh-CN" sz="1600" dirty="0" err="1"/>
              <a:t>abbcde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用最右推导（</a:t>
            </a:r>
            <a:r>
              <a:rPr lang="en-US" altLang="zh-CN" sz="1600" dirty="0"/>
              <a:t>rightmost derivation</a:t>
            </a:r>
            <a:r>
              <a:rPr lang="zh-CN" altLang="en-US" sz="1600" dirty="0"/>
              <a:t>）推导出句子</a:t>
            </a:r>
            <a:r>
              <a:rPr lang="en-US" altLang="zh-CN" sz="1600" dirty="0" err="1"/>
              <a:t>abbcde</a:t>
            </a:r>
            <a:r>
              <a:rPr lang="en-US" altLang="zh-CN" sz="1600" dirty="0"/>
              <a:t>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题目</a:t>
            </a:r>
            <a:r>
              <a:rPr lang="en-US" altLang="zh-CN" sz="2400" b="1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600" dirty="0"/>
              <a:t>考虑以下文法：</a:t>
            </a:r>
          </a:p>
          <a:p>
            <a:pPr marL="0" indent="0">
              <a:buNone/>
            </a:pPr>
            <a:r>
              <a:rPr lang="en-US" altLang="zh-CN" sz="1600" dirty="0"/>
              <a:t>S → </a:t>
            </a:r>
            <a:r>
              <a:rPr lang="en-US" altLang="zh-CN" sz="1600" dirty="0" err="1"/>
              <a:t>aSb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 →  </a:t>
            </a:r>
            <a:r>
              <a:rPr lang="en-US" altLang="zh-CN" sz="1600" dirty="0" err="1"/>
              <a:t>aS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 →  ε</a:t>
            </a:r>
          </a:p>
          <a:p>
            <a:pPr marL="0" indent="0">
              <a:buNone/>
            </a:pPr>
            <a:r>
              <a:rPr lang="en-US" altLang="zh-CN" sz="1600" dirty="0"/>
              <a:t>1. </a:t>
            </a:r>
            <a:r>
              <a:rPr lang="zh-CN" altLang="en-US" sz="1600" dirty="0"/>
              <a:t>这一文法产生什么语言（用自然语言描述）？</a:t>
            </a:r>
          </a:p>
          <a:p>
            <a:pPr marL="0" indent="0"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证明这一文法是二义的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r>
              <a:rPr lang="en-US" altLang="zh-CN" sz="1600" dirty="0"/>
              <a:t>3. </a:t>
            </a:r>
            <a:r>
              <a:rPr lang="zh-CN" altLang="en-US" sz="1600" dirty="0"/>
              <a:t>写出一个新的文法，要求新文法无二义且和上述文法产生相同的语言。</a:t>
            </a: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B09D42-75D8-4165-BCB2-7B1385B4AE7F}"/>
              </a:ext>
            </a:extLst>
          </p:cNvPr>
          <p:cNvSpPr txBox="1">
            <a:spLocks/>
          </p:cNvSpPr>
          <p:nvPr/>
        </p:nvSpPr>
        <p:spPr>
          <a:xfrm>
            <a:off x="6830646" y="539262"/>
            <a:ext cx="4523154" cy="563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题目</a:t>
            </a:r>
            <a:r>
              <a:rPr lang="en-US" altLang="zh-CN" sz="2400" b="1" dirty="0" smtClean="0"/>
              <a:t>3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用上下文无关文法描述下列定义在字母表</a:t>
            </a:r>
            <a:r>
              <a:rPr lang="el-GR" altLang="zh-CN" sz="1400" dirty="0" smtClean="0"/>
              <a:t>Σ={</a:t>
            </a:r>
            <a:r>
              <a:rPr lang="en-US" altLang="zh-CN" sz="1400" dirty="0" smtClean="0"/>
              <a:t>a, b}</a:t>
            </a:r>
            <a:r>
              <a:rPr lang="zh-CN" altLang="en-US" sz="1400" dirty="0" smtClean="0"/>
              <a:t>上的语言：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 </a:t>
            </a:r>
            <a:r>
              <a:rPr lang="zh-CN" altLang="en-US" sz="1400" dirty="0" smtClean="0"/>
              <a:t>所有首字符和尾字符相同的非空字符串</a:t>
            </a:r>
            <a:r>
              <a:rPr lang="en-US" altLang="zh-CN" sz="1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 L={0</a:t>
            </a:r>
            <a:r>
              <a:rPr lang="en-US" altLang="zh-CN" sz="1400" baseline="30000" dirty="0" smtClean="0"/>
              <a:t>i</a:t>
            </a:r>
            <a:r>
              <a:rPr lang="en-US" altLang="zh-CN" sz="1400" dirty="0" smtClean="0"/>
              <a:t>1</a:t>
            </a:r>
            <a:r>
              <a:rPr lang="en-US" altLang="zh-CN" sz="1400" baseline="30000" dirty="0" smtClean="0"/>
              <a:t>j </a:t>
            </a:r>
            <a:r>
              <a:rPr lang="en-US" altLang="zh-CN" sz="1400" dirty="0" smtClean="0"/>
              <a:t>| i≤j≤2i </a:t>
            </a:r>
            <a:r>
              <a:rPr lang="zh-CN" altLang="en-US" sz="1400" dirty="0" smtClean="0"/>
              <a:t>且 </a:t>
            </a:r>
            <a:r>
              <a:rPr lang="en-US" altLang="zh-CN" sz="1400" dirty="0" smtClean="0"/>
              <a:t>i≥0 }.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 </a:t>
            </a:r>
            <a:r>
              <a:rPr lang="zh-CN" altLang="en-US" sz="1400" dirty="0" smtClean="0"/>
              <a:t>所有含有相同个数的</a:t>
            </a:r>
            <a:r>
              <a:rPr lang="en-US" altLang="zh-CN" sz="1400" dirty="0" smtClean="0"/>
              <a:t>0 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1 </a:t>
            </a:r>
            <a:r>
              <a:rPr lang="zh-CN" altLang="en-US" sz="1400" dirty="0" smtClean="0"/>
              <a:t>的字符串（包括空串）</a:t>
            </a:r>
            <a:r>
              <a:rPr lang="en-US" altLang="zh-CN" sz="14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19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dafu</dc:creator>
  <cp:lastModifiedBy>Wang Xinming</cp:lastModifiedBy>
  <cp:revision>16</cp:revision>
  <dcterms:created xsi:type="dcterms:W3CDTF">2016-10-16T10:12:54Z</dcterms:created>
  <dcterms:modified xsi:type="dcterms:W3CDTF">2018-10-22T13:03:51Z</dcterms:modified>
</cp:coreProperties>
</file>