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8" r:id="rId17"/>
    <p:sldId id="287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36:58.1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701 213 24575,'-41'-1'0,"10"0"0,0 2 0,1 0 0,-59 12 0,54-5 0,1 2 0,0 1 0,1 2 0,0 1 0,1 2 0,1 1 0,0 1 0,1 2 0,1 0 0,1 3 0,-31 31 0,52-46 0,0 1 0,0 0 0,1 0 0,0 1 0,0 0 0,1 0 0,0 0 0,1 1 0,0 0 0,1-1 0,0 1 0,1 0 0,-2 20 0,4-22 0,0 0 0,0 0 0,1 0 0,0 0 0,0 0 0,1-1 0,0 1 0,1 0 0,0-1 0,0 0 0,1 1 0,0-1 0,0-1 0,1 1 0,0-1 0,0 0 0,11 11 0,-2-3 0,0-2 0,1 0 0,29 19 0,-36-28 0,0 1 0,1-2 0,-1 1 0,1-2 0,-1 1 0,1-1 0,0 0 0,0-1 0,0 0 0,14 0 0,76-3 0,78 3 0,-114 9 0,-44-6 0,1-1 0,26 1 0,-15-2 0,49 9 0,-22-2 0,-6 0 0,23 2 0,17 0 0,7-1 0,-77-8 0,-1 0 0,26 6 0,11 2 0,2-1 0,-30-4 0,50 2 0,88 14 0,2 0 0,-81-22 0,-38-1 0,-1 3 0,99 13 0,-114-9 0,0-2 0,-1-1 0,46-4 0,53 3 0,-6 21 0,-71-13 0,-29-4 0,0-2 0,32 1 0,-28-2 0,54 9 0,-31-3 0,4 1 0,-32-4 0,1-1 0,31 0 0,-28-3 0,46 8 0,-46-4 0,47 0 0,1150-6 0,-1206 0 0,1-1 0,23-5 0,36-4 0,18 0 0,-67 6 0,49-1 0,1422 7 0,-1471-4 0,1-1 0,-1-2 0,0-1 0,32-12 0,-63 19 0,51-16 0,1 1 0,1 3 0,0 2 0,1 3 0,54 0 0,-90 6 0,0-1 0,29-6 0,35-3 0,-7 12 0,-41 1 0,0-2 0,1-2 0,66-11 0,25-9 0,-64 11 0,-52 10 0,0 0 0,0-1 0,0 0 0,0 0 0,-1-1 0,1-1 0,-1 0 0,0 0 0,0-1 0,0-1 0,0 1 0,-1-1 0,0-1 0,9-8 0,-8 4 0,-2-1 0,1 0 0,-1 0 0,-1 0 0,0-1 0,-1 0 0,-1 0 0,0-1 0,0 0 0,-1 0 0,-1 0 0,2-19 0,-1-5 0,-2 0 0,-1-1 0,-7-55 0,4 87 0,0 0 0,0 0 0,0 0 0,-1 0 0,-1 0 0,1 0 0,-1 0 0,0 1 0,0 0 0,-1 0 0,0 0 0,0 0 0,0 1 0,-1 0 0,1 0 0,-1 1 0,0-1 0,-14-6 0,-1-1 0,-1 1 0,0 1 0,-1 0 0,-37-8 0,12 7 0,-86-8 0,68 9 0,40 6 0,0 1 0,-26-1 0,22 3 0,-45-8 0,45 4 0,-46-1 0,-412 7 0,468-2 0,0-1 0,-29-7 0,-10-1 0,-89-11 0,-4-1 0,84 13 0,34 4 0,-51-1 0,65 5 0,0-1 0,-25-6 0,-39-2 0,-39 12 0,-93-4 0,140-8 0,46 5 0,-55-2 0,-17 9 0,-113-4 0,139-7 0,45 4 0,-53-2 0,60 6 0,-48-8 0,-22-2 0,41 9 0,-64-11 0,-52-9 0,97 15 0,-138 7 0,90 2 0,-1256-2 0,1356-1 0,1-1 0,-26-5 0,-39-4 0,-510 11 0,572 2 0,0 0 0,-27 7 0,-5 0 0,-74 13 0,72-14 0,-1 2 0,1 3 0,1 2 0,-72 30 0,87-31 0,-42 9 0,39-12 0,-79 17 47,69-18-753,-77 27 0,117-31-6120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3.0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126 138 24575,'1'-1'0,"0"0"0,1 0 0,-1 1 0,0-1 0,0 0 0,0 0 0,0 0 0,0 0 0,0 0 0,0-1 0,0 1 0,0 0 0,0 0 0,0-1 0,-1 1 0,1 0 0,-1-1 0,1 1 0,-1-1 0,1 1 0,-1-1 0,0 1 0,0 0 0,1-1 0,-1 1 0,-1-4 0,3-41 0,-2 44 0,0-1 0,0 1 0,0 0 0,0 0 0,0-1 0,-1 1 0,1 0 0,-1 0 0,1 0 0,-1 0 0,0-1 0,0 1 0,0 0 0,0 1 0,-1-1 0,1 0 0,0 0 0,-1 0 0,1 1 0,-1-1 0,1 1 0,-1-1 0,0 1 0,0 0 0,0-1 0,0 1 0,0 0 0,0 0 0,0 1 0,-3-2 0,2 2 0,0 0 0,0 0 0,1 0 0,-1 1 0,0-1 0,0 1 0,1-1 0,-1 1 0,1 0 0,-1 0 0,1 1 0,-1-1 0,1 0 0,-1 1 0,1-1 0,0 1 0,0 0 0,0 0 0,0 0 0,0 0 0,0 0 0,1 0 0,-1 1 0,-1 3 0,-5 9 0,0 1 0,2 0 0,0 0 0,1 1 0,0 0 0,2 0 0,0 0 0,1 0 0,-1 21 0,4-32 0,-1 0 0,1-1 0,0 1 0,1 0 0,-1-1 0,1 1 0,0-1 0,1 0 0,-1 0 0,1 0 0,0 0 0,0 0 0,0 0 0,1-1 0,0 1 0,0-1 0,0 0 0,0 0 0,1-1 0,-1 1 0,1-1 0,8 4 0,-2-1 0,1 0 0,-1-1 0,1-1 0,-1 0 0,1-1 0,0 0 0,1-1 0,-1 0 0,19 0 0,-9-1-117,-14-1 21,0 1 0,0-1 0,-1 0 0,1 0 0,0-1 0,0 0 0,-1 0 0,1-1 0,0 0 0,-1 0 0,0-1 0,11-5 0,-9-1-6730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2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24575,'20'-1'0,"-1"-1"0,37-9 0,-35 6 0,-1 1 0,29-1 0,32 5-50,-51 1-213,1-1 0,-1-1 0,1-2 0,42-9 0,-55 7-6563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0,5 1 0,1 1 0,0 2 0,3-2 0,0 0 0,-1 2 0,-2 2 0,-3 2 0,-1 1 0,-1 0 0,-1 2 0,-4-5 0,-7-6 0,-1-5-8191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 24575,'0'29'0,"0"1"0,2-1 0,0 1 0,3-1 0,0 0 0,17 51 0,-5-33 0,-9-22 0,1-1 0,22 42 0,-19-128 0,-8 53 0,1 0 0,0 1 0,0 0 0,1 0 0,1 0 0,-1 1 0,1-1 0,0 2 0,10-8 0,-9 8 0,-1-1 0,0 1 0,0-1 0,0 0 0,-1 0 0,0-1 0,-1 0 0,0 0 0,0 0 0,6-16 0,-1-8 0,-2-1 0,-1 0 0,-2 0 0,2-54 0,-8 124 0,0 11 0,7 53 0,-4-84 0,0 0 0,2-1 0,0 1 0,1-1 0,0 0 0,2 0 0,10 19 0,-2-6-103,-12-22 6,1 1 0,0-1 0,0 0 0,0 0-1,1 0 1,0-1 0,0 0 0,0 1 0,1-2 0,0 1 0,0-1 0,13 8 0,-3-6-6729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5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52 339 24575,'2'-3'0,"-1"1"0,1-1 0,-1 1 0,1 0 0,0 0 0,0-1 0,0 1 0,0 0 0,0 1 0,1-1 0,-1 0 0,0 1 0,1-1 0,3-1 0,15-12 0,-15 7 0,0 0 0,-1 0 0,1 0 0,-2-1 0,1 1 0,-1-1 0,-1 0 0,0-1 0,0 1 0,-1 0 0,2-12 0,-2 0 0,0 0 0,-2-1 0,-4-42 0,4 62 0,0-1 0,-1 0 0,1 1 0,-1-1 0,0 1 0,1-1 0,-1 1 0,0-1 0,-1 1 0,1 0 0,0-1 0,-1 1 0,1 0 0,-3-3 0,3 4 0,0 0 0,-1 0 0,1 1 0,0-1 0,0 0 0,-1 1 0,1-1 0,-1 0 0,1 1 0,0 0 0,-1-1 0,1 1 0,-1 0 0,1 0 0,-1-1 0,1 1 0,-1 0 0,-2 1 0,0 0 0,0 0 0,0 0 0,0 1 0,0 0 0,0 0 0,0 0 0,1 0 0,-1 0 0,1 1 0,-1-1 0,1 1 0,0 0 0,0 0 0,0 0 0,-4 7 0,0 2 0,0 0 0,1 1 0,0 0 0,1 1 0,0-1 0,1 1 0,1 0 0,0 0 0,1 0 0,0 0 0,1 0 0,1 0 0,2 24 0,0-31 0,1 0 0,0 1 0,0-1 0,1 0 0,0 0 0,0-1 0,0 1 0,1-1 0,0 0 0,0 0 0,1-1 0,0 0 0,0 0 0,0 0 0,0 0 0,1-1 0,9 5 0,2-1 0,-1 0 0,2 0 0,-1-2 0,1 0 0,36 5 0,-51-10-195,1 0 0,0-1 0,0 0 0,0 0 0,0 0 0,8-2 0,3-4-6631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5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0 378 24575,'1'1'0,"-1"0"0,0 0 0,1 0 0,-1 0 0,0 0 0,1 0 0,0 0 0,-1 0 0,1 0 0,-1 0 0,1 0 0,0 0 0,0 0 0,-1-1 0,1 1 0,0 0 0,0 0 0,0-1 0,0 1 0,0-1 0,0 1 0,0-1 0,0 1 0,0-1 0,0 1 0,0-1 0,1 0 0,-1 0 0,0 0 0,0 0 0,0 0 0,0 0 0,0 0 0,0 0 0,1 0 0,-1 0 0,0 0 0,1-1 0,2 1 0,0-1 0,1 0 0,-1 1 0,0-1 0,-1-1 0,1 1 0,0 0 0,0-1 0,6-3 0,-5 0 0,-1 0 0,1 0 0,-1 0 0,0 0 0,-1-1 0,1 1 0,-1-1 0,0 0 0,0 0 0,3-10 0,11-69 0,-9 38 0,-4 30 0,-1 1 0,-1-1 0,0 0 0,-1 0 0,-1 0 0,-1 0 0,0 1 0,-4-19 0,5 34 0,0 1 0,0-1 0,0 1 0,0-1 0,0 1 0,-1-1 0,1 1 0,0-1 0,0 1 0,0-1 0,0 1 0,-1 0 0,1-1 0,0 1 0,0-1 0,-1 1 0,1-1 0,0 1 0,-1 0 0,1-1 0,0 1 0,-1 0 0,1-1 0,-1 1 0,1 0 0,-1 0 0,1-1 0,0 1 0,-1 0 0,0 0 0,-6 13 0,1 25 0,-7 47 0,8-62 0,-4 46 0,9-61 0,0 0 0,1 1 0,0-1 0,0 0 0,1 0 0,0 0 0,0 0 0,0 0 0,7 11 0,-5-10 0,0 0 0,2 0 0,-1-1 0,1 0 0,0 0 0,0-1 0,1 1 0,0-1 0,1-1 0,9 8 0,-14-12 0,0 0 0,1-1 0,-1 1 0,1-1 0,-1 0 0,1 1 0,0-1 0,0-1 0,-1 1 0,1-1 0,0 1 0,0-1 0,0 0 0,-1-1 0,1 1 0,0-1 0,0 1 0,-1-1 0,1 0 0,0 0 0,-1-1 0,1 1 0,-1-1 0,1 0 0,-1 0 0,0 0 0,0 0 0,0-1 0,4-3 0,0-1 0,1-1 0,-1 0 0,-1 0 0,1 0 0,-1-1 0,-1 0 0,0 0 0,0-1 0,-1 1 0,0-1 0,-1 0 0,4-14 0,-3 1 0,0 0 0,-1-1 0,-1 1 0,-2-32 0,-2 118 0,0-40 0,1 0 0,2 0 0,0 0 0,7 39 0,-7-56 0,0 0 0,1-1 0,0 1 0,1 0 0,-1-1 0,1 0 0,0 1 0,0-1 0,0 0 0,1 0 0,0-1 0,0 1 0,0-1 0,1 0 0,-1 0 0,1 0 0,0-1 0,0 0 0,0 0 0,1 0 0,-1 0 0,1-1 0,8 3 0,10 1-1365,-1-2-5461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6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50 24575,'1'-2'0,"-1"0"0,-1 0 0,1 0 0,0 0 0,0 0 0,-1 0 0,1 0 0,-1 0 0,0 0 0,1 0 0,-1 0 0,0 1 0,0-1 0,0 0 0,0 1 0,-1-1 0,1 0 0,0 1 0,-1 0 0,1-1 0,-1 1 0,1 0 0,-1 0 0,0 0 0,1 0 0,-1 0 0,0 0 0,0 0 0,0 0 0,0 1 0,0-1 0,0 1 0,0-1 0,0 1 0,0 0 0,-3 0 0,1 0 0,0 0 0,0 0 0,-1 1 0,1-1 0,0 1 0,0 0 0,1 0 0,-1 1 0,0-1 0,0 1 0,1 0 0,-1 0 0,0 0 0,1 0 0,0 1 0,0-1 0,-5 5 0,-1 4 0,2 1 0,-1-1 0,1 1 0,1 1 0,0-1 0,1 1 0,-6 21 0,9-26 0,0 1 0,0-1 0,1 0 0,0 1 0,0-1 0,1 1 0,0 0 0,1-1 0,0 1 0,0-1 0,1 0 0,0 1 0,4 10 0,-4-16 0,0 0 0,-1 0 0,1-1 0,0 1 0,1 0 0,-1-1 0,0 0 0,1 1 0,-1-1 0,1 0 0,0 0 0,0 0 0,0-1 0,-1 1 0,2-1 0,-1 1 0,0-1 0,0 0 0,0 0 0,1-1 0,-1 1 0,0-1 0,1 1 0,-1-1 0,0 0 0,1 0 0,-1-1 0,4 0 0,-3 1 0,1-1 0,-1 0 0,0 0 0,1 0 0,-1-1 0,0 1 0,0-1 0,0 0 0,0 0 0,-1 0 0,1-1 0,0 0 0,-1 1 0,0-1 0,1 0 0,-1-1 0,-1 1 0,1 0 0,0-1 0,-1 0 0,3-3 0,3-15 0,0-1 0,-2 1 0,0-1 0,4-38 0,-10 76 0,0 0 0,1 0 0,0 0 0,2 0 0,0 0 0,0 0 0,8 19 0,-7-25 0,0-1 0,0 0 0,1 0 0,0 0 0,1 0 0,-1-1 0,1 0 0,1 0 0,0 0 0,0-1 0,0 0 0,0-1 0,12 7 0,9 12-1365,-19-10-5461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24575,'-1'10'0,"0"0"0,-2-1 0,1 1 0,-1 0 0,0-1 0,-1 1 0,-8 13 0,-7 22 0,9-15 0,1 0 0,-5 39 0,3-15 0,-2 26 0,0-11 40,9-60-181,2 1 1,0 0-1,0-1 1,0 1-1,2 0 1,-1 0-1,1 0 1,0 0-1,3 12 1,2-6-6686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24575,'2'10'0,"0"0"0,1 0 0,0 0 0,0 0 0,1 0 0,0-1 0,7 12 0,0 2 0,121 220 0,-107-216-1365,-11-18-5461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57 109 24575,'-9'73'0,"5"-58"0,2 0 0,-1 1 0,2-1 0,0 1 0,2 24 0,0-36 0,0-1 0,0 1 0,0 0 0,0-1 0,0 1 0,1-1 0,-1 0 0,1 0 0,0 1 0,0-1 0,0 0 0,1-1 0,-1 1 0,1 0 0,-1-1 0,1 1 0,0-1 0,0 0 0,0 0 0,0 0 0,0 0 0,1 0 0,-1-1 0,0 0 0,1 1 0,-1-1 0,1 0 0,5 0 0,-4 0 0,1 1 0,-1-1 0,1-1 0,-1 1 0,0-1 0,1 0 0,-1 0 0,1-1 0,-1 0 0,1 1 0,-1-2 0,0 1 0,0-1 0,0 0 0,0 0 0,0 0 0,0-1 0,0 1 0,0-1 0,-1 0 0,0-1 0,1 1 0,-1-1 0,-1 0 0,1 0 0,0 0 0,-1 0 0,0-1 0,0 1 0,0-1 0,-1 0 0,0 0 0,0 0 0,0 0 0,0 0 0,-1-1 0,1 1 0,-2 0 0,1-1 0,0 1 0,-1-1 0,0-5 0,1-13 0,-1 0 0,-1 0 0,-1 0 0,-10-45 0,11 64 0,-1 1 0,1-1 0,-1 0 0,-1 1 0,1-1 0,0 1 0,-1-1 0,0 1 0,0 0 0,0 0 0,-1 1 0,1-1 0,-5-3 0,4 5 0,1 0 0,-1 1 0,1-1 0,-1 0 0,0 1 0,0 0 0,0 0 0,0 0 0,0 1 0,0-1 0,0 1 0,0 0 0,0 0 0,0 0 0,0 1 0,0-1 0,0 1 0,-7 2 0,3 0-41,0 0 0,0 0-1,1 1 1,-1 0-1,1 0 1,0 1 0,0-1-1,0 2 1,1-1 0,0 1-1,0 0 1,0 0-1,1 1 1,0-1 0,0 1-1,1 1 1,-1-1 0,2 0-1,-1 1 1,1 0-1,0 0 1,1 0 0,-1 0-1,2 0 1,-1 1 0,1-1-1,1 1 1,-1-1-1,1 0 1,1 1 0,0-1-1,3 14 1,2-5-6785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0 185 24575,'3'-15'0,"0"1"0,1 1 0,0-1 0,1 0 0,0 1 0,1 0 0,1 0 0,0 1 0,12-16 0,-17 25 0,0 0 0,0 1 0,0-1 0,1 1 0,-1-1 0,1 1 0,-1 0 0,1 0 0,0 0 0,0 0 0,0 1 0,0-1 0,0 1 0,0 0 0,0 0 0,1 0 0,-1 0 0,0 0 0,1 1 0,-1-1 0,7 1 0,-8 0 0,1 1 0,-1-1 0,1 1 0,-1-1 0,0 1 0,1 0 0,-1 0 0,0 0 0,1 0 0,-1 0 0,0 1 0,0-1 0,0 1 0,0-1 0,0 1 0,0 0 0,-1 0 0,1 0 0,-1 0 0,1 0 0,-1 0 0,1 0 0,-1 0 0,0 0 0,0 1 0,0-1 0,-1 0 0,1 1 0,0 3 0,4 28 0,-3 0 0,0 1 0,-7 61 0,1 1 0,3-57 0,-1-27 0,1-1 0,1 1 0,0-1 0,1 1 0,1 0 0,-1-1 0,5 13 0,-5-23 0,1 1 0,-1-1 0,1 1 0,0-1 0,0 0 0,0 0 0,0 0 0,0 0 0,0 0 0,0 0 0,1 0 0,-1-1 0,1 1 0,0-1 0,-1 0 0,1 0 0,0 0 0,-1 0 0,1 0 0,0-1 0,0 1 0,0-1 0,0 0 0,0 1 0,0-1 0,0-1 0,-1 1 0,1 0 0,0-1 0,0 1 0,0-1 0,3-2 0,4 1 0,-1-1 0,0 0 0,0 0 0,-1-1 0,1 0 0,-1-1 0,0 0 0,14-11 0,-10 3 0,0-2 0,-1 1 0,-1-2 0,0 1 0,-1-1 0,-1-1 0,-1 1 0,0-1 0,-1-1 0,-1 1 0,0-1 0,2-27 0,-10 78 0,2-1 0,1 1 0,1 0 0,6 33 0,-6-62-30,0-1 0,0 0-1,1 1 1,-1-1 0,1 0-1,0 0 1,0 0 0,0 0-1,0-1 1,0 1 0,0 0-1,1-1 1,0 0 0,-1 1-1,1-1 1,0 0-1,0 0 1,0-1 0,0 1-1,0-1 1,1 1 0,-1-1-1,0 0 1,1 0 0,-1-1-1,0 1 1,1-1 0,-1 1-1,1-1 1,-1 0 0,1-1-1,-1 1 1,1 0 0,-1-1-1,1 0 1,-1 0 0,0 0-1,1 0 1,-1 0 0,0-1-1,0 0 1,0 1 0,0-1-1,5-4 1,5-6-6796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3.32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24575,'2'2'0,"1"0"0,-1 1 0,0-1 0,0 0 0,0 1 0,0 0 0,0-1 0,-1 1 0,1 0 0,-1 0 0,0-1 0,0 1 0,0 0 0,1 6 0,1-1 0,11 28 0,5 10 0,-3 1 0,11 49 0,-17-65-1365,-5-17-5461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0,0 5 0,0 3 0,0 2 0,0 1 0,0 1 0,0 0 0,5-5 0,1-2 0,-1-4-8191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24575,'0'504'0,"5"-452"-1365,1-30-5461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9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1 24575,'-2'7'0,"0"1"0,-1-1 0,0 0 0,-1 0 0,0 0 0,0 0 0,-6 8 0,8-13 0,-33 52 0,11-16 0,-1-1 0,-48 53 0,70-88 0,0 1 0,0-1 0,0 0 0,0 0 0,0 0 0,-1-1 0,1 1 0,-1-1 0,1 0 0,-7 2 0,10-3 0,-1 0 0,0 0 0,0 0 0,1 0 0,-1 0 0,0 0 0,0 0 0,0 0 0,1 0 0,-1 0 0,0 0 0,0 0 0,1 0 0,-1 0 0,0-1 0,1 1 0,-1 0 0,0-1 0,0 1 0,1-1 0,-1 1 0,1 0 0,-1-1 0,0 0 0,1 1 0,-1-1 0,1 1 0,-1-1 0,1 1 0,0-1 0,-1 0 0,1 1 0,0-1 0,-1 0 0,1 0 0,0 1 0,0-1 0,-1 0 0,1 0 0,0 1 0,0-1 0,0 0 0,0 0 0,0 1 0,0-1 0,0 0 0,1 0 0,-1 1 0,0-1 0,0 0 0,0 0 0,1 1 0,-1-1 0,0 0 0,1 1 0,0-2 0,0-1 0,0 1 0,0 0 0,0 0 0,1-1 0,-1 1 0,0 0 0,1 0 0,0 0 0,-1 0 0,1 0 0,0 1 0,0-1 0,0 1 0,0-1 0,0 1 0,1 0 0,-1-1 0,0 1 0,1 0 0,-1 0 0,0 1 0,1-1 0,-1 1 0,1-1 0,-1 1 0,1 0 0,0 0 0,-1 0 0,5 0 0,-3 0 0,1 1 0,-1-1 0,0 1 0,1 0 0,-1 0 0,1 0 0,-1 1 0,0-1 0,0 1 0,0 0 0,0 0 0,0 1 0,-1-1 0,1 1 0,0 0 0,3 3 0,8 15 0,-1 0 0,18 38 0,7 10 0,-35-64 0,-1-1 0,1 1 0,1-1 0,-1 1 0,1-1 0,-1-1 0,1 1 0,0-1 0,0 1 0,1-2 0,-1 1 0,1 0 0,6 1 0,-10-3 0,1 0 0,0 0 0,0-1 0,0 1 0,0 0 0,0-1 0,0 0 0,0 0 0,0 0 0,0 0 0,0-1 0,0 1 0,0-1 0,0 1 0,0-1 0,-1 0 0,1 0 0,0-1 0,0 1 0,-1 0 0,1-1 0,-1 0 0,1 1 0,-1-1 0,0 0 0,1 0 0,2-4 0,6-13 0,-1 0 0,-1-1 0,-1 0 0,0 0 0,-1-1 0,-2 0 0,0 0 0,-1-1 0,2-34 0,-3-35 0,-4 91 0,1 0 0,0 0 0,0 0 0,0 0 0,0 0 0,0 0 0,0 0 0,0 0 0,0 0 0,0 0 0,-1 0 0,1 0 0,0 0 0,0 0 0,0 0 0,0 0 0,0 0 0,0 0 0,0 0 0,0 0 0,0 0 0,-1 0 0,1 0 0,0 0 0,0 0 0,0 0 0,0 0 0,0 0 0,0 0 0,0 0 0,0 0 0,0 0 0,0 0 0,0-1 0,-1 1 0,1 0 0,0 0 0,0 0 0,0 0 0,0 0 0,0 0 0,0 0 0,0 0 0,0 0 0,0-1 0,0 1 0,0 0 0,0 0 0,0 0 0,0 0 0,0 0 0,0 0 0,0 0 0,0 0 0,0 0 0,0-1 0,0 1 0,0 0 0,0 0 0,-7 13 0,-4 16 0,7-18 0,-6 22 0,-11 57 0,20-80 0,0 0 0,0-1 0,1 1 0,0 0 0,0-1 0,1 1 0,1-1 0,0 1 0,0-1 0,7 19 0,-8-25 0,1-1 0,-1 1 0,1 0 0,0-1 0,-1 1 0,1-1 0,0 0 0,1 0 0,-1 0 0,0 0 0,1 0 0,-1 0 0,1 0 0,-1-1 0,1 1 0,0-1 0,-1 0 0,1 0 0,0 0 0,0 0 0,0 0 0,0-1 0,0 1 0,0-1 0,0 0 0,0 0 0,0 0 0,0 0 0,1 0 0,-1-1 0,3 0 0,0-1 0,1 0 0,-1 0 0,1 0 0,-1-1 0,1 0 0,-1 0 0,0-1 0,-1 1 0,1-1 0,-1-1 0,1 1 0,6-9 0,-3 1 0,-2 0 0,0-1 0,0 0 0,-2 0 0,1-1 0,-2 0 0,1 0 0,-2 0 0,0 0 0,-1-1 0,0 1 0,-1-1 0,-2-16 0,0 97 0,1 123 0,2-180-76,0 0 1,1 0-1,0-1 0,1 0 0,-1 1 0,2-1 0,-1 0 0,1-1 1,0 1-1,0-1 0,1 0 0,0 0 0,1-1 0,-1 0 1,1 0-1,1 0 0,9 5 0,-3-1-6750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1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24575,'8'1'0,"0"0"0,-1 1 0,1 0 0,-1 0 0,0 0 0,0 1 0,13 8 0,22 7 0,27 3 0,172 58 0,-62-19 0,-94-33 0,207 79 0,-229-87 0,0-3 0,101 13 0,-149-27 0,-9-1 0,0 0 0,0 0 0,0-1 0,0 1 0,12-2 0,-17 1 0,-1-1 0,1 1 0,-1 0 0,1 0 0,-1 0 0,0 0 0,1-1 0,-1 1 0,1 0 0,-1 0 0,1-1 0,-1 1 0,0 0 0,1-1 0,-1 1 0,1 0 0,-1-1 0,0 1 0,0-1 0,1 1 0,-1-1 0,0 1 0,0 0 0,1-1 0,-1 1 0,0-1 0,0 1 0,0-2 0,0 0 0,0 0 0,-1 1 0,1-1 0,-1 0 0,1 0 0,-1 0 0,0 0 0,1 1 0,-1-1 0,0 0 0,0 1 0,-2-3 0,-25-33 0,-1 2 0,-45-44 0,-72-48 0,249 187 0,-26-11 0,-54-36 0,1 1 0,-2 1 0,0 1 0,-1 1 0,-1 0 0,-1 2 0,30 35 0,-47-51 0,-1-1 0,1 1 0,0 0 0,-1-1 0,0 1 0,1 0 0,-1 0 0,0 0 0,-1 0 0,1 0 0,0 0 0,-1 0 0,0 1 0,0-1 0,0 0 0,0 0 0,0 0 0,-1 0 0,1 0 0,-1 0 0,0 0 0,0 0 0,0 0 0,0 0 0,0 0 0,-1 0 0,1 0 0,-1-1 0,0 1 0,0-1 0,0 1 0,0-1 0,0 0 0,0 0 0,-1 0 0,1 0 0,-4 2 0,-11 8 0,-1-2 0,0 0 0,0 0 0,-31 10 0,34-14 0,-2-1 0,-1-1 0,0 0 0,1-1 0,-2-1 0,1-1 0,0 0 0,-35-4 0,-45 3 0,77 4 120,20-4-158,1 0 0,-1 0 0,1 0 0,0 0 0,-1 0 0,1 0-1,-1 0 1,1 0 0,-1 0 0,1 0 0,-1 0 0,1 1 0,-1-1 0,1 0 0,0 0 0,-1 1 0,1-1 0,0 0 0,-1 0-1,1 1 1,0-1 0,-1 0 0,1 1 0,0-1 0,-1 1 0,1-1 0,0 0 0,0 1 0,0-1 0,-1 1 0,1-1 0,0 1-1,0-1 1,0 0 0,0 1 0,0-1 0,0 1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4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7 0,0 3 0,0 4 0,5-2 0,1-1 0,-1 1 0,0 1 0,-2 1 0,-1 1 0,-1 1 0,4-4 0,1-1 0,0-5-8191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5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0 388 24575,'4'1'0,"-1"0"0,0 0 0,0 0 0,0 0 0,-1 1 0,1-1 0,0 1 0,0 0 0,-1 0 0,1 0 0,2 4 0,21 12 0,-24-17 0,0 0 0,1 1 0,-1-1 0,0 0 0,1 0 0,-1-1 0,1 1 0,-1 0 0,1-1 0,0 0 0,-1 0 0,1 1 0,-1-1 0,1-1 0,0 1 0,-1 0 0,1-1 0,-1 1 0,1-1 0,-1 0 0,1 0 0,-1 0 0,0 0 0,1 0 0,-1 0 0,0-1 0,0 1 0,0-1 0,0 0 0,0 1 0,0-1 0,0 0 0,-1 0 0,1 0 0,-1 0 0,1-1 0,-1 1 0,0 0 0,0-1 0,0 1 0,0 0 0,0-1 0,0 1 0,0-6 0,2-12 0,0 0 0,-1 0 0,-1 0 0,-3-34 0,1 33 0,1 0 0,-1-9 0,-6-46 0,6 69 0,0 0 0,-1 0 0,0 0 0,0 0 0,0 1 0,-1-1 0,0 1 0,0 0 0,-1-1 0,0 1 0,0 1 0,-6-7 0,10 11 0,-1 0 0,0 0 0,0 0 0,1 1 0,-1-1 0,0 0 0,0 0 0,0 1 0,0-1 0,0 1 0,0-1 0,0 1 0,0-1 0,0 1 0,0 0 0,0-1 0,0 1 0,0 0 0,0 0 0,0 0 0,-1 0 0,1 0 0,0 0 0,0 0 0,0 0 0,0 1 0,-1-1 0,0 1 0,1 0 0,-1 1 0,1-1 0,-1 0 0,1 0 0,0 1 0,-1-1 0,1 1 0,0 0 0,0-1 0,0 1 0,0 0 0,1-1 0,-2 3 0,-1 6 0,0 0 0,1 0 0,0 0 0,-1 16 0,2-10 0,-1 7 0,2 0 0,0 0 0,5 31 0,-5-49 0,1 1 0,1 0 0,-1-1 0,1 1 0,0-1 0,1 1 0,-1-1 0,1 0 0,0 0 0,0 0 0,0 0 0,1 0 0,0-1 0,0 0 0,0 0 0,0 0 0,1 0 0,6 4 0,-6-5 0,0 0 0,1 0 0,-1 0 0,1-1 0,0 1 0,-1-2 0,1 1 0,0 0 0,0-1 0,0 0 0,0-1 0,0 1 0,1-1 0,-1-1 0,8 0 0,-9 0 0,-1-1 0,-1 0 0,1 0 0,0 0 0,0 0 0,-1 0 0,1-1 0,-1 1 0,0-1 0,1 0 0,-1 0 0,-1 0 0,1-1 0,0 1 0,-1-1 0,0 1 0,0-1 0,0 0 0,0 0 0,0 0 0,-1 0 0,2-8 0,7-23 0,-2 0 0,-2 0 0,-1 0 0,1-45 0,-7 100 0,0 3 0,1 0 0,1-1 0,1 1 0,0 0 0,2-1 0,1 0 0,0 1 0,11 24 0,-9-33 40,0 1 0,17 22 0,-22-35-114,0 1-1,0 0 1,0 0 0,0-1 0,1 1-1,-1-1 1,1 0 0,-1 0 0,1 0-1,0 0 1,0 0 0,0 0 0,0-1-1,0 0 1,1 1 0,-1-1 0,0 0-1,1-1 1,3 2 0,6-4-6752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6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24575,'2'31'0,"1"1"0,7 36 0,-4-35 0,16 105 0,5 21 0,-25-149 0,4 12 0,-3-38 0,-6-65 0,1 56 0,0 1 0,2 0 0,1 0 0,0 0 0,2 0 0,1 0 0,9-30 0,-10 46 0,0 1 0,1-1 0,0 0 0,0 1 0,1 0 0,0 0 0,0 1 0,1-1 0,6-6 0,-10 12 0,-1 0 0,1 0 0,0 0 0,-1 0 0,1 0 0,-1 0 0,1 0 0,0 1 0,0-1 0,0 1 0,-1-1 0,1 1 0,0 0 0,0-1 0,0 1 0,0 0 0,0 0 0,2 1 0,-1 0 0,0 0 0,-1 0 0,1 0 0,-1 1 0,0-1 0,1 1 0,-1-1 0,0 1 0,0 0 0,0 0 0,0 0 0,0 0 0,-1 0 0,1 0 0,0 1 0,1 3 0,1 3 0,0-1 0,-1 2 0,0-1 0,-1 0 0,0 1 0,0-1 0,-1 1 0,0-1 0,0 1 0,-2 10 0,1-4 0,1-1 0,5 30 0,-2-28 0,1 0 0,0 0 0,1 0 0,13 22 0,-18-35 0,1-2 0,0 1 0,0 0 0,0 0 0,1-1 0,-1 1 0,0-1 0,1 1 0,0-1 0,-1 0 0,1 0 0,0 0 0,4 1 0,-4-2 0,-1-1 0,0 1 0,1-1 0,-1 0 0,1 0 0,-1 0 0,0 0 0,1 0 0,-1 0 0,1-1 0,-1 1 0,0-1 0,1 1 0,-1-1 0,0 0 0,0 0 0,1 0 0,-1-1 0,0 1 0,0 0 0,2-3 0,2-1 0,-1 0 0,1 0 0,-1 0 0,-1-1 0,1 0 0,-1 0 0,0 0 0,0 0 0,-1-1 0,0 1 0,3-10 0,3-12 0,9-44 0,-11 40 0,-3 10 0,-1 0 0,0-45 0,-6 125 0,1-13 0,2 50 0,1-84 0,0 1 0,1-1 0,0 0 0,0 1 0,1-1 0,1-1 0,0 1 0,0 0 0,11 18 0,-12-25 0,0 0 0,0-1 0,0 1 0,1-1 0,-1 1 0,1-1 0,0 0 0,0 0 0,0-1 0,0 1 0,0-1 0,0 0 0,1 0 0,-1 0 0,1-1 0,6 2 0,-8-3 0,0 0 0,-1 1 0,1-1 0,0-1 0,0 1 0,-1 0 0,1-1 0,0 1 0,0-1 0,-1 0 0,1 0 0,-1 0 0,1 0 0,-1 0 0,1-1 0,-1 1 0,0-1 0,1 1 0,-1-1 0,0 0 0,0 0 0,0 0 0,0 0 0,-1-1 0,1 1 0,-1 0 0,1-1 0,1-3 0,4-10 0,-1 0 0,0 0 0,-1 0 0,0-1 0,-2 0 0,0 0 0,-1 0 0,0-28 0,-2 33 0,0 1 0,-1-1 0,-1 0 0,0 1 0,0 0 0,-1-1 0,-1 1 0,1 0 0,-2 0 0,0 1 0,0 0 0,-1-1 0,-12-15 0,16 24 0,0-1 0,1 1 0,-1 0 0,0 0 0,-1 0 0,1 0 0,0 1 0,-1-1 0,1 1 0,-1-1 0,1 1 0,-1 0 0,1 0 0,-1 0 0,0 0 0,0 0 0,0 1 0,1-1 0,-1 1 0,0 0 0,0 0 0,0 0 0,0 0 0,0 0 0,0 1 0,1-1 0,-1 1 0,0 0 0,0 0 0,1 0 0,-1 0 0,0 0 0,1 1 0,-1-1 0,1 1 0,-4 3 0,0-1 0,1 1 0,0 0 0,0 0 0,1 1 0,-1-1 0,1 1 0,0 0 0,1 0 0,-1 0 0,1 1 0,1-1 0,-1 1 0,1 0 0,-2 7 0,2 2 30,0 1 0,0-1 0,2 18 0,0-30-95,0-1 1,0 0-1,0 1 1,1-1-1,0 0 1,-1 0-1,1 1 0,0-1 1,0 0-1,1 0 1,-1 0-1,1 0 1,0 0-1,-1-1 1,1 1-1,0 0 0,0-1 1,1 1-1,-1-1 1,1 0-1,-1 0 1,4 2-1,10 3-6761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24575,'0'37'0,"-1"0"0,2 0 0,1 0 0,13 64 0,-10-73 0,-1 0 0,1 37 0,-4-35 0,1-1 0,7 29 0,6 22 0,-12-57 0,1-1 0,0 1 0,2-1 0,1 0 0,1 0 0,17 36 0,-25-58 0,0 0 0,0 1 0,0-1 0,0 0 0,1 1 0,-1-1 0,0 0 0,0 1 0,0-1 0,0 0 0,0 0 0,0 1 0,1-1 0,-1 0 0,0 0 0,0 1 0,0-1 0,1 0 0,-1 0 0,0 1 0,0-1 0,1 0 0,-1 0 0,0 0 0,0 0 0,1 0 0,-1 1 0,0-1 0,1 0 0,-1 0 0,0 0 0,1 0 0,-1 0 0,0 0 0,1 0 0,-1 0 0,0 0 0,0 0 0,1 0 0,-1 0 0,0 0 0,1 0 0,-1 0 0,0-1 0,1 1 0,-1 0 0,0 0 0,6-19 0,-4-31 0,-2 48 0,-1-23 0,-2-1 0,-1 1 0,0-1 0,-2 1 0,-12-31 0,11 35 0,-4-20 0,2 1 0,2-2 0,1 1 0,2-1 0,3-58 0,0 89 0,2 0 0,-1 1 0,1-1 0,1 0 0,0 1 0,4-14 0,-5 21 0,1 0 0,-1 0 0,1 1 0,0-1 0,0 0 0,0 1 0,0-1 0,0 1 0,0 0 0,1 0 0,-1 0 0,1 0 0,-1 0 0,1 0 0,0 1 0,0-1 0,0 1 0,0 0 0,0 0 0,0 0 0,0 0 0,0 0 0,0 1 0,1-1 0,2 1 0,-3 0 0,0-1 0,0 1 0,1 0 0,-1 0 0,0 0 0,0 0 0,0 1 0,0-1 0,1 1 0,-1 0 0,0 0 0,0 0 0,0 0 0,-1 1 0,1-1 0,0 1 0,0-1 0,-1 1 0,1 0 0,4 5 0,-5-4 0,1 1 0,-1-1 0,0 1 0,0 0 0,-1 0 0,1 0 0,-1 0 0,0 0 0,0 0 0,0 1 0,0-1 0,-1 0 0,0 9 0,0-4 0,-1 1 0,0-1 0,0 0 0,-1 1 0,0-1 0,-1 0 0,0 0 0,-1 0 0,1-1 0,-2 1 0,1-1 0,-1 0 0,-11 14 0,-13-2 0,25-17 0,1-1 0,-1 0 0,0 1 0,1-1 0,-1 1 0,1 0 0,0 1 0,0-1 0,-5 6 0,8-9 2,0 1-1,0-1 1,0 1 0,0-1-1,0 1 1,0-1-1,0 0 1,0 1 0,0-1-1,0 1 1,1-1 0,-1 0-1,0 1 1,0-1-1,0 1 1,0-1 0,1 0-1,-1 1 1,0-1-1,0 0 1,1 1 0,-1-1-1,0 0 1,1 1-1,-1-1 1,0 0 0,1 0-1,-1 1 1,0-1-1,1 0 1,-1 0 0,1 0-1,-1 0 1,0 0-1,1 1 1,-1-1 0,1 0-1,18 3-1004,-18-2 580,18 0-6403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24575,'2'33'0,"2"1"0,1-1 0,12 43 0,-9-42 0,-1 1 0,5 66 0,-13-95 0,1 1 0,1-1 0,-1 0 0,1 1 0,0-1 0,0 1 0,1-1 0,0 0 0,0 0 0,5 9 0,-31-81 0,15 47-455,-1 1 0,-23-33 0,23 37-6371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4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0 379 24575,'1'-2'0,"-1"1"0,1 0 0,-1 0 0,1 0 0,0 0 0,-1 0 0,1 0 0,0 0 0,0 0 0,0 0 0,0 0 0,0 0 0,0 1 0,0-1 0,0 0 0,0 1 0,0-1 0,1 1 0,-1-1 0,0 1 0,0 0 0,1-1 0,-1 1 0,0 0 0,0 0 0,1 0 0,1 0 0,43-3 0,-41 2 0,41 0 0,251 4 0,-296-4 0,0 1 0,0 0 0,0 0 0,0 1 0,0-1 0,0 0 0,1 0 0,-1 0 0,0 1 0,0-1 0,0 1 0,0-1 0,0 1 0,0-1 0,0 1 0,0-1 0,0 1 0,-1 0 0,1 0 0,0-1 0,0 1 0,-1 0 0,1 0 0,0 0 0,-1 0 0,1 0 0,-1 0 0,1 0 0,-1 0 0,1 0 0,-1 0 0,0 0 0,1 0 0,-1 0 0,0 0 0,0 0 0,0 0 0,0 1 0,0 0 0,-1 5 0,-1 0 0,0 0 0,0 0 0,0 0 0,-5 9 0,-3 10 0,4-8 0,1 0 0,1 0 0,1 0 0,1 0 0,0 0 0,2 20 0,0-33 0,1 0 0,-1-1 0,1 1 0,1 0 0,-1-1 0,1 1 0,0-1 0,0 1 0,0-1 0,0 0 0,1 0 0,0 0 0,0 0 0,0 0 0,0 0 0,1-1 0,-1 0 0,1 0 0,0 0 0,0 0 0,0 0 0,0-1 0,0 0 0,1 1 0,-1-2 0,1 1 0,-1 0 0,7 0 0,-5 0 0,0-1 0,0 0 0,0 0 0,1 0 0,-1 0 0,0-1 0,0 0 0,1-1 0,6-1 0,-10 2 0,0-1 0,-1 0 0,1 0 0,0 0 0,0 0 0,-1-1 0,1 1 0,-1-1 0,1 1 0,-1-1 0,0 0 0,0 0 0,0 0 0,0 0 0,0-1 0,0 1 0,0 0 0,-1-1 0,1 1 0,-1-1 0,2-2 0,1-5 0,0 0 0,-1 0 0,0 0 0,0 0 0,-1 0 0,-1-1 0,0 1 0,0-1 0,-1 1 0,0-1 0,-1 1 0,0-1 0,0 1 0,-1 0 0,-1-1 0,0 1 0,0 0 0,-1 0 0,0 1 0,-1-1 0,0 1 0,0 0 0,-1 0 0,0 1 0,-1 0 0,0 0 0,-10-9 0,12 13 0,-1-1 0,0 1 0,0 1 0,0-1 0,0 1 0,0 0 0,-1 0 0,0 1 0,1 0 0,-1 0 0,-9-1 0,13 3 0,0-1 0,0 1 0,0-1 0,0 1 0,0 0 0,0 0 0,0 1 0,0-1 0,0 1 0,0-1 0,0 1 0,0 0 0,1 0 0,-1 0 0,0 1 0,0-1 0,1 1 0,-1-1 0,1 1 0,-1 0 0,1 0 0,0 0 0,0 0 0,-1 0 0,2 1 0,-1-1 0,0 1 0,-2 3 0,3-5 0,1 1 0,-1-1 0,1 1 0,-1-1 0,1 1 0,0 0 0,-1-1 0,1 1 0,0-1 0,0 1 0,0-1 0,0 1 0,0 0 0,1-1 0,-1 1 0,0-1 0,1 1 0,-1-1 0,1 1 0,-1-1 0,1 1 0,1 1 0,1 1 0,-1-1 0,1-1 0,0 1 0,-1 0 0,1-1 0,0 1 0,1-1 0,-1 0 0,5 2 0,2 1 0,2 0 0,-1 0 0,1-2 0,-1 1 0,16 1 0,28 5 0,-29-5 0,48 4 0,-66-9 0,0 0 0,1 0 0,-1-1 0,0 0 0,0-1 0,0 1 0,0-2 0,-1 1 0,1-1 0,8-4 0,3-4 0,0-1 0,-1-1 0,-1 0 0,0-2 0,-1 1 0,0-2 0,-2 0 0,0-1 0,0 0 0,14-26 0,-19 27 0,0-1 0,-1 0 0,-1 0 0,0-1 0,-2 0 0,0-1 0,-1 1 0,0-1 0,-2 1 0,0-1 0,-1 0 0,-2-26 0,1 44 0,0-1 0,0 1 0,0-1 0,0 1 0,-1-1 0,1 1 0,0-1 0,-1 1 0,1-1 0,-1 1 0,1-1 0,-1 1 0,0 0 0,0-1 0,1 1 0,-1 0 0,0 0 0,0-1 0,0 1 0,0 0 0,-1 0 0,1 0 0,0 0 0,0 0 0,-1 1 0,1-1 0,0 0 0,-1 1 0,1-1 0,-1 0 0,1 1 0,-1 0 0,1-1 0,-1 1 0,1 0 0,-1 0 0,1 0 0,-1 0 0,1 0 0,-1 0 0,1 0 0,-3 1 0,0 0 0,1 0 0,0 0 0,-1 1 0,1-1 0,0 1 0,0 0 0,0 0 0,0 0 0,0 0 0,0 0 0,1 0 0,-1 1 0,1 0 0,-1-1 0,1 1 0,0 0 0,-3 6 0,-2 8 0,1 1 0,1-1 0,1 1 0,0 0 0,-2 36 0,7 95 0,1-63 0,-2-75 0,2 1 0,-1-1 0,1 1 0,1-1 0,0 0 0,0 0 0,1-1 0,1 1 0,0-1 0,0 1 0,8 10 0,-10-16 0,1 0 0,-1 0 0,1 0 0,1-1 0,-1 1 0,0-1 0,1 0 0,0 0 0,0 0 0,0-1 0,0 0 0,1 0 0,-1 0 0,1-1 0,0 1 0,0-1 0,0-1 0,0 1 0,0-1 0,0 0 0,11 0 0,-15-1 0,0 0 0,0-1 0,0 1 0,-1 0 0,1-1 0,0 1 0,0-1 0,-1 0 0,1 0 0,0 1 0,-1-1 0,1 0 0,-1 0 0,1-1 0,-1 1 0,0 0 0,1 0 0,-1-1 0,0 1 0,2-4 0,-1 1 0,0 0 0,0 0 0,0 0 0,-1-1 0,0 1 0,1-1 0,-2 1 0,2-7 0,-2-9 0,1 1 0,-2-1 0,-4-20 0,5 34 0,-1 1 0,0 0 0,0 0 0,-1 0 0,0 0 0,1 0 0,-2 0 0,1 0 0,0 1 0,-1-1 0,0 1 0,0 0 0,0-1 0,-1 1 0,0 1 0,1-1 0,-1 1 0,0-1 0,-1 1 0,1 0 0,-1 0 0,1 1 0,-1 0 0,0-1 0,-5-1 0,6 4 0,1-1 0,-1 0 0,1 1 0,0-1 0,-1 1 0,1 0 0,-1 0 0,1 0 0,-1 1 0,1-1 0,0 1 0,-1 0 0,1 0 0,0 0 0,0 0 0,-1 1 0,1-1 0,0 1 0,0 0 0,1 0 0,-1 0 0,0 0 0,1 0 0,-1 1 0,1-1 0,-1 1 0,1-1 0,0 1 0,0 0 0,1 0 0,-1 0 0,1 0 0,-1 0 0,1 1 0,0-1 0,0 0 0,-1 5 0,2-7 3,-1 1-1,0 0 0,1-1 1,0 1-1,-1 0 1,1-1-1,0 1 0,0 0 1,0-1-1,0 1 1,0 0-1,0 0 0,0-1 1,0 1-1,1 0 1,-1-1-1,1 1 0,-1 0 1,1-1-1,0 1 0,0-1 1,0 1-1,-1-1 1,1 1-1,1-1 0,-1 0 1,0 0-1,0 1 1,0-1-1,1 0 0,-1 0 1,1 0-1,-1 0 1,0 0-1,1-1 0,0 1 1,-1 0-1,1-1 0,-1 1 1,4 0-1,6 1-154,0-1 0,0 1 0,0-2 0,1 0 1,11-1-1,-12 1-400,8-1-6274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24575,'1'-1'0,"0"-1"0,-1 1 0,1 0 0,-1 0 0,1 0 0,0 0 0,0 0 0,0 0 0,0 0 0,0 0 0,0 0 0,0 0 0,0 0 0,0 1 0,0-1 0,0 0 0,0 1 0,1-1 0,1 0 0,33-13 0,-26 11 0,14-4 0,1 1 0,0 2 0,1 1 0,-1 0 0,1 2 0,-1 1 0,31 4 0,18-1 0,-27 2-1365,-30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24575,'0'4'0,"0"7"0,0 5 0,0 5 0,0 3 0,0 2 0,0 1 0,0 1 0,0-1 0,-4 1 0,-2-1 0,-4 0 0,-1-1 0,2 1 0,2-1 0,-1-4 0,-1-1 0,2-5-8191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24575,'2'0'0,"0"1"0,-1 0 0,1-1 0,-1 1 0,1 0 0,-1 0 0,0 0 0,1 0 0,-1 0 0,0 0 0,0 1 0,0-1 0,0 0 0,0 1 0,0-1 0,0 1 0,1 2 0,15 31 0,-15-32 0,15 37 0,-1 0 0,-2 1 0,-2 0 0,-2 1 0,-2 1 0,-2-1 0,2 49 0,-10-182 0,3-127 0,1 208 0,0 0 0,0 0 0,1 0 0,0 1 0,1-1 0,0 1 0,0 0 0,1 0 0,0 0 0,1 1 0,12-16 0,-14 19 0,0 1 0,0 0 0,1 0 0,-1 0 0,1 0 0,0 0 0,0 1 0,0 0 0,0 0 0,1 0 0,-1 1 0,1 0 0,0 0 0,-1 0 0,1 1 0,0 0 0,0 0 0,0 0 0,0 1 0,0 0 0,8 1 0,-9 0 0,0 1 0,0 0 0,-1 0 0,1 0 0,0 1 0,-1-1 0,1 1 0,-1 0 0,0 1 0,0-1 0,0 1 0,0 0 0,-1 0 0,1 0 0,-1 0 0,0 0 0,-1 1 0,1 0 0,-1-1 0,0 1 0,0 0 0,0 0 0,2 9 0,2 9 0,-1 0 0,-1 1 0,2 46 0,-6-41-84,-1-23-7,0 0-1,1 0 1,0 0-1,0-1 1,1 1-1,-1 0 1,1 0-1,1 0 1,-1-1-1,1 1 1,0-1-1,0 1 0,4 7 1,6-2-6735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31 157 24575,'8'-1'0,"-1"1"0,1-1 0,-1-1 0,1 1 0,-1-1 0,0 0 0,0-1 0,0 0 0,0 0 0,0 0 0,-1-1 0,7-5 0,-10 7 0,0 0 0,-1 0 0,1 0 0,-1-1 0,1 1 0,-1-1 0,0 1 0,0-1 0,0 0 0,0 0 0,-1 0 0,1 0 0,-1 0 0,0 0 0,1 0 0,-2-1 0,1 1 0,0 0 0,-1-1 0,1 1 0,-1 0 0,0-1 0,0 1 0,0-1 0,-1 1 0,1 0 0,-1-1 0,-1-5 0,1 8 0,1-1 0,-1 0 0,1 1 0,-1-1 0,1 1 0,-1-1 0,0 1 0,0 0 0,0-1 0,0 1 0,0 0 0,0 0 0,0-1 0,0 1 0,0 0 0,0 0 0,-1 0 0,1 0 0,0 0 0,-1 1 0,1-1 0,-1 0 0,1 1 0,-1-1 0,1 1 0,-1-1 0,0 1 0,1 0 0,-1-1 0,1 1 0,-1 0 0,0 0 0,1 0 0,-1 1 0,0-1 0,1 0 0,-1 1 0,1-1 0,-1 1 0,1-1 0,-1 1 0,1 0 0,-1-1 0,1 1 0,-2 1 0,-2 1 0,-1 1 0,1 0 0,0 0 0,0 0 0,1 0 0,-1 1 0,1 0 0,0 0 0,0 0 0,-3 8 0,-1 3 0,0 0 0,2 0 0,0 1 0,1 0 0,1 0 0,0 1 0,1-1 0,1 1 0,1 0 0,1-1 0,0 1 0,1 0 0,6 33 0,-5-47 0,0 0 0,0 0 0,0 0 0,0 0 0,1-1 0,-1 1 0,1-1 0,0 0 0,0 0 0,0 0 0,1 0 0,-1 0 0,1-1 0,-1 1 0,1-1 0,0 0 0,0 0 0,0 0 0,0-1 0,0 0 0,0 1 0,0-1 0,1-1 0,-1 1 0,0-1 0,7 1 0,0 0 0,1-1 0,0 0 0,-1-1 0,1 0 0,-1 0 0,0-1 0,1-1 0,-1 0 0,13-5 0,-13 1-151,0 0-1,-1-1 0,0 1 0,0-2 1,-1 0-1,0 0 0,0-1 1,9-14-1,-8 11-6674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24575,'-2'33'0,"-1"0"0,-2 0 0,-14 52 0,-5 23 0,18-71-455,-3-1 0,-13 38 0,16-58-6371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24575,'1'7'0,"1"0"0,-1 0 0,1 0 0,0 0 0,0-1 0,1 1 0,0 0 0,0-1 0,1 0 0,5 8 0,46 57 0,-36-53 0,1 0 0,0-2 0,36 23 0,-33-24 0,-16-10-80,0-1 0,0 0-1,0 0 1,1-1 0,-1 0-1,1-1 1,0 1 0,0-2-1,0 1 1,0-1 0,0 0 0,0 0-1,0-1 1,0-1 0,1 1-1,7-2 1,2-4-6746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24575,'2'0'0,"-1"0"0,0 1 0,0-1 0,0 1 0,0-1 0,0 1 0,0-1 0,0 1 0,-1-1 0,1 1 0,0 0 0,0 0 0,0-1 0,-1 1 0,1 0 0,0 0 0,-1 0 0,1 0 0,0 0 0,-1 0 0,1 0 0,-1 0 0,0 0 0,1 0 0,-1 0 0,0 0 0,0 2 0,6 39 0,-4-31 0,51 259 0,-41-208 0,25 79 0,-17-70 0,-15-50-1365,-2-2-5461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0 108 24575,'1'-2'0,"-1"0"0,0 0 0,1 0 0,-1 0 0,1 1 0,0-1 0,0 0 0,-1 0 0,1 1 0,0-1 0,1 0 0,-1 1 0,0-1 0,0 1 0,1 0 0,-1-1 0,0 1 0,1 0 0,0 0 0,-1 0 0,1 0 0,-1 0 0,1 0 0,3-1 0,52-15 0,-41 14 0,179-40 0,-96 36-1365,-77 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24575,'0'10'0,"-2"0"0,1 0 0,-2 0 0,-5 16 0,-3 13 0,5-8 0,1-11 0,2-1 0,0 1 0,-1 33 0,5-45 0,0 0 0,0 0 0,0 0 0,1 0 0,1 0 0,-1 0 0,1 0 0,0-1 0,1 1 0,0-1 0,0 0 0,7 9 0,-4-7 0,0 1 0,1-1 0,0 0 0,0-1 0,1 1 0,0-2 0,1 1 0,0-1 0,0-1 0,0 0 0,1 0 0,-1-1 0,1-1 0,1 0 0,-1 0 0,1-1 0,-1 0 0,1-1 0,0 0 0,0-1 0,23-1 0,-31-1 0,0 0 0,-1 0 0,1 0 0,0 0 0,0-1 0,-1 1 0,1-1 0,-1 0 0,1 0 0,-1 0 0,0-1 0,0 1 0,0-1 0,0 0 0,0 0 0,0 0 0,-1 0 0,0 0 0,1 0 0,-1-1 0,0 1 0,-1-1 0,1 0 0,-1 1 0,1-1 0,-1 0 0,0 0 0,-1 0 0,1-5 0,2-10 0,-1 0 0,-1 0 0,-1 1 0,-5-36 0,2 29 0,-2 0 0,-1 0 0,-1 1 0,-1 0 0,-1 0 0,-16-30 0,24 52 0,1 1 0,-1 0 0,1-1 0,-1 1 0,0 0 0,1 0 0,-1 0 0,0 0 0,0 0 0,0 0 0,0 0 0,0 0 0,0 0 0,0 0 0,0 0 0,0 0 0,-1 1 0,1-1 0,0 1 0,0-1 0,-3 0 0,3 1 0,0 1 0,0-1 0,1 1 0,-1-1 0,0 1 0,0-1 0,0 1 0,1 0 0,-1-1 0,0 1 0,1 0 0,-1 0 0,1-1 0,-1 1 0,1 0 0,-1 0 0,1 0 0,-1 0 0,1 0 0,0 0 0,0 0 0,-1 1 0,-2 9 0,1 0 0,0 0 0,0 21 0,1 28 0,5 206 0,9-195 0,-8-52 0,-2 0 0,3 30 0,7 74 0,-7-82 0,2 59 0,-8-90 0,0-1 0,-1 0 0,0 1 0,0-1 0,-1 0 0,0 0 0,-1 0 0,0 0 0,0 0 0,-9 15 0,10-20 0,-1-1 0,0 1 0,0-1 0,-1 1 0,1-1 0,-1 0 0,1-1 0,-1 1 0,0-1 0,0 1 0,0-1 0,-1 0 0,1-1 0,0 1 0,-1-1 0,1 0 0,-1 0 0,1 0 0,-1 0 0,0-1 0,1 0 0,-1 0 0,-8-1 0,8 0 0,1 0 0,-1 0 0,0 0 0,0 0 0,0-1 0,0 0 0,1 0 0,-1 0 0,1-1 0,0 1 0,0-1 0,0 0 0,0-1 0,0 1 0,0 0 0,1-1 0,0 0 0,0 0 0,0 0 0,0 0 0,0-1 0,-3-7 0,-1-4 0,1 0 0,0-1 0,1 0 0,1 0 0,-3-22 0,6 34 2,1 0 1,0-1-1,0 1 0,0 0 0,0 0 0,1 0 0,0 0 0,0-1 1,0 1-1,1 0 0,-1 1 0,1-1 0,0 0 0,1 0 1,-1 1-1,1-1 0,0 1 0,0 0 0,7-8 0,4 0-46,1 0-1,0 0 0,1 1 0,20-10 0,16-12-1139,-39 23-5642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3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24575,'2'0'0,"-1"1"0,0-1 0,0 1 0,0-1 0,0 1 0,0 0 0,0-1 0,0 1 0,0 0 0,0 0 0,0 0 0,0 0 0,0-1 0,-1 1 0,1 1 0,0-1 0,-1 0 0,1 0 0,0 0 0,-1 0 0,0 0 0,1 0 0,-1 1 0,0-1 0,1 0 0,-1 0 0,0 3 0,5 39 0,-5-38 0,5 40 0,2 0 0,3-1 0,19 59 0,-9-35 0,2 9 0,-5-26 0,-3 1 0,-2 0 0,-2 1 0,5 103 0,-16-120 0,1-28 0,0-25 0,-1-35 0,-1 0 0,-11-60 0,-36-98-1365,43 188-5461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7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24575,'0'3'0,"0"6"0,0 4 0,0 3 0,0 4 0,0 1 0,0 0 0,3-2 0,2-2 0,-1 1 0,4-4 0,-1 0 0,3-2 0,3-4 0,-1-3-8191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3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28 24575,'5'-4'0,"0"1"0,0 0 0,1 0 0,-1 1 0,0-1 0,1 1 0,0 0 0,-1 1 0,1 0 0,0-1 0,0 2 0,0-1 0,0 1 0,8 0 0,-10 0 0,0 0 0,1 0 0,-1 0 0,0 1 0,0-1 0,0 1 0,1 0 0,-1 0 0,0 1 0,0-1 0,0 1 0,-1 0 0,1 0 0,0 0 0,-1 1 0,1-1 0,-1 1 0,0 0 0,0 0 0,4 4 0,-4-1 0,-1 0 0,0 0 0,0 0 0,0 0 0,0 0 0,-1 0 0,0 0 0,-1 1 0,1-1 0,-1 1 0,-1-1 0,1 0 0,-1 1 0,0-1 0,0 0 0,-1 0 0,0 0 0,0 0 0,0 0 0,-1 0 0,1 0 0,-8 9 0,5-7 0,-1 1 0,0-2 0,0 1 0,-1-1 0,0 0 0,0 0 0,0-1 0,-1 0 0,0 0 0,0-1 0,-1 0 0,0 0 0,1-1 0,-12 4 0,-71 22 0,88-27-1365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24575,'0'14'0,"0"0"0,1 0 0,1-1 0,0 1 0,5 15 0,-6-25 0,0-1 0,0 1 0,0-1 0,1 0 0,0 1 0,0-1 0,0 0 0,0 0 0,0-1 0,0 1 0,1 0 0,0-1 0,-1 1 0,1-1 0,0 0 0,0 0 0,0 0 0,0 0 0,1-1 0,-1 1 0,0-1 0,1 0 0,-1 0 0,7 1 0,-4 0 0,1-1 0,-1-1 0,1 1 0,-1-1 0,1-1 0,-1 1 0,1-1 0,-1 0 0,1 0 0,-1-1 0,0 0 0,0 0 0,0-1 0,0 1 0,0-1 0,6-5 0,-5 3 0,0-1 0,-1 0 0,0 0 0,0-1 0,0 1 0,-1-2 0,0 1 0,0 0 0,0-1 0,5-14 0,-3 2 0,0-1 0,-2 0 0,0 0 0,-1 0 0,-1 0 0,-1 0 0,-1-1 0,-1 1 0,-3-24 0,3 41 0,-1 0 0,0 0 0,0 0 0,0 0 0,0 0 0,0 1 0,-1-1 0,0 0 0,0 1 0,0 0 0,0-1 0,0 1 0,0 0 0,-1 0 0,0 0 0,0 0 0,0 1 0,0-1 0,0 1 0,0 0 0,0-1 0,-1 1 0,1 1 0,-1-1 0,0 1 0,0-1 0,1 1 0,-1 0 0,0 0 0,-6 0 0,3 0 0,0 1 0,-1 0 0,1 0 0,0 1 0,0 0 0,0 0 0,0 0 0,0 1 0,0 0 0,0 1 0,0-1 0,0 1 0,1 1 0,0-1 0,0 1 0,-8 5 0,8-3 0,1 0 0,-1 1 0,1-1 0,1 1 0,-1 0 0,1 0 0,0 1 0,1-1 0,-1 1 0,2 0 0,-1 0 0,1 0 0,0 0 0,-1 13 0,1 3 0,0 1 0,2-1 0,4 41 0,-3-59-47,0-1 0,0 0 0,1 0 0,0 0 0,-1 0 0,2 0 0,-1-1 0,1 1 0,-1 0-1,1-1 1,0 0 0,1 0 0,-1 0 0,1 0 0,0 0 0,0-1 0,0 1 0,0-1 0,1 0 0,-1-1 0,1 1 0,0-1-1,-1 0 1,1 0 0,0 0 0,0-1 0,1 1 0,8 0 0,6 1-6779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24575,'-1'85'0,"3"95"0,11-108 0,-9-52 0,0 0 0,1 28 0,-5-32-227,1 1-1,1-1 1,0 1-1,1-1 1,10 29-1,-10-37-6598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24575,'-5'2'0,"0"0"0,0 1 0,0-1 0,0 1 0,1 0 0,-1 1 0,1-1 0,0 1 0,0 0 0,0 0 0,-6 8 0,-1-1 0,-14 12 0,-2-2 0,-35 22 0,-7 5 0,68-47 0,-1 0 0,1 0 0,0 0 0,-1 0 0,1 0 0,0 0 0,0 0 0,-1 0 0,1 0 0,0 0 0,0 1 0,0-1 0,1 0 0,-1 1 0,0-1 0,0 1 0,1-1 0,-1 1 0,1-1 0,-1 1 0,1-1 0,0 1 0,0 0 0,0-1 0,0 1 0,0 0 0,0-1 0,0 1 0,0-1 0,0 1 0,1 0 0,-1-1 0,1 1 0,-1-1 0,1 1 0,0-1 0,-1 0 0,1 1 0,0-1 0,0 1 0,0-1 0,0 0 0,0 0 0,0 0 0,1 0 0,-1 0 0,0 0 0,1 0 0,-1 0 0,3 1 0,10 7 0,1-1 0,0 0 0,0-1 0,16 5 0,-17-7 0,71 26 0,-41-16 0,57 27 0,-70-21-1365,-20-10-5461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42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24575,'2'4'0,"-1"0"0,1 0 0,0 0 0,0 0 0,0-1 0,1 1 0,-1 0 0,1-1 0,5 6 0,6 9 0,169 257 0,-71-109 0,-43-69 0,-68-94 0,1 0 0,0 0 0,0 0 0,0-1 0,0 1 0,1-1 0,-1 1 0,0-1 0,1 0 0,0 0 0,0 0 0,-1 0 0,1 0 0,0-1 0,6 3 0,-7-5 0,0 1 0,0 0 0,0-1 0,0 1 0,0-1 0,-1 0 0,1 1 0,0-1 0,0 0 0,-1 0 0,1 0 0,-1-1 0,1 1 0,-1 0 0,1 0 0,-1-1 0,0 1 0,1-1 0,-1 1 0,0-1 0,0 0 0,0 1 0,0-1 0,-1 0 0,1 0 0,0 0 0,-1 0 0,1-3 0,6-17 0,0 0 0,3-29 0,-2 13 0,-2 11 0,1 0 0,1 0 0,2 1 0,0 0 0,2 1 0,1 0 0,0 1 0,2 0 0,1 1 0,35-39 0,127-150 24,-105 120-1413,-63 79-5437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8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24575,'-1'94'0,"3"105"0,11-111 0,-8-55 0,4 58 0,-10 14-1365,1-83-5461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8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24575,'32'0'0,"-1"-1"0,0-2 0,43-9 0,-44 7 0,-1 2 0,1 1 0,50 2 0,34-1 0,-6-23-1365,-87 22-5461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9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24575,'0'35'0,"1"0"0,1 0 0,12 56 0,48 138 0,-53-198 120,-9-30-191,0 0 1,0 0-1,1 0 0,-1 1 0,0-1 1,1 0-1,-1 0 0,1 0 1,-1 0-1,1 0 0,0 0 0,-1 0 1,1 0-1,0 0 0,0 0 1,0 0-1,0 0 0,0-1 0,0 1 1,1 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0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0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24575,'2'0'0,"-1"1"0,0-1 0,0 1 0,0-1 0,0 1 0,0-1 0,1 1 0,-1 0 0,0 0 0,-1 0 0,1-1 0,0 1 0,0 0 0,0 0 0,0 0 0,-1 0 0,1 0 0,-1 1 0,1-1 0,0 0 0,-1 0 0,0 0 0,1 0 0,-1 1 0,0-1 0,0 0 0,1 3 0,4 39 0,-5-38 0,0 134 0,1 17 0,1-136 0,2 1 0,0-1 0,1 0 0,10 26 0,-15-45 0,0-1 0,0 1 0,0-1 0,0 1 0,0-1 0,1 1 0,-1-1 0,0 1 0,0-1 0,1 1 0,-1-1 0,0 1 0,1-1 0,-1 1 0,0-1 0,1 0 0,-1 1 0,1-1 0,-1 0 0,1 1 0,-1-1 0,0 0 0,1 0 0,-1 1 0,1-1 0,-1 0 0,2 0 0,4-11 0,-4-25 0,-40-92 0,38 127 0,0 0 0,-1 0 0,1 0 0,0 0 0,0 0 0,-1 0 0,1 0 0,0 0 0,0 0 0,0 0 0,0 0 0,1 0 0,-1 0 0,0 0 0,0 0 0,1 0 0,-1 0 0,0 0 0,1 0 0,-1 0 0,1 0 0,-1 0 0,1 0 0,0 1 0,-1-1 0,1 0 0,0 0 0,-1 1 0,1-1 0,0 0 0,0 1 0,0-1 0,0 1 0,-1-1 0,1 1 0,0-1 0,0 1 0,0 0 0,0-1 0,0 1 0,2 0 0,5-1 0,0 1 0,0 1 0,0-1 0,15 4 0,16 0 0,-35-5 0,0 0 0,0-1 0,0 1 0,0-1 0,0 1 0,-1-1 0,1 0 0,-1-1 0,1 1 0,-1-1 0,0 1 0,0-1 0,0 0 0,0 0 0,-1 0 0,1-1 0,-1 1 0,0-1 0,0 1 0,0-1 0,0 0 0,0 0 0,-1 1 0,0-1 0,1-7 0,3-7 0,-2 0 0,0-1 0,-1 1 0,-1-23 0,-2 90 0,-1-6 0,6 73 0,-3-105 0,1 1 0,0 0 0,1-1 0,0 1 0,1-1 0,0 0 0,1 0 0,0 0 0,0-1 0,2 1 0,9 12 0,14 0-1365,-14-16-5461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9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24575,'0'3'0,"0"6"0,0 4 0,0 3 0,0 4 0,0-3-8191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24575,'-2'129'0,"5"139"0,7-225-1365,-5-26-5461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24575,'5'0'0,"5"0"0,6 0 0,5 0 0,3 0 0,2 0 0,1 0 0,1 0 0,0 0 0,-1 0 0,0 0 0,0 0 0,0 0 0,-1 0 0,1 0 0,-5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57 218 24575,'57'20'0,"-52"-20"0,1 1 0,0-1 0,0-1 0,-1 1 0,1-1 0,0 0 0,0 0 0,-1-1 0,1 1 0,-1-1 0,0 0 0,1-1 0,-1 0 0,0 1 0,0-2 0,-1 1 0,1 0 0,0-1 0,-1 0 0,0 0 0,0 0 0,-1-1 0,5-6 0,-4 6 0,0 0 0,0-1 0,-1 1 0,0-1 0,0 0 0,-1 0 0,1 0 0,-1 0 0,-1-1 0,1 1 0,-1-1 0,0 1 0,0-1 0,-1 1 0,0-1 0,0 1 0,-1-1 0,1 1 0,-2-1 0,-2-10 0,3 15 0,0 0 0,0-1 0,0 1 0,0 0 0,-1 0 0,1 1 0,-1-1 0,1 0 0,-1 0 0,0 1 0,1-1 0,-1 1 0,0-1 0,0 1 0,0 0 0,0 0 0,-1 0 0,1 0 0,-3-1 0,0 1 0,0 0 0,0 0 0,0 0 0,0 1 0,0 0 0,0 0 0,0 0 0,-9 2 0,5 0 0,1 0 0,1 0 0,-1 0 0,0 1 0,0 0 0,1 1 0,0 0 0,0 0 0,0 0 0,0 1 0,-7 7 0,5 0 0,0 0 0,1 1 0,0 0 0,1 1 0,0-1 0,1 1 0,1 1 0,0-1 0,1 1 0,1 0 0,0 0 0,1 0 0,1 0 0,0 0 0,1 1 0,1-1 0,0 0 0,5 24 0,-4-33 0,1-1 0,-1 0 0,1 0 0,0 0 0,0 0 0,1 0 0,-1-1 0,1 0 0,0 1 0,0-2 0,1 1 0,-1 0 0,1-1 0,0 0 0,0 0 0,0 0 0,0 0 0,0-1 0,8 2 0,5 3 0,1-1 0,0-1 0,0-1 0,29 3 0,-43-7 6,0 0 0,0 0-1,0 0 1,0 0 0,-1-1-1,1 1 1,0-1 0,0-1 0,-1 1-1,1-1 1,0 1 0,-1-1-1,0-1 1,1 1 0,-1 0 0,0-1-1,0 0 1,-1 0 0,1 0-1,6-7 1,-3 0-192,-1 1 1,0-1-1,0 0 0,-1-1 1,0 1-1,0-1 1,4-19-1,-4 12-6640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2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85 24575,'1'10'0,"1"0"0,-1 0 0,2 0 0,5 16 0,3 13 0,36 144 0,-17-75 0,50 163 0,-56-202 0,-74-143 0,35 43 0,-19-37 0,-43-130 0,68 169 0,3 14 0,2-1 0,0 0 0,1 0 0,-2-20 0,-6-40 0,7 56 0,0-1 0,2 1 0,0-1 0,2-23 0,0 39 0,1-1 0,-1 1 0,1 0 0,1 0 0,-1-1 0,1 1 0,0 0 0,0 0 0,0 1 0,1-1 0,0 0 0,0 1 0,0-1 0,0 1 0,1 0 0,0 0 0,-1 1 0,2-1 0,-1 1 0,8-5 0,-9 5 0,1 1 0,0 0 0,-1 0 0,1 0 0,0 0 0,0 1 0,1 0 0,-1-1 0,0 2 0,0-1 0,1 0 0,-1 1 0,0 0 0,1 0 0,-1 0 0,0 0 0,1 1 0,-1 0 0,0 0 0,0 0 0,0 0 0,0 1 0,0-1 0,0 1 0,0 0 0,0 1 0,0-1 0,3 3 0,-2 0 0,0 0 0,0 1 0,0-1 0,-1 1 0,0 0 0,0 0 0,0 0 0,-1 1 0,0-1 0,0 1 0,-1 0 0,0 0 0,0 0 0,0 0 0,-1 0 0,0 8 0,1 4 24,-2-1 0,0 0 0,-2 0 0,-3 23 0,4-36-44,-1-1 0,1 1 0,-1 0 0,1 0-1,-2-1 1,1 1 0,0-1 0,-1 1 0,-3 3 0,4-6-38,1 0-1,-1-1 1,1 1 0,-1-1-1,0 0 1,0 1-1,0-1 1,0 0 0,0 0-1,0 0 1,0-1 0,0 1-1,0 0 1,0-1 0,0 1-1,0-1 1,-1 0-1,1 0 1,0 0 0,0 0-1,-4 0 1,-8-4-6768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241 212 24575,'2'4'0,"-1"1"0,1-1 0,-1 1 0,1-1 0,1 0 0,-1 1 0,0-1 0,1 0 0,0-1 0,0 1 0,0 0 0,5 3 0,-7-7 0,-1 0 0,1 0 0,0 0 0,-1 0 0,1 0 0,0-1 0,-1 1 0,1 0 0,0 0 0,-1-1 0,1 1 0,-1 0 0,1-1 0,-1 1 0,1-1 0,-1 1 0,1 0 0,-1-1 0,1 1 0,-1-1 0,1 0 0,-1 1 0,0-1 0,1 1 0,-1-1 0,0 1 0,0-1 0,1 0 0,-1 1 0,0-1 0,0 0 0,0 1 0,0-1 0,0 0 0,0 1 0,0-1 0,0-1 0,4-29 0,-4 29 0,1-9 0,-1-1 0,0 1 0,-1-1 0,0 1 0,-1 0 0,0 0 0,-1 0 0,0 0 0,-1 0 0,0 0 0,-9-14 0,10 20 0,0-1 0,-1 2 0,0-1 0,0 0 0,0 1 0,-1 0 0,1 0 0,-1 0 0,0 0 0,0 1 0,0 0 0,0 0 0,-1 0 0,0 1 0,1 0 0,-1 0 0,0 0 0,0 0 0,0 1 0,0 0 0,0 1 0,0-1 0,-8 2 0,10-1 0,-1 0 0,1 0 0,-1 1 0,1 0 0,-1 0 0,1 1 0,0-1 0,0 1 0,-1 0 0,1 0 0,0 0 0,1 0 0,-1 1 0,0-1 0,-5 6 0,4-2 0,0 0 0,0 0 0,1 0 0,-1 1 0,2 0 0,-1-1 0,1 1 0,-5 12 0,3-2 0,1 1 0,0-1 0,2 1 0,0 0 0,0 0 0,2 0 0,2 23 0,-2-38 0,0 1 0,1 0 0,0 0 0,0 0 0,0-1 0,0 1 0,1-1 0,-1 1 0,1-1 0,0 1 0,0-1 0,0 0 0,1 0 0,-1 0 0,1 0 0,-1 0 0,1-1 0,0 1 0,0-1 0,0 1 0,0-1 0,1 0 0,-1-1 0,1 1 0,-1 0 0,1-1 0,3 1 0,2 0 0,0 0 0,0-1 0,1 0 0,-1 0 0,0-1 0,0-1 0,0 1 0,1-1 0,-1-1 0,13-4 0,-17 5 0,0-2 0,0 1 0,0-1 0,0 0 0,0 0 0,-1 0 0,1 0 0,-1-1 0,0 0 0,0 0 0,0 0 0,-1 0 0,0-1 0,1 1 0,-2-1 0,1 0 0,0 0 0,-1 0 0,0 0 0,0-1 0,-1 1 0,1 0 0,-1-1 0,1-8 0,1-9 0,-1 0 0,-1 0 0,-2 0 0,-3-36 0,4 58 0,0-1 0,0 0 0,-1 1 0,1-1 0,0 0 0,-1 1 0,1-1 0,-1 0 0,1 1 0,-1-1 0,0 1 0,0-1 0,1 1 0,-1-1 0,0 1 0,0 0 0,-2-2 0,-4 7 0,1 16 0,4 4 0,1 0 0,1 0 0,2 0 0,0 0 0,10 44 0,42 116 0,-53-181 0,15 39-61,2-2 0,23 39 0,-18-37-1121,-15-27-5644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24575,'1'-6'0,"0"0"0,0 0 0,0 0 0,1 0 0,0 0 0,0 0 0,0 0 0,1 1 0,-1-1 0,1 1 0,1 0 0,-1 0 0,1 0 0,0 0 0,0 1 0,0-1 0,1 1 0,0 0 0,-1 1 0,1-1 0,1 1 0,9-5 0,-12 6 0,0 1 0,0-1 0,1 1 0,-1 0 0,1 0 0,-1 0 0,1 0 0,-1 1 0,1-1 0,-1 1 0,1 0 0,0 0 0,-1 0 0,1 1 0,-1-1 0,1 1 0,-1 0 0,1 0 0,-1 0 0,1 0 0,-1 1 0,0 0 0,0-1 0,0 1 0,0 0 0,0 0 0,0 1 0,0-1 0,-1 1 0,1-1 0,-1 1 0,0 0 0,0 0 0,0 0 0,0 0 0,0 0 0,0 0 0,-1 0 0,2 5 0,1 6 0,0 1 0,-1 0 0,-1 0 0,0 1 0,-1-1 0,-1 0 0,0 0 0,-1 1 0,0-1 0,-2 0 0,1 0 0,-9 24 0,7-31 17,-1 0 0,0 0 1,0-1-1,-1 0 0,0 0 0,-8 7 0,13-12-63,0 0-1,-1-1 1,1 1-1,-1-1 1,1 1 0,-1-1-1,0 0 1,1 0-1,-1 0 1,0 0 0,0 0-1,0 0 1,0 0-1,0 0 1,0-1-1,0 1 1,0-1 0,0 0-1,0 1 1,0-1-1,0 0 1,0 0 0,0 0-1,0-1 1,0 1-1,0 0 1,0-1 0,0 1-1,0-1 1,0 0-1,-3-1 1,-4-7-6780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29 237 24575,'8'-2'0,"-1"-1"0,0 0 0,0 0 0,0 0 0,-1-1 0,1 0 0,8-6 0,-12 7 0,3-1 0,0-1 0,-1 0 0,0 0 0,0 0 0,-1-1 0,1 1 0,-1-1 0,0 0 0,-1 0 0,1-1 0,-1 1 0,-1-1 0,1 0 0,-1 1 0,0-1 0,-1 0 0,1 0 0,-1-1 0,-1 1 0,1 0 0,-1 0 0,-1 0 0,1 0 0,-4-14 0,4 20 0,-1-1 0,1 0 0,-1 1 0,1-1 0,-1 1 0,0-1 0,0 1 0,1-1 0,-1 1 0,0 0 0,0-1 0,0 1 0,-1 0 0,1 0 0,0 0 0,0 0 0,-1 0 0,1 0 0,-1 0 0,1 0 0,0 0 0,-1 1 0,0-1 0,1 1 0,-1-1 0,1 1 0,-1 0 0,0-1 0,1 1 0,-1 0 0,0 0 0,1 0 0,-1 0 0,0 0 0,1 1 0,-1-1 0,1 0 0,-1 1 0,0-1 0,1 1 0,-1 0 0,1-1 0,-1 1 0,-1 1 0,-2 2 0,0-1 0,0 1 0,0 0 0,0 0 0,1 0 0,-1 1 0,1 0 0,0 0 0,1 0 0,-6 9 0,0 5 0,2 0 0,0 1 0,1-1 0,-4 23 0,8-33 0,1 1 0,0-1 0,0 1 0,1-1 0,0 1 0,0-1 0,1 0 0,0 1 0,1-1 0,0 0 0,4 10 0,-2-13 0,-1-1 0,1 0 0,0 0 0,0-1 0,1 1 0,0-1 0,-1 0 0,1 0 0,1 0 0,-1-1 0,0 0 0,1 0 0,0 0 0,0-1 0,0 0 0,0 0 0,0 0 0,0-1 0,0 0 0,0 0 0,1 0 0,8-1 0,-6 1 0,1-1 0,0 0 0,-1 0 0,1-1 0,-1 0 0,1-1 0,-1 0 0,1-1 0,-1 0 0,0 0 0,0-1 0,-1 0 0,1-1 0,9-5 0,-9 1-195,0 0 0,-1-1 0,0 0 0,0 0 0,-1 0 0,11-23 0,-10 18-6631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24575,'-1'94'0,"3"103"0,-1-193 0,-1 0 0,1 0 0,0 0 0,0 0 0,0-1 0,1 1 0,-1 0 0,1-1 0,0 1 0,0-1 0,0 1 0,0-1 0,1 0 0,-1 0 0,1 0 0,0 0 0,0-1 0,0 1 0,0-1 0,1 0 0,-1 0 0,4 2 0,-4-3 0,0 0 0,-1 0 0,1 0 0,0 0 0,0-1 0,0 1 0,0-1 0,0 0 0,0 0 0,-1 0 0,1 0 0,0-1 0,0 1 0,0-1 0,0 0 0,0 0 0,-1 0 0,1 0 0,0 0 0,-1 0 0,1-1 0,-1 1 0,1-1 0,-1 0 0,0 0 0,0 0 0,0 0 0,0 0 0,0 0 0,2-4 0,3-3 0,-1-1 0,0-1 0,-1 1 0,0-1 0,-1 1 0,0-1 0,-1-1 0,0 1 0,2-16 0,-2-3 0,-1 1 0,-3-43 0,2 105 0,-2-13 0,2 0 0,0 0 0,1 0 0,1 0 0,1-1 0,8 27 0,-6-32 0,-6-10 0,1 0 0,0-1 0,1 1 0,-1 0 0,1-1 0,-1 0 0,1 1 0,0-1 0,0 0 0,1 0 0,-1 0 0,1 0 0,-1 0 0,5 3 0,-6-6 2,-1 0-1,0 0 1,1 0-1,-1 0 1,1 0 0,-1 0-1,0 0 1,1 0-1,-1 0 1,1 0-1,-1 0 1,1 0 0,-1-1-1,0 1 1,1 0-1,-1 0 1,0 0-1,1-1 1,-1 1-1,1 0 1,-1 0 0,0-1-1,0 1 1,1 0-1,-1-1 1,0 1-1,1 0 1,-1-1-1,0 1 1,0 0 0,0-1-1,0 1 1,1-1-1,-1 1 1,0 0-1,0-1 1,0 1-1,0-1 1,0 1 0,0-1-1,0 1 1,0 0-1,0-1 1,0-19-1436,-4 0-5392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24575,'1'-3'0,"-1"1"0,1-1 0,-1 1 0,1-1 0,0 1 0,0 0 0,0-1 0,0 1 0,0 0 0,1 0 0,-1-1 0,0 1 0,1 0 0,0 1 0,0-1 0,-1 0 0,1 0 0,0 1 0,0-1 0,0 1 0,1 0 0,-1-1 0,0 1 0,1 0 0,-1 0 0,0 1 0,1-1 0,-1 0 0,1 1 0,-1-1 0,1 1 0,2 0 0,15-2 0,1 0 0,-1 2 0,22 1 0,-19 0 0,-1 1 0,1 1 0,37 9 0,-4 0 0,-15-1-1365,-25-5-5461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24575,'5'21'0,"0"-11"0,0-12 0,-4 1 0,-1 1 0,0-1 0,0 0 0,0 1 0,0-1 0,-1 1 0,1-1 0,0 0 0,0 1 0,0-1 0,0 1 0,-1-1 0,1 1 0,0-1 0,0 0 0,-1 1 0,1-1 0,-1 1 0,1-1 0,0 1 0,-1 0 0,1-1 0,-1 1 0,1-1 0,-1 1 0,1 0 0,-1-1 0,1 1 0,-1 0 0,1 0 0,-1-1 0,0 1 0,1 0 0,-1 0 0,1 0 0,-1 0 0,-1 0 0,-24-7 0,20 7 0,1 0 0,0 1 0,0-1 0,0 1 0,0 0 0,0 1 0,0-1 0,0 1 0,0 0 0,1 1 0,-1-1 0,1 1 0,-1-1 0,1 1 0,0 1 0,0-1 0,0 1 0,1-1 0,-1 1 0,1 0 0,0 0 0,0 1 0,0-1 0,0 0 0,-2 7 0,-3 6 0,0 0 0,1 0 0,1 1 0,1 0 0,-6 33 0,10-46 0,1 0 0,-1 0 0,1-1 0,0 1 0,0 0 0,0 0 0,1 0 0,0 0 0,0 0 0,0-1 0,0 1 0,1 0 0,0-1 0,0 1 0,0-1 0,0 0 0,6 7 0,-4-6 0,1 0 0,0 0 0,0-1 0,1 0 0,-1 0 0,1 0 0,0 0 0,0-1 0,0 0 0,1-1 0,8 3 0,6 1 0,-1-2 0,1-1 0,1 0 0,-1-1 0,0-2 0,1 0 0,22-4 0,-39 4-85,1-1 0,0-1-1,0 1 1,-1-1 0,1 0-1,-1 0 1,1 0 0,-1-1-1,0 0 1,0 0 0,0 0-1,0-1 1,-1 0 0,1 0-1,3-5 1,2-4-6741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5.9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24575,'-1'95'0,"3"108"0,10-141-1365,-8-43-5461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5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48 243 24575,'-20'-56'0,"18"43"0,-1-1 0,2 1 0,0-1 0,1 1 0,0-1 0,3-20 0,-2 30 0,0 1 0,-1-1 0,1 1 0,1 0 0,-1-1 0,0 1 0,1 0 0,0 0 0,0 0 0,0 0 0,0 0 0,0 0 0,0 1 0,1-1 0,-1 1 0,1 0 0,0-1 0,0 1 0,0 0 0,0 1 0,0-1 0,0 0 0,0 1 0,1 0 0,-1 0 0,0 0 0,1 0 0,-1 0 0,7 0 0,-3 0 0,0 1 0,0-1 0,0 1 0,0 1 0,0-1 0,0 1 0,0 0 0,0 1 0,0 0 0,-1 0 0,1 0 0,0 1 0,-1 0 0,0 0 0,0 1 0,0 0 0,0 0 0,0 0 0,-1 1 0,0-1 0,0 1 0,0 1 0,0-1 0,-1 1 0,0-1 0,0 1 0,-1 1 0,1-1 0,4 13 0,0 3 0,-1-1 0,-1 2 0,-1-1 0,-1 1 0,0-1 0,-2 1 0,-1 0 0,-2 37 0,1-18 0,1-15 0,-1 0 0,-5 30 0,4-51 0,0 1 0,0-1 0,-1 0 0,0 0 0,0 0 0,0 0 0,-1 0 0,0 0 0,0 0 0,-1-1 0,1 0 0,-1 0 0,0 0 0,-6 6 0,4-8 0,1 1 0,-1-1 0,0-1 0,0 1 0,-1-1 0,1 0 0,0 0 0,-1 0 0,1-1 0,-1 0 0,1-1 0,-10 0 0,0 1 0,1-2 0,-1 0 0,1-1 0,-19-4 0,29 4 0,1 0 0,-1 1 0,1-2 0,0 1 0,-1 0 0,1-1 0,0 0 0,1 0 0,-1 0 0,0 0 0,1 0 0,0-1 0,0 0 0,0 0 0,0 0 0,0 0 0,1 0 0,0 0 0,0 0 0,0-1 0,0 1 0,1-1 0,0 0 0,0 1 0,0-1 0,0 0 0,1 0 0,0 0 0,0 0 0,0 1 0,0-1 0,1 0 0,0 0 0,0 1 0,0-1 0,1 0 0,-1 1 0,1-1 0,0 1 0,1 0 0,-1 0 0,1 0 0,2-4 0,7-3-28,0 0-1,0 1 1,0 0 0,1 1-1,1 1 1,0 0-1,0 1 1,0 0 0,1 2-1,21-7 1,4-3-1025,-17 6-5773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6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24575,'1'36'0,"-2"0"0,-2 1 0,-9 49 0,-43 125 0,53-207 0,-1-10 0,0-27 0,2-43 0,0 23 0,0 34 0,0-1 0,1 0 0,2 0 0,0 0 0,1 1 0,10-38 0,-13 56 0,1-1 0,-1 0 0,1 0 0,0 1 0,-1-1 0,1 0 0,0 1 0,0-1 0,0 1 0,0-1 0,0 1 0,0-1 0,1 1 0,-1 0 0,0 0 0,1-1 0,-1 1 0,1 0 0,-1 0 0,1 1 0,0-1 0,2-1 0,-2 2 0,-1 0 0,1 1 0,0-1 0,-1 0 0,1 1 0,0-1 0,-1 1 0,1 0 0,-1-1 0,1 1 0,-1 0 0,0 0 0,1 0 0,-1 0 0,0 0 0,0 0 0,1 1 0,-1-1 0,1 2 0,5 6 0,-1 1 0,0-1 0,0 1 0,-1 0 0,7 20 0,-3 1 0,1-1 0,1 0 0,2 0 0,1-1 0,2-1 0,0 0 0,24 28 0,-11-34-1365,-13-16-5461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6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0 296 24575,'1'1'0,"0"0"0,-1 1 0,1-1 0,0 0 0,-1 0 0,1 1 0,0-1 0,0 0 0,0 0 0,0 0 0,0 0 0,0 0 0,0 0 0,0-1 0,1 1 0,-1 0 0,0 0 0,1-1 0,-1 1 0,0-1 0,1 1 0,-1-1 0,0 0 0,1 1 0,-1-1 0,1 0 0,1 0 0,40 3 0,-36-3 0,0-1 0,0 0 0,-1-1 0,1 1 0,-1-1 0,0-1 0,1 1 0,-1-1 0,0 0 0,0-1 0,-1 1 0,1-1 0,-1 0 0,0 0 0,0-1 0,0 0 0,0 0 0,-1 0 0,0 0 0,0-1 0,5-9 0,-3 5 0,-1-1 0,0 1 0,-1-1 0,0 0 0,-1 0 0,0-1 0,-1 1 0,0-1 0,0 1 0,-2-1 0,0-18 0,0 25 0,-1 1 0,0 0 0,0 0 0,-1 0 0,1 0 0,-1 0 0,0 0 0,0 1 0,0-1 0,-1 0 0,1 1 0,-1 0 0,0-1 0,1 1 0,-2 0 0,1 1 0,0-1 0,0 0 0,-1 1 0,0 0 0,1 0 0,-1 0 0,0 0 0,0 1 0,0-1 0,0 1 0,0 0 0,0 0 0,-1 1 0,1-1 0,0 1 0,0 0 0,-1 0 0,1 0 0,-6 2 0,6-2 0,0 0 0,-1 0 0,1 1 0,0 0 0,0 0 0,0 0 0,0 0 0,0 1 0,1-1 0,-1 1 0,0 0 0,1 0 0,-1 1 0,1-1 0,0 1 0,-1 0 0,1-1 0,1 1 0,-1 1 0,0-1 0,1 0 0,-1 1 0,1-1 0,0 1 0,0-1 0,1 1 0,-1 0 0,1 0 0,0 0 0,0 0 0,0 0 0,0 0 0,1 0 0,-1 1 0,1-1 0,0 0 0,1 5 0,0-3 0,1 1 0,0-1 0,0 0 0,0 0 0,1 0 0,0 0 0,0 0 0,1 0 0,-1-1 0,1 1 0,0-1 0,1 0 0,-1 0 0,1-1 0,0 1 0,0-1 0,0 0 0,1-1 0,7 5 0,14 6 0,0-1 0,1-2 0,32 9 0,3 2 0,-51-16-136,0 0-1,-1 1 1,0 1-1,0 0 1,-1 0-1,0 1 1,-1 0-1,0 1 0,11 15 1,-10-12-6690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7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2 695 24575,'2'-5'0,"-1"0"0,0 1 0,1-1 0,0 1 0,0-1 0,0 1 0,1 0 0,4-7 0,6-11 0,46-93 0,-36 74 0,-2-1 0,-2-1 0,-2 0 0,21-80 0,-26 76 0,-8 38 0,-1 0 0,-1 0 0,0 0 0,0-1 0,0 1 0,-1-1 0,-1 1 0,0-1 0,0 1 0,-1-1 0,0 1 0,-3-13 0,3 20 0,0-1 0,-1 1 0,1-1 0,-1 1 0,0 0 0,0 0 0,0 0 0,0 0 0,0 0 0,0 0 0,0 0 0,-1 1 0,1-1 0,-1 1 0,1 0 0,-1 0 0,1 0 0,-1 0 0,0 0 0,1 0 0,-1 1 0,0-1 0,0 1 0,0 0 0,1 0 0,-1 0 0,0 0 0,0 0 0,0 1 0,1-1 0,-5 2 0,1-1 0,0 1 0,0 0 0,0 0 0,0 0 0,0 0 0,0 1 0,1 0 0,0 0 0,-1 1 0,1 0 0,0-1 0,1 2 0,-7 6 0,2 2 0,1 1 0,0 0 0,1 0 0,1 1 0,0 0 0,1 0 0,-5 29 0,4-10 0,2-1 0,0 57 0,4-73 0,0-1 0,1 0 0,1 1 0,1-1 0,1 0 0,0 0 0,1 0 0,0-1 0,1 1 0,1-1 0,1-1 0,0 1 0,0-2 0,18 22 0,-11-16 0,0 0 0,2-2 0,0 0 0,1 0 0,1-2 0,0 0 0,1-1 0,1-1 0,0-1 0,40 16 0,-57-26 0,0-1 0,0 1 0,0-1 0,0-1 0,0 1 0,0 0 0,0-1 0,0 0 0,0 0 0,1 0 0,-1-1 0,0 1 0,0-1 0,0 0 0,0 0 0,0 0 0,-1-1 0,1 0 0,0 1 0,0-1 0,3-3 0,-4 2 0,0-1 0,0 1 0,0-1 0,0 0 0,0 0 0,-1 0 0,0 0 0,1-1 0,-2 1 0,1-1 0,0 1 0,-1-1 0,0 0 0,0 1 0,-1-1 0,1 0 0,-1-8 0,0 5 0,0 0 0,-1 0 0,1 0 0,-2 0 0,1 0 0,-1 0 0,0 0 0,-1 1 0,0-1 0,0 1 0,-1 0 0,0 0 0,0 0 0,0 0 0,-1 0 0,0 1 0,0 0 0,-1 0 0,0 1 0,0-1 0,0 1 0,-1 0 0,1 1 0,-1 0 0,0 0 0,-1 0 0,1 1 0,-1 0 0,1 1 0,-1-1 0,0 1 0,0 1 0,0 0 0,0 0 0,0 0 0,0 1 0,0 0 0,0 1 0,0 0 0,0 0 0,0 0 0,0 1 0,0 1 0,-8 3 0,14-6-27,0 1 1,0 0-1,0 0 0,0 0 0,0 0 1,0 0-1,1 0 0,-1 1 0,1-1 1,-1 1-1,0-1 0,1 1 0,0-1 0,-1 1 1,1 0-1,0 0 0,0-1 0,0 1 1,0 0-1,1 0 0,-1 0 0,0 0 1,1 0-1,-1 0 0,1 1 0,0-1 0,0 0 1,0 0-1,0 0 0,0 0 0,0 0 1,0 0-1,1 0 0,-1 0 0,1 1 1,-1-1-1,1 0 0,0-1 0,0 1 0,0 0 1,0 0-1,0 0 0,0 0 0,1-1 1,-1 1-1,1-1 0,-1 1 0,1-1 0,-1 1 1,4 1-1,12 4-6799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24575,'1'30'0,"-3"0"0,0 0 0,-11 48 0,0-21 0,3-7 0,-3-1 0,-25 65 0,32-102-1365,1-5-5461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8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24575,'3'0'0,"-1"1"0,1 0 0,-1 0 0,0 0 0,0 0 0,1 0 0,-1 0 0,0 0 0,0 1 0,0-1 0,0 1 0,-1 0 0,1-1 0,0 1 0,-1 0 0,1 0 0,1 3 0,27 43 0,-23-35 0,12 15 0,2 0 0,1-2 0,0 0 0,2-1 0,1-2 0,1 0 0,54 35 0,-60-45 0,0 0 0,1-2 0,38 16 0,-54-25 0,0 0 0,0 0 0,0 0 0,0-1 0,1 0 0,-1 0 0,0 0 0,0-1 0,1 0 0,-1 0 0,0 0 0,1 0 0,-1-1 0,0 0 0,0 0 0,0-1 0,1 1 0,-1-1 0,-1 0 0,1 0 0,0-1 0,0 0 0,4-3 0,-4 1 0,-1-1 0,1 0 0,-2 1 0,1-1 0,0-1 0,-1 1 0,0 0 0,-1-1 0,1 0 0,-1 0 0,-1 1 0,2-10 0,1-9 0,-2 0 0,0-27 0,-5 13 0,-2 24 0,4 15 0,1 0 0,-1 0 0,1 0 0,0 0 0,-1 0 0,1 0 0,0 0 0,-1 0 0,1 0 0,0 1 0,-1-1 0,1 0 0,0 0 0,-1 0 0,1 0 0,0 1 0,-1-1 0,1 0 0,0 0 0,0 1 0,-1-1 0,1 0 0,0 0 0,0 1 0,0-1 0,-1 0 0,1 1 0,0-1 0,0 0 0,0 1 0,0-1 0,0 0 0,0 1 0,-1-1 0,1 0 0,0 1 0,0-1 0,0 0 0,0 1 0,-2 7 0,-1-1 0,1 0 0,0 1 0,1-1 0,-1 1 0,2 0 0,-1 0 0,1-1 0,0 1 0,0 0 0,1 0 0,0-1 0,1 1 0,0-1 0,3 9 0,-3-11 0,0-1 0,0 1 0,0-1 0,0 0 0,1 1 0,0-1 0,0-1 0,0 1 0,1 0 0,-1-1 0,1 1 0,0-1 0,0 0 0,0 0 0,0-1 0,0 1 0,1-1 0,-1 0 0,1 0 0,-1-1 0,1 1 0,0-1 0,0 0 0,7 1 0,-6-2 0,-1 1 0,1-1 0,0 0 0,0 0 0,0 0 0,0-1 0,-1 0 0,1 0 0,0-1 0,-1 0 0,1 1 0,-1-2 0,1 1 0,7-5 0,-10 3 0,1 1 0,-1 0 0,1-1 0,-1 0 0,0 0 0,-1 0 0,1 0 0,-1 0 0,1 0 0,-1-1 0,0 1 0,-1-1 0,1 0 0,-1 0 0,0 1 0,0-1 0,0-9 0,1-4 0,-1 0 0,-1 0 0,0 0 0,-1 0 0,-1 0 0,-1 0 0,-7-25 0,8 37 0,0 0 0,0 1 0,0-1 0,-1 1 0,0 0 0,0 0 0,-1 0 0,1 0 0,-1 0 0,0 1 0,0 0 0,-1 0 0,1 0 0,-1 0 0,0 1 0,0-1 0,0 1 0,0 0 0,-1 1 0,1 0 0,-1 0 0,0 0 0,1 0 0,-1 1 0,0 0 0,-6-1 0,4 1 0,1 1 0,-1-1 0,1 1 0,-1 1 0,0-1 0,1 1 0,0 1 0,-1-1 0,-12 5 0,17-4 0,0 0 0,0-1 0,0 1 0,0 0 0,1 1 0,-1-1 0,0 0 0,1 1 0,0-1 0,0 1 0,0 0 0,0 0 0,0 0 0,0 0 0,1 0 0,-1 0 0,1 0 0,0 0 0,0 1 0,0-1 0,0 1 0,1-1 0,-1 5 0,-1 16-1365,2-1-5461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9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2 271 24575,'0'-41'0,"-2"15"0,2-1 0,5-30 0,-5 50 0,1 0 0,1 1 0,-1-1 0,1 1 0,1-1 0,-1 1 0,1 0 0,0 0 0,0 0 0,1 0 0,0 1 0,0-1 0,7-7 0,-8 11 0,-1-1 0,1 1 0,0 0 0,0 0 0,0 0 0,0 0 0,0 0 0,0 1 0,1-1 0,-1 1 0,1 0 0,-1 0 0,1 0 0,-1 1 0,1-1 0,-1 1 0,1 0 0,-1 0 0,6 0 0,-4 1 0,0 1 0,0-1 0,1 1 0,-1 0 0,0 1 0,0-1 0,-1 1 0,1 0 0,0 0 0,-1 0 0,6 6 0,0 1 0,0 1 0,-1-1 0,-1 1 0,0 1 0,0 0 0,-1 0 0,-1 0 0,10 27 0,2 18 0,-4 1 0,12 93 0,-14-69 0,-7-52 0,-1 1 0,-1 0 0,-2 60 0,-2-89 0,1 1 0,0-1 0,-1 1 0,1-1 0,-1 1 0,1-1 0,-1 1 0,0-1 0,0 0 0,-1 1 0,1-1 0,0 0 0,-1 0 0,1 0 0,-1 0 0,0 0 0,1 0 0,-1-1 0,0 1 0,0 0 0,0-1 0,0 0 0,-1 1 0,1-1 0,0 0 0,-1 0 0,1 0 0,0 0 0,-1-1 0,1 1 0,-1-1 0,1 0 0,-1 1 0,1-1 0,-1 0 0,0 0 0,1-1 0,-6 0 0,2 0 0,-1 0 0,0-1 0,0 0 0,0 0 0,1 0 0,-1-1 0,1 0 0,0-1 0,0 1 0,0-1 0,0 0 0,1 0 0,-8-8 0,8 5 0,-1-1 0,1 0 0,1 0 0,-1-1 0,1 1 0,1-1 0,0 1 0,0-1 0,0 0 0,1-1 0,-1-15 0,1 0 0,1 0 0,1 0 0,5-29 0,-4 44-170,1 1-1,0 0 0,0 0 1,1 0-1,0 0 0,0 1 1,6-11-1,0 6-6655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9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24575,'0'39'0,"-1"-17"0,0 0 0,2 0 0,1 0 0,0-1 0,9 33 0,-10-48 0,1-1 0,0 0 0,1 0 0,-1-1 0,1 1 0,0 0 0,0-1 0,0 0 0,1 1 0,-1-1 0,1-1 0,0 1 0,0 0 0,1-1 0,-1 0 0,1 0 0,-1 0 0,1-1 0,0 0 0,0 0 0,0 0 0,0 0 0,1-1 0,-1 0 0,0 0 0,1 0 0,7 0 0,-8-1 0,6 1 0,0 0 0,0 0 0,0-2 0,0 1 0,13-3 0,-22 2 0,1 0 0,0 1 0,-1-1 0,1 0 0,-1-1 0,0 1 0,1 0 0,-1 0 0,0-1 0,0 0 0,0 1 0,0-1 0,0 0 0,0 0 0,0 0 0,0 0 0,-1 0 0,1-1 0,-1 1 0,0 0 0,0-1 0,0 1 0,0-1 0,0 1 0,0-1 0,0-4 0,2-19 0,-1-1 0,-1 1 0,-5-44 0,1 16 0,3 96 0,0-11 0,1-1 0,1 1 0,1-1 0,2 0 0,9 33 0,10 7 0,56 176 0,-64-189 0,-7-29 0,-1 1 0,0 0 0,-3 1 0,0 0 0,-2 0 0,-1 54 0,-2-81 0,-1 0 0,1-1 0,-1 1 0,0 0 0,1-1 0,-1 1 0,0 0 0,-1-1 0,1 1 0,0-1 0,-1 1 0,1-1 0,-1 0 0,0 0 0,0 0 0,0 0 0,0 0 0,0 0 0,0 0 0,-1-1 0,1 1 0,0-1 0,-1 1 0,1-1 0,-1 0 0,0 0 0,1 0 0,-1-1 0,0 1 0,0 0 0,1-1 0,-1 0 0,0 0 0,0 0 0,0 0 0,1 0 0,-1 0 0,-4-2 0,-5 1 0,1-2 0,0 1 0,0-1 0,1 0 0,-1-1 0,1-1 0,-1 0 0,-12-8 0,8 2 0,1 0 0,1-1 0,0-1 0,1 0 0,0 0 0,1-1 0,1-1 0,0 0 0,1 0 0,0-1 0,-7-20 0,9 17 0,0-1 0,1 0 0,0-1 0,2 1 0,1-1 0,0 0 0,2 0 0,0 0 0,3-26 0,-1 40 0,0-1 0,0 1 0,0-1 0,1 1 0,1 0 0,-1 0 0,1 0 0,0 0 0,0 1 0,1-1 0,0 1 0,0 0 0,1 0 0,0 0 0,0 0 0,0 1 0,1 0 0,-1 0 0,1 0 0,0 1 0,1 0 0,-1 0 0,1 1 0,0 0 0,0 0 0,0 0 0,13-3 0,-1 0-1365,-4-2-5461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4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81 217 24575,'0'531'0,"-1"-514"0,0-1 0,-2 1 0,-4 18 0,-6 39 0,11-53 0,-1 1 0,0-1 0,-2-1 0,-1 1 0,0 0 0,-13 26 0,19-47 0,0 0 0,0 0 0,0 0 0,0-1 0,0 1 0,0 0 0,0 0 0,0 0 0,0 0 0,0 0 0,0 0 0,0 0 0,0-1 0,0 1 0,0 0 0,0 0 0,0 0 0,0 0 0,0 0 0,0 0 0,0 0 0,0-1 0,-1 1 0,1 0 0,0 0 0,0 0 0,0 0 0,0 0 0,0 0 0,0 0 0,0 0 0,0 0 0,0 0 0,-1 0 0,1 0 0,0 0 0,0 0 0,0 0 0,0 0 0,0 0 0,0 0 0,0 0 0,-1 0 0,1 0 0,0 0 0,0 0 0,0 0 0,0 0 0,0 0 0,0 0 0,0 0 0,-1 0 0,1 0 0,0 0 0,0 0 0,0 0 0,0 0 0,0 0 0,0 0 0,0 0 0,0 0 0,0 0 0,-1 1 0,1-1 0,0 0 0,-3-19 0,0-21 0,4-816 0,0 840 0,0 1 0,1 0 0,1 1 0,0-1 0,1 0 0,1 1 0,0 0 0,8-16 0,-13 30 0,0-1 0,0 0 0,1 0 0,-1 0 0,0 1 0,1-1 0,-1 0 0,1 1 0,-1-1 0,1 0 0,-1 1 0,1-1 0,-1 0 0,1 1 0,0-1 0,-1 1 0,1-1 0,0 1 0,-1 0 0,1-1 0,0 1 0,0 0 0,-1-1 0,1 1 0,0 0 0,0 0 0,0 0 0,0-1 0,1 2 0,-1 0 0,0-1 0,0 1 0,0 0 0,0-1 0,0 1 0,0 0 0,0 0 0,0 0 0,-1 0 0,1 0 0,0 0 0,0 0 0,-1 0 0,1 0 0,0 2 0,19 54 0,-19-52 0,7 30 0,5 62 0,-2-10 0,0-2 0,4 26 0,-7-55 0,-4 1 0,-5 111 0,0-141 0,3-120 0,-4-110 0,-11 115 0,7 56 0,-3-59 0,11 53 0,-1 28 0,-1-1 0,1 0 0,-1 1 0,-1-1 0,0 1 0,-1-1 0,0 1 0,-5-16 0,7 26 0,0 0 0,0 0 0,0-1 0,0 1 0,0 0 0,0 0 0,0 0 0,0 0 0,0-1 0,0 1 0,0 0 0,0 0 0,0 0 0,0 0 0,-1 0 0,1-1 0,0 1 0,0 0 0,0 0 0,0 0 0,0 0 0,0 0 0,-1 0 0,1-1 0,0 1 0,0 0 0,0 0 0,0 0 0,0 0 0,-1 0 0,1 0 0,0 0 0,0 0 0,0 0 0,0 0 0,-1 0 0,1 0 0,0 0 0,0 0 0,0 0 0,-1 0 0,1 0 0,0 0 0,0 0 0,0 0 0,0 0 0,-1 0 0,1 0 0,0 0 0,0 1 0,-5 10 0,1 17 0,1 14 0,2 0 0,1 0 0,3-1 0,13 77 0,-11-90 28,-1 0 0,-2 0 1,-1 42-1,-1-44-324,0 1 1,2-1-1,1 0 0,7 31 1,-5-39-6531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6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255 241 24575,'11'-1'0,"0"-1"0,-1 0 0,1 0 0,15-6 0,10-2 0,55-13 0,59-10 0,-35 8 0,-86 17 0,1 1 0,0 2 0,56-4 0,-47 7 0,60-11 0,-25 2 0,85-15 0,-144 24 0,63-10 0,-71 10 0,-1 1 0,1-1 0,-1 0 0,1-1 0,-1 1 0,0-1 0,0-1 0,8-5 0,-14 9 0,0-1 0,0 1 0,-1-1 0,1 0 0,0 1 0,-1 0 0,1-1 0,0 1 0,-1-1 0,1 1 0,-1-1 0,1 1 0,-1 0 0,1-1 0,-1 1 0,1 0 0,-1-1 0,1 1 0,-1 0 0,0 0 0,1 0 0,-1 0 0,1-1 0,-1 1 0,0 0 0,1 0 0,-1 0 0,1 0 0,-1 0 0,0 0 0,1 1 0,-1-1 0,0 0 0,-28-3 0,-717 3 0,345 2 0,354 1 0,45-3 0,0 0 0,1 0 0,-1 0 0,0 0 0,0 1 0,1-1 0,-1 1 0,1-1 0,-1 1 0,0-1 0,1 1 0,-1 0 0,1 0 0,0 0 0,-1 0 0,1 0 0,0 0 0,-1 0 0,1 0 0,0 1 0,0-1 0,0 0 0,0 1 0,-1 2 0,2-3 0,0 0 0,1 0 0,-1 0 0,1 1 0,-1-1 0,1 0 0,0 0 0,-1 0 0,1 0 0,0 0 0,0 0 0,0 0 0,-1 0 0,1-1 0,0 1 0,0 0 0,1 0 0,-1-1 0,0 1 0,0-1 0,0 1 0,0-1 0,0 1 0,1-1 0,-1 0 0,0 1 0,0-1 0,1 0 0,-1 0 0,2 0 0,44 5 0,-44-5 0,10 1 0,21 1 0,-1 1 0,37 8 0,-30-5 0,0-1 0,0-2 0,54-3 0,-50-1 0,-1 2 0,69 10 0,-76-5 0,57 0 0,-62-5 0,0 1 0,53 10 0,-49-6 0,1-2 0,0-1 0,71-4 0,-51 0 0,-1080 1 0,1017 0 0,4-1 0,-1 1 0,1 0 0,0 0 0,-1 0 0,1 0 0,-1 1 0,1-1 0,0 1 0,0 0 0,-1 0 0,1 0 0,0 1 0,-5 2 0,7-4 0,1 1 0,0-1 0,0 0 0,0 1 0,0-1 0,0 0 0,0 1 0,0-1 0,0 0 0,0 1 0,0-1 0,1 0 0,-1 1 0,0-1 0,0 0 0,0 0 0,0 1 0,0-1 0,1 0 0,-1 1 0,0-1 0,0 0 0,0 0 0,1 1 0,-1-1 0,0 0 0,0 0 0,1 0 0,-1 1 0,0-1 0,0 0 0,1 0 0,-1 0 0,0 0 0,1 0 0,-1 0 0,0 1 0,1-1 0,-1 0 0,0 0 0,1 0 0,-1 0 0,0 0 0,1 0 0,-1 0 0,0 0 0,1-1 0,18 5 0,65 2 0,127-6 0,-76-3 0,-34 5 0,114-5 0,-213 3 0,0 0 0,-1 0 0,1 0 0,-1 0 0,1 0 0,-1-1 0,1 1 0,-1-1 0,1 1 0,-1-1 0,1 1 0,-1-1 0,0 0 0,1 0 0,-1 0 0,0 1 0,1-1 0,0-2 0,-2 2 0,-1 1 0,1-1 0,-1 0 0,1 0 0,-1 1 0,1-1 0,-1 0 0,1 1 0,-1-1 0,1 0 0,-1 1 0,0-1 0,0 1 0,1-1 0,-1 1 0,0 0 0,0-1 0,1 1 0,-1 0 0,0-1 0,0 1 0,0 0 0,0 0 0,0 0 0,1 0 0,-1 0 0,0 0 0,0 0 0,0 0 0,0 0 0,-1 0 0,-83-6 0,-126 7 0,77 2 0,102-2 0,-56 11 0,56-6 0,-54 2 0,55-9 0,1 2 0,0 2 0,-49 9 0,49-7 0,-1-1 0,0-1 0,-58-3 0,81-1 0,551 2 0,-248-2 0,-285 1 0,1-1 0,0 0 0,-1-1 0,1 0 0,-1 0 0,0-1 0,18-7 0,-28 10 0,0-1 0,0 1 0,0 0 0,0 0 0,0-1 0,1 1 0,-1 0 0,0 0 0,0-1 0,0 1 0,0 0 0,0 0 0,0-1 0,0 1 0,0 0 0,0 0 0,0-1 0,0 1 0,0 0 0,0 0 0,0-1 0,0 1 0,0 0 0,-1 0 0,1-1 0,0 1 0,0 0 0,0 0 0,0-1 0,0 1 0,-1 0 0,1 0 0,0 0 0,0-1 0,0 1 0,-1 0 0,1 0 0,0 0 0,0 0 0,0 0 0,-1-1 0,1 1 0,0 0 0,0 0 0,-1 0 0,1 0 0,0 0 0,0 0 0,-1 0 0,1 0 0,0 0 0,-1 0 0,-15-7 0,-15 0 0,0 1 0,-1 2 0,0 1 0,1 1 0,-1 2 0,-38 4 0,-18-1 0,-336-3 0,1037 0 0,-607 0 0,-3 0 0,1 1 0,-1-1 0,0 0 0,0-1 0,1 1 0,-1 0 0,0-1 0,0 0 0,1 1 0,-1-1 0,0-1 0,0 1 0,0 0 0,3-3 0,-5 4 0,-1-1 0,0 1 0,0 0 0,0-1 0,0 1 0,0 0 0,0-1 0,0 1 0,0 0 0,0-1 0,0 1 0,0 0 0,-1 0 0,1-1 0,0 1 0,0 0 0,0-1 0,0 1 0,0 0 0,-1-1 0,1 1 0,0 0 0,0 0 0,0-1 0,-1 1 0,1 0 0,0 0 0,0 0 0,-1-1 0,1 1 0,0 0 0,-1 0 0,1 0 0,0 0 0,0-1 0,-1 1 0,1 0 0,0 0 0,-1 0 0,1 0 0,0 0 0,-1 0 0,1 0 0,0 0 0,-1 0 0,1 0 0,-1 0 0,-18-4 0,-57-1 0,-125 5 0,75 3 0,85-4 0,26 0 0,-1 0 0,1 1 0,0 1 0,-1 0 0,1 1 0,-25 7 0,39-9-2,1 0-1,-1 0 1,1 1-1,0-1 1,-1 0-1,1 0 1,-1 0-1,1 0 1,0 0-1,-1 0 1,1 1-1,0-1 1,-1 0-1,1 0 1,-1 1-1,1-1 1,0 0-1,0 0 1,-1 1-1,1-1 1,0 0-1,0 1 1,-1-1-1,1 0 1,0 1-1,0-1 1,0 1-1,-1-1 1,1 0-1,0 1 1,0-1-1,0 1 1,0-1-1,0 1 1,12 9 198,29 3-1349,-40-12 832,19 3-6505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6.4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169 0 24575,'-1'8'0,"0"-1"0,0 0 0,-1 1 0,0-1 0,0 0 0,-1 0 0,0 0 0,0-1 0,-1 1 0,1-1 0,-2 0 0,1 0 0,-10 10 0,5-6 0,0 0 0,-1-1 0,0-1 0,0 1 0,-1-2 0,-23 13 0,33-19 0,0 0 0,0-1 0,0 1 0,0 0 0,-1-1 0,1 0 0,0 1 0,0-1 0,-1 0 0,1 1 0,0-1 0,-1 0 0,1 0 0,0 0 0,-1 0 0,1 0 0,0 0 0,-1-1 0,1 1 0,-2-1 0,4 1 0,0 0 0,0-1 0,0 1 0,0 0 0,0 0 0,0 0 0,0 0 0,0 0 0,0 0 0,0 0 0,0 0 0,0 1 0,0-1 0,-1 0 0,1 0 0,0 1 0,0-1 0,0 1 0,0-1 0,0 1 0,0-1 0,-1 1 0,1-1 0,0 1 0,0 1 0,14 7 0,0 2 0,-1 0 0,-1 1 0,0 0 0,22 28 0,-18-21 0,0 0 0,23 17 0,-34-31 0,0 0 0,0-1 0,1 0 0,0 0 0,0-1 0,0 1 0,1-2 0,-1 1 0,0-1 0,1 0 0,8 1 0,2-3-1365,-4-3-5461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6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24575,'1'42'0,"1"1"0,11 57 0,-4-33 0,-4 2 0,-6 122 0,-2-66 0,3 298 0,1-411-16,1 0 0,-1-1 0,2 1-1,0 0 1,0-1 0,1 0 0,8 18 0,2 3-1220,-8-15-5590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6.9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60 1 24575,'1'41'0,"0"-10"0,-2 0 0,0-1 0,-12 58 0,5-39 0,7-38 0,0-1 0,-1 1 0,0-1 0,-1 0 0,0 0 0,0 0 0,-1 0 0,-6 11 0,3-18 0,4-12 0,3-14 0,9-37 0,10-53 0,-16 99 0,0 1 0,2 0 0,0 0 0,0 1 0,14-24 0,-18 34 0,-1 1 0,1-1 0,0 1 0,0 0 0,0-1 0,0 1 0,0 0 0,0 0 0,1-1 0,-1 1 0,0 0 0,1 0 0,-1 1 0,1-1 0,-1 0 0,0 0 0,1 1 0,0-1 0,-1 1 0,1-1 0,2 0 0,-2 2 0,-1-1 0,1 1 0,-1-1 0,1 1 0,-1-1 0,1 1 0,-1 0 0,1 0 0,-1 0 0,0 0 0,1 0 0,-1 0 0,0 0 0,0 0 0,0 0 0,0 0 0,0 1 0,1 1 0,6 9 0,-2 1 0,1 0 0,-1 1 0,3 13 0,-2-8 0,10 26 0,-14-34 0,1 1 0,0-1 0,1 0 0,0-1 0,0 1 0,1-1 0,0 0 0,1-1 0,1 1 0,14 14 0,-21-23 3,0 0 1,-1-1-1,1 1 0,0 0 0,0-1 1,0 1-1,0-1 0,0 1 0,0-1 1,0 0-1,0 0 0,0 1 0,0-1 1,0 0-1,0 0 0,0 0 0,0 0 1,0 0-1,0 0 0,0 0 0,0 0 0,0 0 1,0 0-1,0-1 0,0 1 0,0 0 1,0-1-1,-1 1 0,1-1 0,0 1 1,0-1-1,0 1 0,0-1 0,-1 0 1,1 0-1,1 0 0,0-2-152,0 0 1,0 0-1,0 0 1,0 0-1,-1 0 1,1 0-1,-1 0 1,0-1-1,1-3 1,2-10-6678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2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24575,'1'30'0,"9"45"0,-5-46 0,1 49 0,-6-70 0,4 80 0,-3-82 0,0 0 0,0 0 0,0 0 0,1-1 0,0 1 0,0-1 0,1 1 0,-1-1 0,1 0 0,0 0 0,1 0 0,5 7 0,-8-11-85,0 0 0,0 0-1,0 0 1,1 0 0,-1 0-1,0-1 1,1 1 0,-1 0-1,0-1 1,1 1 0,-1-1-1,1 1 1,-1-1 0,1 0-1,1 1 1,7-3-6741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3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 1 24575,'-4'0'0,"0"3"0,-1 6 0,1 3 0,5 1 0,2 2 0,5 1 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37:01.7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639 65 24575,'-41'0'0,"-5"-1"0,0 2 0,-77 12 0,81-6 0,26-5 0,0 0 0,0 2 0,0-1 0,0 2 0,1 0 0,0 1 0,0 0 0,0 2 0,-19 11 0,-6 11 0,22-18 0,1 1 0,0 1 0,-15 16 0,28-25 0,0 0 0,0 0 0,0 0 0,0 1 0,1-1 0,0 1 0,0 0 0,1 0 0,0 0 0,0 1 0,0-1 0,1 1 0,-1-1 0,1 9 0,0-2 0,1 0 0,0 0 0,1 0 0,0 0 0,6 23 0,-4-28 0,0-1 0,0 0 0,0 0 0,1 0 0,0 0 0,1-1 0,-1 1 0,1-1 0,1 0 0,10 9 0,7 7 0,-12-11 0,0-1 0,0 0 0,1 0 0,0-2 0,0 1 0,1-1 0,0-1 0,21 8 0,14 1 0,4 1 0,62 12 0,69 12 0,52 7 0,-130-28 0,23 3 0,21-2 0,-90-12 0,-33-4 0,1-1 0,30-1 0,-27-1 0,45 7 0,-44-5 0,45 2 0,813-7 0,-869 0 0,-1-1 0,26-5 0,40-4 0,-55 9 0,1-1 0,29-6 0,-49 7 0,154-16 0,30-7 0,-161 21 0,0 2 0,47 2 0,-52 1 0,1-1 0,-1-1 0,55-10 0,-45 5 0,-1 1 0,1 3 0,-1 1 0,46 4 0,9 0 0,775-3 0,-850-1 0,1-1 0,28-6 0,-28 4 0,0 0 0,27 0 0,100 7 0,110-5 0,-193-8 0,-43 6 0,-1 0 0,27 1 0,57-8 0,-73 6 0,49-1 0,57 9 0,151-6 0,-249-2 0,55-16 0,-31 6 0,-47 13 0,0-2 0,0 0 0,0-1 0,-1 0 0,0-1 0,0 0 0,0-2 0,-1 1 0,0-2 0,18-14 0,-22 15 0,0 1 0,0 1 0,1 0 0,13-7 0,-14 9 0,0-2 0,0 1 0,0-1 0,8-8 0,-14 12 0,0-1 0,0 0 0,-1 0 0,0-1 0,1 1 0,-1 0 0,-1-1 0,1 0 0,0 1 0,-1-1 0,0 0 0,0 0 0,0 1 0,1-9 0,0 0 0,-1 0 0,-1-1 0,0 1 0,0-1 0,-1 1 0,-1 0 0,0 0 0,-6-19 0,6 24 0,-1 1 0,-1 0 0,1 0 0,-1 0 0,0 1 0,0-1 0,0 1 0,-1 0 0,0 0 0,0 0 0,0 0 0,0 1 0,-1 0 0,0 0 0,0 1 0,-11-5 0,-8-4 0,0 2 0,-1 2 0,0 0 0,0 1 0,-44-5 0,8 3 0,35 4 0,-54-2 0,44 6 0,-43-8 0,43 4 0,-43 0 0,50 3 0,-45-7 0,45 5 0,-47-2 0,37 4 0,0-2 0,-57-13 0,-22-3 0,-3 1 0,77 10 0,-1 3 0,-58-2 0,79 7 0,-47-9 0,-22-1 0,-372 12 0,447-2 0,-1-1 0,-25-5 0,-39-4 0,-1081 12 0,1145 0 0,1 0 0,-26 7 0,-40 3 0,47-9 0,0 1 0,-39 8 0,37-6 0,1-3 0,-1 0 0,-40-5 0,30 0 0,-56 5 0,43 9 0,44-7 0,-1-1 0,-26 1 0,-674-5 0,700 0 0,1-1 0,-26-6 0,-40-3 0,-635 12-1365,702-1-5461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7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194 146 24575,'0'-8'0,"-1"0"0,0-1 0,0 1 0,0 0 0,-1 0 0,0 0 0,-1 1 0,0-1 0,0 1 0,0-1 0,-6-7 0,7 11 0,-1 1 0,1 0 0,-1 0 0,0 0 0,1 0 0,-1 0 0,-1 1 0,1-1 0,0 1 0,-1 0 0,1 0 0,-1 0 0,0 0 0,1 1 0,-1-1 0,0 1 0,0 0 0,0 1 0,0-1 0,0 0 0,0 1 0,0 0 0,0 0 0,-7 1 0,8 0 0,-1 0 0,1 0 0,0 0 0,0 0 0,-1 0 0,1 1 0,0-1 0,0 1 0,0 0 0,1 0 0,-1 0 0,0 1 0,1-1 0,-1 1 0,1-1 0,0 1 0,0 0 0,0-1 0,0 1 0,1 0 0,-1 1 0,1-1 0,-1 0 0,1 0 0,0 1 0,0-1 0,1 0 0,-1 5 0,-2 12 0,1 1 0,1-1 0,2 34 0,-1-32 0,1-7 0,-2-2 0,1 0 0,1 0 0,1 0 0,-1 0 0,7 21 0,-6-30 0,0 1 0,0-1 0,1 0 0,-1 0 0,1 0 0,0-1 0,0 1 0,0 0 0,0-1 0,1 0 0,0 0 0,-1 0 0,1 0 0,0-1 0,0 1 0,0-1 0,1 0 0,-1-1 0,8 3 0,-7-2-105,0 0 0,1-1 0,-1 0 0,0 0 0,1 0 0,-1-1 0,0 0 0,1 0 0,-1 0 0,1 0 0,-1-1 0,7-2 0,2-1-6721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8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 24575,'4'0'0,"5"0"0,3 0 0,5 0 0,2 0 0,2 0 0,1 0 0,0 0 0,-3-4 0,-6 3 0,-8 1 0,-8 1 0,-8 0 0,-2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8.5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66 34 24575,'-61'0'0,"57"0"0,7 0 0,32 0 0,-13 0-110,-4 1-29,1-1-1,0 0 1,-1-1-1,1-2 1,-1 1-1,0-2 1,0-1-1,24-8 1,-29 6-6687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9.2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1 24575,'-18'63'0,"15"-38"0,2-1 0,1 1 0,1 0 0,1 0 0,2 0 0,0-1 0,1 1 0,16 41 0,-10-50 0,-2-19 0,-8 1 0,0 0 0,-1 0 0,1 0 0,0 0 0,-1 0 0,1 0 0,-1 0 0,0-1 0,1 1 0,-1 0 0,0 0 0,0 0 0,-1 0 0,1-3 0,-15-33 0,13 34 0,0-1 0,0 1 0,0-1 0,0 0 0,1 0 0,-1 0 0,1 1 0,1-1 0,-2-10 0,3 13 0,0 1 0,0-1 0,0 1 0,0-1 0,0 1 0,0 0 0,0-1 0,0 1 0,0 0 0,1 0 0,-1 0 0,0 0 0,1 0 0,-1 0 0,1 0 0,0 0 0,-1 1 0,1-1 0,-1 0 0,1 1 0,0 0 0,-1-1 0,1 1 0,0 0 0,0 0 0,-1 0 0,3 0 0,58 0 0,-49 1 0,0 0 0,-1-1 0,1 0 0,-1-1 0,0 0 0,24-6 0,-32 6 0,-1-1 0,0 1 0,0-1 0,0 1 0,0-1 0,0 0 0,-1 0 0,1 0 0,0 0 0,-1-1 0,0 1 0,1-1 0,-1 1 0,0-1 0,0 0 0,-1 0 0,1 0 0,-1 0 0,1 0 0,-1 0 0,0 0 0,0-1 0,0 1 0,-1 0 0,1-1 0,0-5 0,-1 6 0,2-43 0,-2 43 0,0 1 0,0-1 0,0 0 0,0 1 0,-1-1 0,1 0 0,-1 1 0,0-1 0,0 1 0,0-1 0,0 1 0,0 0 0,0-1 0,-2-1 0,2 4 0,0-1 0,1 1 0,-1 0 0,0 0 0,1 0 0,-1 0 0,0 0 0,1 0 0,-1 0 0,0 0 0,0 0 0,1 0 0,-1 1 0,1-1 0,-1 0 0,0 0 0,1 1 0,-1-1 0,0 0 0,1 1 0,-1-1 0,1 0 0,-1 1 0,1-1 0,-1 1 0,1-1 0,-1 1 0,1-1 0,0 1 0,-1 0 0,1-1 0,0 1 0,-1-1 0,1 1 0,0 0 0,0-1 0,-1 1 0,1 0 0,0-1 0,0 1 0,0 1 0,-11 28 0,8-14 12,1 1 0,0 0 0,1-1 0,1 1 0,1 0 0,0 0 0,1 0 0,1-1 0,6 24 0,-7-34-65,0 0 0,0 0 0,1 0 0,-1-1 0,1 1 0,1-1 0,-1 1 0,1-1 0,0 0 0,0 0 0,0-1 0,1 1 0,-1-1-1,1 0 1,0 0 0,0 0 0,1-1 0,-1 0 0,1 0 0,0 0 0,0-1 0,0 0 0,0 0 0,0 0 0,0-1 0,0 0 0,10 0 0,1 0-6773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9.5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24575,'1'1'0,"0"-1"0,1 1 0,-1 0 0,0-1 0,0 1 0,0 0 0,0 0 0,0 0 0,0 0 0,0-1 0,-1 1 0,1 1 0,0-1 0,0 0 0,-1 0 0,1 0 0,-1 0 0,1 0 0,-1 1 0,1-1 0,-1 0 0,0 0 0,1 1 0,-1-1 0,0 0 0,0 0 0,0 3 0,3 42 0,-3-41 0,1 38 0,-2-17 0,2 1 0,1-1 0,1 1 0,1-1 0,15 49 0,-7-47-1365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0.2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56 24575,'24'1'0,"48"9"0,-47-6 0,45 3 0,-61-6 0,-1-1 0,1-1 0,0 0 0,-1 0 0,1 0 0,-1-1 0,0 0 0,1-1 0,-1 0 0,0 0 0,0-1 0,-1 0 0,1 0 0,-1-1 0,0 0 0,0 0 0,10-11 0,-16 15 0,-1 1 0,1-1 0,0 0 0,-1 1 0,1-1 0,-1 0 0,1 1 0,0-1 0,0 1 0,-1-1 0,1 1 0,0-1 0,0 1 0,0 0 0,0-1 0,0 1 0,-1 0 0,1 0 0,0-1 0,0 1 0,0 0 0,0 0 0,0 0 0,0 0 0,0 0 0,0 0 0,0 1 0,-1-1 0,1 0 0,0 0 0,0 1 0,1 0 0,0 0 0,0 1 0,-1 0 0,1 0 0,-1 0 0,1 0 0,-1 0 0,0 0 0,0 0 0,1 1 0,-2-1 0,1 0 0,1 3 0,1 10 0,0-1 0,0 1 0,0 19 0,-3-24 0,0 0 0,1 0 0,1 0 0,0 0 0,0 0 0,6 16 0,-6-23 0,-1-1 0,1 1 0,-1 0 0,1-1 0,0 1 0,0-1 0,0 1 0,0-1 0,1 0 0,-1 0 0,0 0 0,1 0 0,0 0 0,-1 0 0,1-1 0,0 0 0,0 1 0,0-1 0,0 0 0,0 0 0,0-1 0,0 1 0,0-1 0,6 1 0,-4 0 0,-1-1 0,1 1 0,0-1 0,-1 0 0,1 0 0,0-1 0,0 1 0,-1-1 0,1 0 0,-1 0 0,1-1 0,-1 0 0,1 1 0,-1-1 0,0-1 0,0 1 0,0-1 0,0 1 0,0-1 0,-1 0 0,1 0 0,-1-1 0,0 1 0,0-1 0,0 0 0,0 0 0,-1 0 0,1 0 0,-1 0 0,0 0 0,0-1 0,-1 1 0,1 0 0,1-9 0,12-38 0,-7 27 0,0-1 0,4-35 0,-14 77 0,2-1 0,0 1 0,0-1 0,2 0 0,5 27 0,-5-33 0,0 0 0,1 0 0,1 0 0,0-1 0,0 1 0,1-1 0,0 0 0,1-1 0,0 1 0,0-1 0,8 8 0,-3-6-273,0 0 0,1-1 0,0 0 0,14 7 0,-14-10-6553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2.7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 0 24575,'-2'1'0,"-1"-1"0,1 1 0,0 0 0,0-1 0,0 1 0,0 0 0,0 0 0,0 1 0,0-1 0,0 0 0,1 1 0,-1-1 0,0 1 0,1-1 0,-1 1 0,-1 2 0,-23 32 0,23-31 0,-6 11 0,0 0 0,1 0 0,1 1 0,0 0 0,2 0 0,0 0 0,-5 31 0,6-17 0,2-1 0,1 1 0,5 53 0,-2-68 0,2 0 0,0 0 0,0 0 0,2 0 0,-1-1 0,2 0 0,0 0 0,1-1 0,1 0 0,19 25 0,-26-37-97,1 0-1,-1 0 1,1 0-1,0-1 1,-1 1-1,1 0 1,0-1-1,0 0 1,0 0-1,0 0 1,0 0-1,0 0 0,4 0 1,9 1-6729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3.3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89 214 24575,'-4'0'0,"0"0"0,0 1 0,1-1 0,-1 1 0,0 0 0,1 0 0,-1 1 0,0-1 0,1 0 0,0 1 0,-1 0 0,1 0 0,0 0 0,0 0 0,0 1 0,0-1 0,0 1 0,1 0 0,-1 0 0,1 0 0,0 0 0,0 0 0,0 0 0,0 1 0,0-1 0,1 0 0,0 1 0,-1 0 0,1-1 0,1 1 0,-1 0 0,0-1 0,1 6 0,-1-3 0,0 0 0,1 0 0,0 0 0,0 1 0,0-1 0,1 0 0,0 0 0,1 0 0,-1 1 0,1-2 0,0 1 0,0 0 0,1 0 0,0-1 0,0 1 0,0-1 0,1 0 0,-1 0 0,8 7 0,-4-6 0,2 0 0,-1 0 0,1-1 0,0-1 0,0 1 0,0-1 0,11 3 0,-14-6 0,0 1 0,0-1 0,0 0 0,0 0 0,0 0 0,0-1 0,0 0 0,0 0 0,0 0 0,0-1 0,0 0 0,0 0 0,6-3 0,-10 3 0,1-1 0,-1 0 0,1 0 0,-1 0 0,0 0 0,0 0 0,0-1 0,0 1 0,0-1 0,-1 1 0,1-1 0,-1 0 0,0 1 0,1-1 0,-1 0 0,0 0 0,-1 0 0,1 0 0,-1 0 0,1 0 0,-1 0 0,0 0 0,0 0 0,0 0 0,0 0 0,-1 0 0,0-5 0,0 1 0,0-1 0,-1 0 0,1 1 0,-2 0 0,1-1 0,-1 1 0,0 0 0,0 0 0,-9-12 0,-5 1 0,-1 1 0,0 0 0,-29-18 0,-33-30 0,77 62 0,1 0 0,-1 0 0,1 0 0,-1 0 0,1-1 0,0 1 0,0 0 0,1-1 0,-1 0 0,1 1 0,0-1 0,0 0 0,0 0 0,0 0 0,1 1 0,-1-1 0,1-6 0,0 7 0,1 0 0,-1 1 0,1-1 0,0 0 0,-1 0 0,1 1 0,0-1 0,1 1 0,-1-1 0,0 1 0,1-1 0,-1 1 0,1 0 0,0 0 0,0 0 0,0 0 0,0 0 0,0 0 0,0 0 0,1 1 0,-1-1 0,0 1 0,1 0 0,4-2 0,5-2-195,0 1 0,0 0 0,1 1 0,-1 0 0,1 1 0,18-1 0,-13 3-6631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3.8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24575,'1'0'0,"0"1"0,0-1 0,0 0 0,0 1 0,0-1 0,0 1 0,-1 0 0,1-1 0,0 1 0,0-1 0,-1 1 0,1 0 0,0 0 0,-1-1 0,1 1 0,-1 0 0,1 0 0,-1 0 0,1 0 0,-1 0 0,0 0 0,1 0 0,-1-1 0,0 1 0,0 0 0,0 2 0,7 35 0,-4-19 0,0-6 0,2 0 0,-1 0 0,2 0 0,0 0 0,0-1 0,11 15 0,-14-23 0,0 0 0,0 0 0,1 0 0,0-1 0,-1 1 0,1-1 0,0 0 0,1 0 0,-1-1 0,1 1 0,-1-1 0,1 0 0,-1 0 0,1 0 0,0-1 0,0 0 0,0 0 0,0 0 0,0 0 0,7-1 0,-9 0 0,0 0 0,0-1 0,-1 1 0,1-1 0,0 1 0,-1-1 0,1 0 0,0 0 0,-1-1 0,1 1 0,-1 0 0,0-1 0,1 0 0,-1 1 0,0-1 0,0 0 0,0 0 0,0 0 0,-1 0 0,1-1 0,0 1 0,-1 0 0,1-1 0,-1 1 0,0-1 0,0 0 0,0 1 0,0-1 0,-1 0 0,1 1 0,-1-1 0,1-3 0,1-12 0,0 0 0,-1-1 0,-3-32 0,1 28 0,1 15 0,0-18 0,-1 23 0,1 17 0,2 12 0,2 0 0,1 0 0,0-1 0,2 0 0,17 41 0,-11-28 0,12 50 0,-20-64 0,0-1 0,0-1 0,-2 2 0,-1-1 0,0 0 0,-3 28 0,1-49 0,0 0 0,-1 0 0,1 0 0,-1 0 0,1 0 0,-1 0 0,0 0 0,0 0 0,0 0 0,0 0 0,0-1 0,0 1 0,0 0 0,0-1 0,-1 1 0,1-1 0,-1 1 0,1-1 0,-1 1 0,0-1 0,-2 1 0,1 0 0,-1-1 0,0 1 0,0-1 0,0 0 0,0 0 0,0 0 0,0-1 0,0 0 0,0 1 0,-6-2 0,2 1 0,0-1 0,0 0 0,1-1 0,-1 0 0,1 0 0,-1-1 0,1 0 0,0 0 0,0 0 0,0-1 0,-8-6 0,9 5 9,1 0-1,-1-1 1,1 0-1,1 0 1,-1-1 0,1 1-1,0-1 1,0 0-1,1 0 1,0 0-1,0-1 1,1 1-1,-2-10 1,3 12-80,0 0 1,1 0-1,0 0 0,-1-1 0,2 1 1,-1 0-1,1-1 0,0 1 1,0 0-1,0 0 0,1 0 0,-1 0 1,1 0-1,0 0 0,1 1 1,-1-1-1,1 1 0,0-1 0,0 1 1,5-5-1,3-1-6755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4.4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0 172 24575,'0'-12'0,"0"1"0,1 0 0,0-1 0,1 1 0,0 0 0,1-1 0,7-18 0,-8 26 0,0 0 0,0 1 0,1-1 0,-1 0 0,1 1 0,0-1 0,0 1 0,0 0 0,0 0 0,1 0 0,-1 0 0,1 1 0,0-1 0,0 1 0,0 0 0,0 0 0,0 1 0,0-1 0,0 1 0,0 0 0,1 0 0,-1 0 0,6 0 0,-6 0 0,0 1 0,0-1 0,0 1 0,0 0 0,0 0 0,0 1 0,0-1 0,0 1 0,0 0 0,0 0 0,0 0 0,-1 0 0,1 1 0,0 0 0,-1-1 0,1 1 0,4 4 0,-4-2 0,0 1 0,-1-1 0,1 1 0,-1 0 0,0 0 0,0 0 0,0 1 0,-1-1 0,0 1 0,0-1 0,1 8 0,5 23 0,-2 1 0,-2 0 0,-1 0 0,-2 0 0,-1 0 0,-6 39 0,4-65 0,1 0 0,-1 0 0,-1-1 0,0 1 0,-1-1 0,0 0 0,0 0 0,-1 0 0,-9 13 0,13-20 0,-1-1 0,0 0 0,1 0 0,-1 0 0,0 0 0,0 0 0,0 0 0,0-1 0,0 1 0,-1-1 0,1 1 0,0-1 0,-1 0 0,1 0 0,-1 0 0,1 0 0,-1 0 0,0-1 0,1 1 0,-1-1 0,0 1 0,1-1 0,-1 0 0,0 0 0,0-1 0,1 1 0,-1 0 0,0-1 0,1 0 0,-1 1 0,1-1 0,-1 0 0,1 0 0,-1-1 0,1 1 0,0 0 0,-1-1 0,1 0 0,0 1 0,0-1 0,-3-4 0,-1 1 0,1-1 0,0 0 0,1 0 0,-1 0 0,1-1 0,1 1 0,-1-1 0,1 0 0,0 0 0,0 0 0,-2-15 0,3 17 0,1 0 0,0 0 0,1 1 0,-1-1 0,1 0 0,0 0 0,0 0 0,1 0 0,0 0 0,-1 0 0,1 0 0,1 0 0,-1 1 0,1-1 0,0 0 0,0 1 0,0 0 0,1-1 0,4-5 0,-5 8-91,1 0 0,-1 0 0,1 0 0,0 0 0,-1 1 0,1 0 0,0-1 0,0 1 0,0 0 0,0 0 0,0 1 0,0-1 0,0 1 0,4-1 0,9 0-6735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44:24.8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1700 112 24575,'-717'0'0,"695"1"0,0 1 0,-34 8 0,-29 3 0,-42 5 0,70-9 0,16 0 0,1 1 0,0 3 0,-60 26 0,80-28 0,0 2 0,1 0 0,0 1 0,1 1 0,1 0 0,0 1 0,-23 30 0,15-17 0,18-22 0,1 1 0,0 0 0,1 0 0,0 1 0,1-1 0,-1 1 0,2 0 0,-5 13 0,-13 80 0,16-75 0,0 0 0,-11 33 0,9-36 0,2 0 0,1 0 0,0 0 0,2 1 0,1-1 0,1 1 0,4 28 0,-2-23 0,-2 1 0,0-1 0,-2 0 0,-6 33 0,4-45 0,-8 31 0,2 2 0,2-1 0,-2 72 0,11-97 0,0 8 0,-2 0 0,0 0 0,-3 0 0,-7 33 0,5-32 0,1 1 0,2-1 0,2 1 0,1-1 0,5 47 0,-3-71 0,-1-1 0,2 0 0,-1 0 0,1 0 0,1 0 0,0 0 0,0-1 0,1 1 0,0-1 0,0 0 0,0-1 0,1 1 0,1-1 0,-1 0 0,9 6 0,14 10 0,0-1 0,53 29 0,-33-21 0,-7-6 0,0-1 0,2-2 0,1-2 0,56 16 0,28 0 0,155 20 0,-220-44 0,-37-5 0,-1-2 0,42 2 0,-28-4 0,50 9 0,-51-5 0,57 1 0,381-8 0,-457 0 0,1-1 0,33-9 0,-32 7 0,0 0 0,24-1 0,110-8 0,32-1 0,-167 13 0,-1-1 0,35-8 0,34-3 0,58 0 0,24-1 0,-150 12 0,0 0 0,33-7 0,35-4 0,54-2 0,-49 3 0,-15 0 0,-49 6 0,47-2 0,-45 6 0,47-11 0,-5 1 0,84-14 0,-97 15 0,-33 6 0,0 0 0,41 0 0,-31 3 0,53-10 0,-53 6 0,59-1 0,-51 5 0,54-9 0,-54 4 0,54 1 0,-5 8 0,101-4 0,-125-11 0,-52 8 0,0 2 0,31-3 0,632 4 0,-332 5 0,153-3 0,-473 1 0,59 12 0,-58-8 0,57 4 0,362-10 0,-431 0 0,0-1 0,37-9 0,-35 6 0,0 1 0,27-1 0,335 4 0,-183 3 0,-169-4 0,57-10 0,-55 7 0,53-3 0,-22 8 0,-29 1 0,0-1 0,0-2 0,1-1 0,34-9 0,-39 7 0,-1 1 0,1 1 0,1 2 0,43 3 0,59-2 0,-63-13 0,-51 9 0,0 0 0,28-1 0,669 3 0,-349 5 0,-199-17 0,-113 7 0,63 0 0,-32 9 0,116-4 0,-69-23 0,50-3 0,2 1 0,-112 16 0,-43 5 0,49-2 0,-61 7 0,-1-2 0,28-6 0,30-4 0,-43 9 0,-2-1 0,1-2 0,44-16 0,41-9 0,-50 16 0,76-29 0,-89 26 0,95-40 0,-102 39 0,-27 9 0,0-1 0,0-1 0,-1-1 0,0 0 0,24-26 0,1 1 0,-33 28 0,-1 1 0,0-1 0,-1-1 0,0 0 0,-1 0 0,0-1 0,9-19 0,36-104 0,-39 97 0,-6 15 0,-2 0 0,0-1 0,-2 0 0,3-44 0,-9-106 0,0 65 0,3 91 0,-1 0 0,-1 1 0,0-1 0,-2 0 0,0 1 0,-1-1 0,0 1 0,-2 0 0,-8-19 0,-6-8 0,10 22 0,-1-1 0,-23-34 0,28 50 0,0 0 0,0 0 0,-1 1 0,-1 0 0,1 0 0,-1 1 0,0 0 0,0 0 0,-1 1 0,-11-6 0,-23-7 0,-1 1 0,-90-22 0,-106-3 0,165 29 0,35 6 0,1 1 0,-44 0 0,62 4 0,0 0 0,-32-8 0,31 6 0,0 0 0,-24-1 0,-548 4 0,288 3 0,274-4 0,-56-10 0,56 7 0,-55-3 0,-548 9 0,604-3 0,-57-10 0,56 7 0,-55-3 0,18 8 0,17 1 0,-1-3 0,-90-13 0,107 10 0,-73-1 0,76 5 0,0-1 0,-58-10 0,45 5 0,0 1 0,-1 3 0,1 2 0,-49 5 0,-11-1 0,-2170-3 0,2256 1 0,0 1 0,-34 8 0,32-5 0,0-2 0,-24 2 0,-20-4 0,34-2 0,0 2 0,0 1 0,-55 11 0,45-6 0,1-2 0,-1-2 0,0-1 0,-54-6 0,-1 2 0,-72 15 0,-6 1 0,-1413-15 0,1568 2 0,0 1 0,-35 8 0,34-5 0,-1-2 0,-24 2 0,-672-3 0,350-4 0,-425 2-1365,771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4.9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0 24575,'-1'89'0,"3"98"0,-1-175 0,1-1 0,0-1 0,1 1 0,0 0 0,1 0 0,0-1 0,1 0 0,0 0 0,0 0 0,11 13 0,-12-18 0,-1 0 0,1 0 0,1-1 0,-1 0 0,1 0 0,-1 0 0,1 0 0,0 0 0,0-1 0,1 0 0,-1 0 0,1-1 0,0 0 0,-1 1 0,1-2 0,0 1 0,0-1 0,0 0 0,0 0 0,10 0 0,-14-1 0,0 0 0,0-1 0,0 1 0,0 0 0,0-1 0,-1 1 0,1-1 0,0 0 0,0 1 0,0-1 0,-1 0 0,1 0 0,0 0 0,-1 0 0,1-1 0,-1 1 0,1 0 0,-1-1 0,1 1 0,-1-1 0,0 1 0,0-1 0,1-2 0,0 1 0,-1-1 0,0 1 0,0-1 0,0 1 0,0-1 0,-1 0 0,1 0 0,-1 1 0,0-1 0,0 0 0,-1-7 0,0 6 0,1 0 0,-1 0 0,-1 0 0,1 1 0,0-1 0,-1 0 0,0 0 0,0 1 0,-1-1 0,1 1 0,-1 0 0,0 0 0,0 0 0,-1 0 0,1 0 0,-1 1 0,1-1 0,-1 1 0,-6-4 0,10 7-4,-8-4-110,0 1 1,-1-1-1,1 1 1,-1 0 0,0 1-1,0 0 1,0 1 0,0 0-1,0 0 1,0 1-1,-10 0 1,5 4-6713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6.1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89 422 24575,'-13'0'0,"10"-1"0,0 1 0,-1 0 0,1-1 0,-1 1 0,1 1 0,0-1 0,-1 0 0,1 1 0,0 0 0,-1 0 0,1 0 0,0 0 0,-6 3 0,9-3 0,0-1 0,0 1 0,0-1 0,1 1 0,-1-1 0,0 1 0,0-1 0,0 0 0,1 1 0,-1-1 0,0 1 0,0-1 0,1 0 0,-1 1 0,0-1 0,1 0 0,-1 1 0,1-1 0,-1 0 0,0 0 0,1 1 0,-1-1 0,1 0 0,-1 0 0,0 0 0,1 0 0,-1 1 0,1-1 0,-1 0 0,1 0 0,-1 0 0,1 0 0,-1 0 0,1 0 0,-1 0 0,1 0 0,-1 0 0,1-1 0,23 5 0,-20-4 0,1 1 0,-1-1 0,0 0 0,0 0 0,0 0 0,1-1 0,-1 1 0,0-1 0,0 0 0,0 0 0,0-1 0,0 1 0,0-1 0,-1 0 0,1 0 0,0 0 0,-1 0 0,1-1 0,-1 1 0,0-1 0,0 0 0,0 0 0,0 0 0,-1 0 0,1-1 0,-1 1 0,1-1 0,-1 0 0,-1 1 0,1-1 0,0 0 0,-1 0 0,0 0 0,0 0 0,1-6 0,6-51 0,-4 35 0,-1 0 0,-1-1 0,-2-48 0,-1 67 0,0 1 0,0-1 0,-1 1 0,0 0 0,0 0 0,-1 0 0,0 0 0,0 0 0,0 0 0,-1 1 0,0 0 0,-1 0 0,1 0 0,-1 0 0,0 0 0,-1 1 0,1 0 0,-10-6 0,13 9 0,0 1 0,0-1 0,0 1 0,0 0 0,-1-1 0,1 1 0,-1 0 0,1 0 0,0 1 0,-1-1 0,0 1 0,1-1 0,-1 1 0,1 0 0,-1-1 0,0 1 0,1 1 0,-1-1 0,1 0 0,-1 1 0,0-1 0,1 1 0,-1 0 0,1 0 0,-3 1 0,1 1 0,0-1 0,1 1 0,0 0 0,0 0 0,0 1 0,0-1 0,0 0 0,1 1 0,-1 0 0,1 0 0,0 0 0,0 0 0,0 0 0,-1 4 0,1 0 0,0-1 0,0 1 0,1 0 0,0-1 0,0 1 0,0 0 0,1 0 0,1 10 0,0-14 0,-1-1 0,1 1 0,0 0 0,0 0 0,0-1 0,0 1 0,1 0 0,-1-1 0,1 0 0,0 1 0,0-1 0,0 0 0,1 0 0,-1 0 0,1 0 0,3 3 0,-1-2 0,1-1 0,-1 1 0,1-1 0,-1 0 0,1-1 0,0 0 0,0 0 0,0 0 0,1 0 0,-1-1 0,7 0 0,-11 0 0,1-1 0,0 0 0,0 0 0,0-1 0,0 1 0,0-1 0,0 1 0,0-1 0,-1 0 0,1 0 0,0 0 0,0 0 0,-1-1 0,1 1 0,-1-1 0,1 1 0,-1-1 0,0 0 0,0 0 0,0 0 0,0 0 0,0-1 0,0 1 0,2-5 0,-1 25 0,0-1 0,1 1 0,9 21 0,24 48 0,-33-79 0,0-1 0,1 0 0,0-1 0,0 1 0,0-1 0,1 0 0,0 0 0,0 0 0,9 6 0,-5-8-1365,-2-4-5461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9.7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24575,'2'21'0,"1"1"0,0-1 0,2 0 0,1 0 0,0 0 0,1 0 0,14 24 0,-11-22 0,0 1 0,-2-1 0,0 1 0,-2 1 0,4 25 0,-10-47 0,4 29 0,-4-31 0,0 1 0,0-1 0,0 0 0,0 0 0,0 0 0,1 0 0,-1 0 0,0 0 0,1 0 0,-1 0 0,0 0 0,1 0 0,0 0 0,-1 0 0,1 0 0,-1-1 0,1 1 0,0 0 0,0 0 0,-1-1 0,2 2 0,-1-2-45,-1-1-1,0 1 1,0 0-1,1-1 1,-1 1-1,0 0 1,0-1-1,0 1 1,1 0-1,-1-1 1,0 1-1,0 0 1,0-1-1,0 1 1,0-1-1,0 1 1,0 0-1,0-1 1,0 1-1,0-1 1,0 1-1,0 0 1,0-1-1,0 1 0,0 0 1,0-1-1,0 1 1,0-1-1,-1 0 1,-2-7-6781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2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192 1 24575,'0'6'0,"-2"-1"0,1 1 0,-1 0 0,0-1 0,0 1 0,0-1 0,-1 0 0,0 0 0,0 0 0,0 0 0,-1 0 0,0 0 0,-7 7 0,-4 3 0,-1-1 0,-26 20 0,22-21 0,13-10 0,1 1 0,0 0 0,0 0 0,1 0 0,-1 1 0,1 0 0,0 0 0,-5 7 0,10-11 0,0-1 0,0 1 0,0-1 0,1 1 0,-1-1 0,0 1 0,1-1 0,-1 1 0,0-1 0,1 0 0,-1 1 0,0-1 0,1 0 0,-1 1 0,1-1 0,-1 0 0,1 1 0,-1-1 0,1 0 0,-1 0 0,1 0 0,-1 1 0,1-1 0,-1 0 0,1 0 0,-1 0 0,1 0 0,0 0 0,-1 0 0,1 0 0,0 0 0,30 4 0,-21-3 0,-2 1 0,0 0 0,-1 1 0,1-1 0,-1 1 0,0 1 0,0-1 0,0 1 0,0 1 0,10 7 0,-4 1 0,-1 0 0,21 28 0,-19-22 0,-9-13 17,0 0 0,1 0 1,0 0-1,0-1 0,0 0 0,9 5 0,-14-9-54,1 0 0,-1 0 0,0 0-1,0 0 1,1-1 0,-1 1 0,0 0 0,1-1 0,-1 1 0,1-1 0,-1 1-1,1-1 1,-1 0 0,1 0 0,-1 0 0,1 0 0,-1 0 0,1 0 0,-1 0-1,1 0 1,-1 0 0,1-1 0,-1 1 0,1-1 0,-1 1 0,1-1 0,-1 0-1,0 1 1,1-1 0,-1 0 0,0 0 0,0 0 0,1 0 0,-1 0 0,0 0-1,0 0 1,0 0 0,0-1 0,0 0 0,5-11-6789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5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24575,'2'1'0,"-1"0"0,1 0 0,-1 0 0,1 0 0,-1 1 0,0-1 0,1 1 0,-1-1 0,0 1 0,0-1 0,0 1 0,0-1 0,0 1 0,0 0 0,-1 0 0,1-1 0,0 4 0,12 35 0,-3-3 0,39 125 0,-16-56 0,-35-152-1365,-3 32-5461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8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24575,'0'3'0,"0"5"0,4 2 0,1-2-8191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1.3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24575,'4'0'0,"-1"1"0,1-1 0,-1 1 0,1 0 0,-1 0 0,1 0 0,-1 1 0,0-1 0,1 1 0,-1-1 0,0 1 0,0 0 0,0 1 0,-1-1 0,5 5 0,38 48 0,-13-14 0,-11-18 0,-1 1 0,-1 0 0,-1 2 0,-2 0 0,0 1 0,-2 0 0,-1 1 0,-1 1 0,-2 0 0,12 51 0,-17-54 0,2 17 0,-1 1 0,1 74 0,-7-105 0,-1-1 0,0 1 0,-1-1 0,0 0 0,-1 0 0,-1 0 0,0 0 0,0 0 0,-1-1 0,0 0 0,-1 0 0,-1 0 0,1-1 0,-13 14 0,15-19 0,-1-2 0,0 1 0,0 0 0,0-1 0,0 0 0,0 0 0,0-1 0,-1 1 0,0-1 0,1 0 0,-1-1 0,-6 2 0,-31 11 0,30-6-1365,5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2.0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 24575,'124'2'0,"133"-5"0,-239 0-1365,-5-2-5461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0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24575,'2'5'0,"0"0"0,0 0 0,0 0 0,1-1 0,0 1 0,0-1 0,0 0 0,0 0 0,1 0 0,-1 0 0,1 0 0,6 4 0,1 3 0,18 15 0,1 0 0,1-2 0,59 34 0,-16-10 0,58 26 0,-16-10 0,88 58 0,-167-102 0,0-1 0,51 18 0,35 17 0,70 36-676,-95-47-46,135 60 722,-159-70-12,139 54-45,-75-30 470,18 6-812,32 10 973,-18-6-1041,156 53 467,-101-50 6,205 76 11,-71-28 8,-168-61 118,-77-23 116,83 29 25,-47-15 66,-26-9-88,39 15-262,86 34 0,43 9 0,-235-77 0,60 14 0,36 11 0,-19-1 0,24 8 0,-89-28 0,79 18 0,39 11 0,-107-26 0,58 23 0,-120-43 0,1-1 0,26 6 0,-28-8 0,1 0 0,-1 2 0,21 9 0,7 5 0,0-3 0,48 12 0,36 13 0,224 66 0,-39-32 0,-86-11 0,-114-30 0,-36-10 0,0 3 0,-60-20 0,0-1 0,1-1 0,0-1 0,0 0 0,0-1 0,22 1 0,-39-5-32,0 0 1,0 0-1,0 0 0,0 0 0,0 0 1,0-1-1,0 1 0,0-1 0,0 0 1,0 1-1,0-1 0,0 0 0,0 0 1,0 0-1,-1 0 0,1 0 0,0-1 1,-1 1-1,1 0 0,-1-1 0,1 1 1,-1-1-1,0 0 0,0 1 0,0-1 1,0 0-1,0 0 0,0 1 0,0-1 1,0 0-1,-1 0 0,1 0 0,-1 0 1,1 0-1,-1 0 0,0 0 0,0 0 1,0-1-1,0 1 0,0 0 0,-1 0 1,0-2-1,-2-21-6794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0:47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8007 165 24575,'5'-1'0,"0"-1"0,0 0 0,0-1 0,0 1 0,0-1 0,-1 0 0,0 0 0,1-1 0,6-6 0,11-7 0,2 4 0,1 2 0,47-16 0,-48 19 0,0-2 0,44-22 0,-68 32 0,1 0 0,-1 0 0,0 0 0,0 0 0,0 0 0,1 0 0,-1 0 0,0-1 0,0 1 0,0 0 0,0 0 0,1 0 0,-1 0 0,0 0 0,0 0 0,0 0 0,0 0 0,0-1 0,0 1 0,1 0 0,-1 0 0,0 0 0,0 0 0,0 0 0,0-1 0,0 1 0,0 0 0,0 0 0,0 0 0,0 0 0,0-1 0,0 1 0,0 0 0,0 0 0,0 0 0,0-1 0,0 1 0,0 0 0,0 0 0,0 0 0,0 0 0,0-1 0,0 1 0,0 0 0,0 0 0,0 0 0,0 0 0,0-1 0,0 1 0,0 0 0,-1 0 0,1 0 0,0-1 0,-14-3 0,-18 3 0,17 3 0,0 0 0,1 2 0,0 0 0,0 0 0,-26 13 0,-67 41 0,51-25 0,-58 36 0,68-39 0,-90 43 0,-50 22-353,61-29 156,-2 1 197,-112 49 0,38-26 0,11-4 0,29-17 0,-89 32 0,14-11 0,69-24 0,-505 186-1756,464-179 1756,111-40 0,-262 104 0,276-106 5,-158 68 74,-172 101 2143,233-104-2222,69-33 0,23-25 0,58-27 0,-41 23 0,1 2 0,-132 46 0,128-55 0,-141 42 0,-60 28 0,80-43 0,33-11 0,62-14 0,-112 40 0,38-8 0,55-22 0,-126 32 0,237-69 0,-286 63 0,168-35 0,-158 19 0,186-36 0,52-5 0,-71 2 0,78-8 56,-65 12-1,20-1-1531,56-11-5350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9:14:59.46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1356 38 24575,'-572'0'0,"555"0"0,-1 1 0,-27 2 0,-22 1 0,-35 2 0,57-3 0,12 0 0,1 1 0,0 0 0,-48 9 0,64-9 0,0 0 0,1 1 0,0-1 0,1 1 0,0 1 0,1-1 0,-19 10 0,12-5 0,15-8 0,0 1 0,0 0 0,1 0 0,0-1 0,0 1 0,1 0 0,0 0 0,-3 4 0,-11 28 0,14-26 0,-2 0 0,-8 11 0,8-12 0,1 0 0,0 0 0,2 0 0,0 1 0,1-1 0,1 0 0,3 10 0,-1-8 0,-2 0 0,0 1 0,-2-1 0,-4 11 0,3-15 0,-7 10 0,2 1 0,2 0 0,-2 24 0,8-33 0,1 4 0,-1-1 0,-2 0 0,0 0 0,-7 11 0,4-10 0,1-1 0,2 1 0,1-1 0,0 1 0,6 15 0,-4-24 0,1 0 0,-1 1 0,1-1 0,1 0 0,0 0 0,0 0 0,0-1 0,1 1 0,0 0 0,0-1 0,0 1 0,1 0 0,0-1 0,0 0 0,7 3 0,11 2 0,0 1 0,43 9 0,-27-7 0,-6-2 0,1 0 0,1-1 0,1-1 0,45 6 0,22 0 0,123 6 0,-175-14 0,-30-2 0,0-1 0,34 1 0,-23-1 0,39 3 0,-40-2 0,46 0 0,304-2 0,-365-1 0,0 1 0,27-4 0,-25 3 0,-1-1 0,20 1 0,88-4 0,25 1 0,-134 3 0,0 1 0,28-4 0,27 0 0,46-1 0,20 1 0,-121 3 0,1 1 0,26-4 0,28 0 0,43-1 0,-38 1 0,-14 0 0,-38 2 0,38-1 0,-37 2 0,39-3 0,-6 0 0,69-4 0,-79 4 0,-26 2 0,0 0 0,33 1 0,-24 0 0,42-3 0,-43 2 0,47 0 0,-40 1 0,42-3 0,-42 2 0,43 0 0,-4 3 0,80-2 0,-99-3 0,-42 2 0,0 1 0,25-1 0,504 1 0,-265 2 0,122-1 0,-377 1 0,48 3 0,-48-2 0,46 1 0,289-4 0,-344 1 0,1-1 0,29-2 0,-29 1 0,1 1 0,21-1 0,267 2 0,-145 0 0,-135 0 0,45-4 0,-44 2 0,43-1 0,-18 3 0,-23 1 0,0-2 0,0 1 0,0-1 0,28-3 0,-31 2 0,-1 1 0,1 0 0,0 0 0,35 2 0,47-1 0,-50-4 0,-41 2 0,0 1 0,22-1 0,534 2 0,-279 1 0,-158-6 0,-90 2 0,50 1 0,-26 3 0,93-2 0,-55-7 0,39-1 0,3-1 0,-90 7 0,-34 1 0,39-1 0,-50 2 0,1 1 0,22-3 0,24-2 0,-36 4 0,1-1 0,-1 0 0,36-6 0,32-2 0,-40 4 0,61-9 0,-70 9 0,75-14 0,-82 13 0,-21 3 0,0 0 0,0 0 0,-1-1 0,0 0 0,19-8 0,2 0 0,-28 9 0,0 1 0,0-1 0,0 0 0,-1 0 0,-1 0 0,0 0 0,8-7 0,28-34 0,-30 31 0,-6 6 0,-1 0 0,-1 0 0,0-1 0,1-14 0,-6-36 0,-2 22 0,4 31 0,-1 0 0,0 0 0,-1-1 0,-1 1 0,-1 0 0,0 0 0,-1-1 0,0 1 0,-7-6 0,-5-3 0,8 7 0,-1 0 0,-18-11 0,23 16 0,-1 0 0,-1 1 0,1-1 0,-1 1 0,0 0 0,0-1 0,-1 1 0,1 1 0,-1-1 0,-9-2 0,-19-2 0,0 0 0,-71-7 0,-86-1 0,132 10 0,29 1 0,-1 1 0,-34 0 0,50 2 0,-1-1 0,-25-2 0,24 1 0,0 1 0,-19-1 0,-436 2 0,228 1 0,220-2 0,-45-3 0,44 2 0,-43-1 0,-437 4 0,481-2 0,-46-3 0,46 2 0,-44 0 0,14 2 0,13 0 0,0 0 0,-72-5 0,85 3 0,-58 0 0,61 1 0,0 1 0,-47-4 0,36 1 0,0 1 0,0 1 0,0 1 0,-38 1 0,-10 0 0,-1730-1 0,1799 1 0,0-1 0,-28 4 0,27-3 0,-1 1 0,-18-1 0,-17-1 0,27 0 0,1 0 0,-1 1 0,-43 3 0,36-1 0,-1-2 0,1 1 0,0-2 0,-44-1 0,0 0 0,-58 6 0,-5-1 0,-1126-4 0,1250 0 0,0 1 0,-28 2 0,27-1 0,0-1 0,-20 1 0,-535-2 0,278 0 0,-339 0-1365,615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1:10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12110 0 24575,'-44'16'0,"20"-5"0,-214 83 0,-173 46 0,161-61 0,134-47 0,79-24 0,-104 29 0,-163 34 0,241-58 0,28-6 0,-63 6 0,68-10 0,-49 11 0,51-8 0,-1-1 0,-32 1 0,-106 10 0,105-8 0,-68 0 0,95-8 0,0 1 0,-1 1 0,-66 14 0,54-8 0,-1-2 0,0-2 0,0-2 0,-59-6 0,1 1 0,-935 3 0,1009 2 0,0 1 0,-36 9 0,33-6 0,-54 4 0,-640-8 0,353-5 0,-177 3 0,523 2 0,-1 1 0,-40 9 0,38-5 0,-57 3 0,-596-8 0,331-4 0,-1272 2 0,1596 1 0,-1 2 0,-37 9 0,35-5 0,-55 2 0,39-7 0,-93 16 0,68-8 0,0-4 0,-152-6 0,87-3 0,104 2 0,0 3 0,0 1 0,-61 12 0,49-7 0,-1-2 0,0-2 0,0-3 0,-53-5 0,-5 2 0,66 1 0,1 2 0,-1 2 0,-74 14 0,83-11 0,-1-2 0,0-1 0,1-1 0,-43-4 0,-58 3 0,45 14 0,64-9 0,1-1 0,-34 1 0,-304-5 0,170-3 0,167 3 0,0 2 0,-42 9 0,40-6 0,0-1 0,-30 1 0,-6-6-1365,35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1:12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24575,'6'2'0,"-1"-1"0,1 1 0,-1 0 0,0 1 0,0-1 0,0 1 0,8 6 0,-1-1 0,49 22 0,0-3 0,2-2 0,77 20 0,16 5 0,-40-18 0,-79-23 0,258 56 0,-49-21 0,-176-29 0,-48-9 0,-1-2 0,32 3 0,53 9 0,-76-9 0,0-3 0,30 2 0,109 11 0,-110-9 0,72 1 0,1725-10 0,-1831 2 0,0 2 0,42 9 0,-40-6 0,0-2 0,30 2 0,-29-3 0,0 0 0,28 8 0,-28-5 0,0-1 0,31 1 0,-38-6 0,18 1 0,0 1 0,71 13 0,-82-10 0,1-1 0,-1-2 0,33-1 0,-35-2 0,0 2 0,1 1 0,48 10 0,-34-3 0,0-3 0,50 3 0,42 7 0,-94-11 0,0-1 0,43-2 0,18 1 0,-11 12 0,-64-10 0,0 0 0,31 1 0,-17-3 0,52 10 0,-53-6 0,55 3 0,-53-7 0,49 10 0,-49-6 0,52 2 0,-48-6 0,53 11 0,-56-7 0,69 3 0,-83-8 0,0 0 0,35 10 0,-33-7 0,54 5 0,-51-7 0,0 1 0,34 9 0,0 0 0,3 1 0,-42-8 0,0-1 0,45 3 0,-15-7 0,-1 2 0,60 12 0,-41-5 0,0-4 0,1-2 0,78-8 0,-13 1 0,-113 3 0,16-1 0,0 2 0,0 2 0,69 13 0,-63-8 0,-1-2 0,1-2 0,0-2 0,54-6 0,4 1 0,26 1 0,154 5 0,-200 12 0,-64-9 0,1-2 0,34 3 0,650-5 0,-343-5 0,1392 3-1365,-1730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6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24575,'-2'120'0,"5"134"0,13-172 0,-11-61 0,0 0 0,1 25 0,-5-14-1365,0-4-5461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6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24575,'6'0'0,"2"-6"0,5-2 0,6 0 0,6 2 0,4 2 0,4 1 0,1 2 0,0 0 0,1 1 0,0 1 0,-6-7 0,-2-1 0,0 0 0,1 2 0,2 1 0,1 1 0,-4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7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24575,'98'1'0,"109"-3"0,-204 1 0,0 1 0,1 0 0,-1-1 0,0 1 0,0-1 0,0 0 0,0 0 0,0 0 0,0-1 0,0 1 0,-1-1 0,1 1 0,0-1 0,-1 0 0,1 0 0,-1 0 0,0-1 0,1 1 0,-1 0 0,0-1 0,-1 1 0,1-1 0,0 0 0,-1 0 0,1 0 0,-1 1 0,0-1 0,0 0 0,0-1 0,-1 1 0,1 0 0,-1 0 0,1 0 0,-1 0 0,0-5 0,0 3 0,-1-1 0,0 1 0,1-1 0,-2 1 0,1 0 0,-1-1 0,1 1 0,-1 0 0,-1 0 0,1 0 0,-1 0 0,0 0 0,0 1 0,0-1 0,-1 1 0,0 0 0,1 0 0,-2 0 0,-7-6 0,6 7 0,1 0 0,-1 0 0,0 1 0,0 0 0,0 0 0,0 0 0,0 0 0,0 1 0,-1 0 0,1 1 0,0-1 0,-1 1 0,1 0 0,0 1 0,-1 0 0,1 0 0,0 0 0,0 1 0,0-1 0,0 2 0,0-1 0,0 0 0,0 1 0,1 0 0,-1 1 0,1-1 0,0 1 0,0 0 0,0 0 0,1 1 0,-1 0 0,1-1 0,0 1 0,1 0 0,-1 1 0,1-1 0,0 1 0,0 0 0,1-1 0,-1 1 0,1 0 0,1 1 0,-1-1 0,1 0 0,-1 9 0,-5 33 0,4-34 0,0-1 0,2 1 0,-1 0 0,2-1 0,1 21 0,0-30 0,-1 0 0,1 0 0,1 0 0,-1 0 0,0 0 0,1-1 0,0 1 0,0-1 0,0 1 0,0-1 0,0 0 0,1 0 0,0 0 0,-1 0 0,1 0 0,0 0 0,1-1 0,-1 1 0,0-1 0,1 0 0,-1 0 0,1-1 0,5 3 0,15 6-227,0-2-1,0 0 1,0-2-1,1 0 1,47 3-1,-44-8-6598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7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 24575,'0'-10'0,"1"-1"0,1 0 0,0 1 0,0 0 0,1-1 0,0 1 0,0 0 0,1 0 0,6-9 0,-7 12 0,1 1 0,-1 1 0,1-1 0,1 0 0,-1 1 0,1 0 0,0 0 0,0 0 0,0 1 0,1 0 0,-1 0 0,1 0 0,0 0 0,12-4 0,-17 7 0,1 1 0,-1-1 0,0 1 0,1 0 0,-1-1 0,1 1 0,-1 0 0,0 0 0,1 0 0,-1 0 0,1 0 0,-1 0 0,1 0 0,-1 1 0,0-1 0,1 1 0,-1-1 0,0 1 0,1-1 0,-1 1 0,0-1 0,0 1 0,1 0 0,-1 0 0,1 1 0,0 1 0,0-1 0,0 1 0,0 0 0,0 0 0,-1 0 0,1 0 0,-1 0 0,0 0 0,0 0 0,1 6 0,1 10 0,-1-1 0,-1 1 0,-2 21 0,1-30 0,0 41 0,2-29 0,-2 1 0,-1 0 0,-1 0 0,0-1 0,-12 44 0,14-65 0,0-1 0,0 1 0,0 0 0,-1 0 0,1-1 0,0 1 0,0 0 0,-1-1 0,1 1 0,0 0 0,0-1 0,-1 1 0,1-1 0,-1 1 0,1 0 0,-1-1 0,1 1 0,-1-1 0,1 1 0,-1-1 0,1 0 0,-1 1 0,1-1 0,-1 1 0,-1-1 0,-4-15 0,3-30 0,4 38 0,0-1 0,0 1 0,1-1 0,0 1 0,0 0 0,1 0 0,0 0 0,0 0 0,1 0 0,0 1 0,0-1 0,0 1 0,1 0 0,0 0 0,0 1 0,9-8 0,-10 10 0,1 0 0,-1-1 0,1 1 0,0 1 0,0-1 0,0 1 0,0 0 0,0 0 0,0 0 0,1 1 0,-1 0 0,1 0 0,-1 0 0,1 1 0,-1-1 0,1 2 0,-1-1 0,1 0 0,-1 1 0,1 0 0,-1 0 0,1 1 0,5 2 0,-6-1 0,0 0 0,-1 1 0,1-1 0,0 1 0,-1 0 0,0 1 0,0-1 0,5 9 0,-4-7 0,-1-1 0,1 1 0,0-1 0,0 0 0,0 0 0,12 8 0,-15-13 0,0 1 0,0 0 0,0 0 0,0-1 0,0 1 0,0-1 0,0 0 0,0 0 0,0 0 0,0 0 0,0 0 0,0 0 0,0 0 0,0-1 0,0 1 0,0-1 0,0 1 0,0-1 0,0 0 0,0 0 0,0 0 0,0 0 0,0 0 0,-1 0 0,1 0 0,0-1 0,-1 1 0,3-3 0,0 0 0,-1-1 0,0 1 0,1-1 0,-2 0 0,1 0 0,0 0 0,-1 0 0,0 0 0,0 0 0,-1 0 0,1-1 0,-1 1 0,0-1 0,0-7 0,0-15 0,-2-44 0,-1 45 0,1-1 0,0 46 0,0 45 0,1-44 0,-1 10 0,1-1 0,2 1 0,1 0 0,11 48 0,-12-69 0,0-1 0,1 1 0,0-1 0,1 0 0,-1 0 0,1 0 0,1-1 0,-1 0 0,1 1 0,0-1 0,1-1 0,-1 1 0,1-1 0,0 0 0,1 0 0,-1-1 0,1 0 0,0 0 0,0-1 0,0 1 0,0-1 0,11 2 0,9 1-1365,-2-2-5461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9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24575,'0'510'0,"0"-500"-273,0 0 0,1 0 0,0-1 0,3 12 0,4 1-6553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24575,'0'6'0,"0"7"0,0 8 0,0 6 0,6-2 0,1 1 0,1 1 0,-3 3 0,5-5 0,1 0 0,-3 1 0,-1 2 0,-3 2 0,-1-4-8191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24575,'6'0'0,"7"0"0,8 0 0,5 0 0,5 0 0,2 0 0,2 0 0,0 0 0,1 0 0,-1 0 0,0 0 0,-1 0 0,1 0 0,-1 0 0,-6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74 140 24575,'23'1'0,"-5"-1"0,0 0 0,0-1 0,-1 0 0,18-5 0,-31 6 0,0-1 0,-1 0 0,0 0 0,1 0 0,-1-1 0,0 1 0,1-1 0,-1 0 0,0 0 0,0 0 0,0 0 0,-1 0 0,1-1 0,0 1 0,-1-1 0,0 0 0,1 0 0,-1 0 0,0 0 0,-1 0 0,1 0 0,0-1 0,-1 1 0,0 0 0,1-6 0,-1 7 0,-1 1 0,1-1 0,-1 0 0,0 0 0,0 0 0,0 0 0,0 0 0,0 0 0,-1 0 0,1 0 0,0 1 0,-1-1 0,0 0 0,1 0 0,-1 0 0,0 1 0,0-1 0,0 0 0,0 1 0,0-1 0,0 1 0,-2-2 0,0 0 0,0 1 0,0 0 0,0 0 0,-1 0 0,1 0 0,-1 0 0,1 1 0,-1-1 0,0 1 0,-5-1 0,-2 0 0,1 1 0,-1 0 0,0 0 0,0 1 0,1 0 0,-1 1 0,-13 3 0,18-2 0,0 0 0,0 0 0,0 1 0,1-1 0,-1 2 0,1-1 0,0 0 0,0 1 0,0 0 0,0 0 0,0 1 0,1-1 0,0 1 0,0 0 0,0 0 0,1 0 0,0 1 0,0-1 0,0 1 0,0 0 0,1 0 0,-3 12 0,1 0 0,0 0 0,1 0 0,1 0 0,1 0 0,1 0 0,3 33 0,-2-46 0,0 0 0,0 0 0,0 0 0,0 0 0,1 0 0,0 0 0,0-1 0,1 1 0,-1-1 0,1 1 0,0-1 0,0 0 0,0 0 0,1 0 0,4 4 0,0-2 0,-1-1 0,1 1 0,1-1 0,-1-1 0,1 1 0,-1-1 0,17 4 0,-4-2 0,0-2 0,0 0 0,1-1 0,-1-1 0,1-1 0,33-3 0,-44 0-170,1 0-1,-1 0 0,0-1 1,0 0-1,0-1 0,0 0 1,16-9-1,-9 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9:15:41.398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448 30 24575,'-189'0'0,"184"0"0,-1 1 0,-9 2 0,-7 0 0,-12 2 0,19-3 0,4 1 0,1-1 0,-1 2 0,-15 6 0,20-7 0,1 1 0,0-1 0,0 1 0,0 0 0,1 0 0,-1 0 0,-5 9 0,3-6 0,5-5 0,1 0 0,-1 0 0,1 1 0,0-1 0,-1 0 0,1 1 0,0-1 0,-1 4 0,-3 21 0,4-20 0,-1 1 0,-2 8 0,2-10 0,1 1 0,0-1 0,0 1 0,0-1 0,1 1 0,0-1 0,1 8 0,-1-5 0,1-1 0,-2 0 0,1 0 0,-2 9 0,1-12 0,-2 8 0,0 0 0,1 1 0,-1 18 0,3-25 0,1 2 0,-1 0 0,-1 0 0,0 0 0,-2 8 0,2-7 0,-1-1 0,2 0 0,-1 0 0,1 0 0,2 13 0,-2-19 0,0-1 0,1 1 0,0-1 0,0 0 0,0 1 0,0-1 0,0 0 0,0 1 0,0-1 0,1 0 0,-1 0 0,1 0 0,-1 0 0,1 0 0,2 1 0,3 3 0,1 0 0,14 8 0,-9-6 0,-2-1 0,0-1 0,1-1 0,-1 0 0,16 5 0,7-1 0,41 6 0,-58-12 0,-10-2 0,0 1 0,11-1 0,-8 0 0,14 2 0,-14-2 0,16 1 0,100-2 0,-121-1 0,0 1 0,10-3 0,-10 2 0,1 0 0,6 0 0,30-3 0,7 0 0,-43 4 0,-1-1 0,10-1 0,8-2 0,16 1 0,6-1 0,-40 4 0,1-1 0,8-1 0,10-2 0,13 0 0,-12 1 0,-4 0 0,-13 1 0,12 0 0,-11 1 0,12-2 0,-2 0 0,23-4 0,-26 4 0,-9 1 0,0 1 0,12 0 0,-9 0 0,14-2 0,-14 2 0,15-2 0,-12 3 0,13-3 0,-14 1 0,15 0 0,-3 3 0,28-1 0,-33-4 0,-14 3 0,0 0 0,8-1 0,167 2 0,-88 1 0,41-1 0,-125 0 0,16 3 0,-16-1 0,15 0 0,96-2 0,-114-1 0,0 1 0,10-3 0,-10 2 0,1 0 0,6-1 0,89 2 0,-48 1 0,-45-2 0,15-2 0,-14 1 0,14 0 0,-6 2 0,-8 1 0,0-1 0,0-1 0,1 0 0,8-2 0,-10 2 0,1 0 0,-1 0 0,0 1 0,12 0 0,15 0 0,-16-3 0,-14 2 0,0 0 0,8-1 0,176 2 0,-92 0 0,-52-3 0,-30 1 0,16 0 0,-8 2 0,31 0 0,-19-7 0,13 0 0,2 0 0,-31 4 0,-11 1 0,13 0 0,-16 1 0,0 1 0,7-3 0,8 0 0,-11 2 0,-1-1 0,1 1 0,11-6 0,11-1 0,-14 4 0,21-9 0,-24 8 0,26-10 0,-28 9 0,-7 3 0,1 0 0,-1 0 0,0-1 0,0 0 0,6-7 0,1 1 0,-9 7 0,-1 0 0,1 0 0,-1 0 0,1 0 0,-1 0 0,0-1 0,2-4 0,10-29 0,-10 27 0,-2 3 0,0 1 0,-1-1 0,0 1 0,1-13 0,-2-28 0,-1 18 0,1 24 0,0 0 0,0 0 0,0-1 0,-1 1 0,0 1 0,0-1 0,0 0 0,0 0 0,-3-5 0,-1-2 0,2 6 0,0-1 0,-6-8 0,8 13 0,-1-1 0,0 1 0,0 0 0,1 1 0,-1-1 0,0 0 0,-1 1 0,1-1 0,0 1 0,-3-2 0,-7-2 0,1 0 0,-25-5 0,-27-2 0,43 9 0,10 1 0,-1 1 0,-10-1 0,15 2 0,1-1 0,-10-2 0,10 2 0,-1 0 0,-6 0 0,-145 0 0,76 2 0,73-2 0,-15-2 0,14 2 0,-14-1 0,-144 2 0,158 0 0,-14-4 0,15 3 0,-15-1 0,5 2 0,4 0 0,0 0 0,-24-4 0,29 2 0,-20 0 0,20 2 0,1 0 0,-16-3 0,11 1 0,1 0 0,0 1 0,0 1 0,-13 1 0,-3 0 0,-573-1 0,596 0 0,0 1 0,-10 1 0,10 0 0,-1-1 0,-6 0 0,-6-1 0,10 0 0,-1 0 0,1 1 0,-15 2 0,12-1 0,0-1 0,0 0 0,0 0 0,-14-2 0,-1 0 0,-18 5 0,-3-1 0,-372-3 0,414 0 0,0 1 0,-10 2 0,10-2 0,-1 0 0,-6 0 0,-177 0 0,91-2 0,-111 1-1365,203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168 135 24575,'2'0'0,"0"-1"0,-1 1 0,1-1 0,-1 0 0,0 0 0,1 0 0,-1 1 0,1-1 0,-1-1 0,0 1 0,0 0 0,0 0 0,0 0 0,0-1 0,0 1 0,0 0 0,0-1 0,0 1 0,0-1 0,-1 1 0,1-1 0,-1 1 0,1-1 0,-1 0 0,0 1 0,1-1 0,-1 1 0,0-4 0,1-1 0,-1 0 0,1 1 0,-1-1 0,0 0 0,0 0 0,-1 1 0,-1-8 0,1 11 0,0-1 0,0 0 0,0 1 0,-1 0 0,1-1 0,-1 1 0,0 0 0,0 0 0,1 0 0,-1 0 0,0 0 0,-1 0 0,1 0 0,0 1 0,-1-1 0,1 1 0,0-1 0,-1 1 0,0 0 0,1 0 0,-1 0 0,0 1 0,1-1 0,-1 1 0,0-1 0,0 1 0,1 0 0,-1 0 0,-4 1 0,2-1 0,0 0 0,1 1 0,-1 0 0,1 0 0,0 1 0,-1-1 0,1 1 0,0 0 0,0 0 0,0 0 0,0 1 0,0-1 0,0 1 0,1 0 0,-1 0 0,1 0 0,-5 6 0,2 0 0,0 0 0,1 1 0,0-1 0,0 1 0,1 1 0,0-1 0,1 0 0,0 1 0,1 0 0,0 0 0,0 18 0,2-21 0,0 0 0,1 0 0,0 0 0,0 0 0,1 0 0,0 0 0,1-1 0,-1 1 0,1-1 0,1 1 0,0-1 0,0 0 0,0 0 0,1-1 0,0 1 0,8 8 0,-4-8 0,0 0 0,0-1 0,0 0 0,1 0 0,0-1 0,0-1 0,1 1 0,-1-2 0,1 1 0,0-1 0,0-1 0,0 0 0,0-1 0,0 0 0,0 0 0,1-1 0,-1-1 0,0 0 0,0-1 0,0 0 0,0 0 0,0-1 0,16-7 0,-23 9-114,-1-1 1,0 0-1,0 0 0,0 0 0,0-1 1,0 1-1,-1 0 0,1-1 0,-1 0 1,0 0-1,4-4 0,4-13-6712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24575,'0'6'0,"0"7"0,0 8 0,0 6 0,0 4 0,6-3 0,1-1 0,1 1 0,-3 1 0,5-4 0,0 0 0,-1-5-8191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24575,'1'-3'0,"0"1"0,0 0 0,0 0 0,0 0 0,0 0 0,1 0 0,-1 0 0,1 0 0,-1 0 0,1 1 0,0-1 0,-1 1 0,1-1 0,0 1 0,0 0 0,0-1 0,5 0 0,38-19 0,-16 14 0,0 2 0,0 0 0,1 3 0,0 0 0,-1 2 0,57 7 0,-83-7 0,0 0 0,0 1 0,1 0 0,-1-1 0,0 1 0,0 0 0,0 1 0,0-1 0,0 1 0,0-1 0,0 1 0,0 0 0,-1 0 0,1 0 0,-1 0 0,0 1 0,1-1 0,-1 1 0,0-1 0,0 1 0,0 0 0,-1-1 0,1 1 0,-1 0 0,0 0 0,1 1 0,-1-1 0,1 6 0,1 9 0,-1 0 0,-1 0 0,-1 0 0,-2 27 0,0-29 0,2 0 0,0 1 0,3 19 0,-2-27 0,1 0 0,0 0 0,1-1 0,0 1 0,1-1 0,-1 1 0,2-1 0,-1 0 0,1-1 0,0 1 0,8 7 0,-9-11 0,0 0 0,1 0 0,0-1 0,0 0 0,0 0 0,0 0 0,0-1 0,1 0 0,-1 0 0,1 0 0,0 0 0,-1-1 0,1 0 0,0 0 0,0-1 0,-1 0 0,1 0 0,8-1 0,-11 1 0,1 0 0,0-1 0,-1 1 0,1-1 0,-1 0 0,1-1 0,-1 1 0,1 0 0,-1-1 0,0 0 0,0 0 0,1 0 0,-1 0 0,-1 0 0,1-1 0,4-4 0,-2 1 0,-1 1 0,0-1 0,-1-1 0,0 1 0,1 0 0,-2-1 0,1 1 0,1-9 0,1-9 0,-1 0 0,-1 0 0,-1-1 0,-1-24 0,-1 34 0,0 0 0,-2 0 0,1 0 0,-2 0 0,0 0 0,-6-18 0,7 28 0,0 0 0,0 0 0,-1 1 0,1-1 0,-1 1 0,0 0 0,0 0 0,-1 0 0,1 0 0,-1 0 0,0 1 0,0-1 0,0 1 0,0 0 0,-1 0 0,1 1 0,-1-1 0,0 1 0,0 0 0,1 1 0,-1-1 0,-6 0 0,0 0 0,0 0 0,-1 1 0,1 0 0,-1 1 0,1 1 0,0 0 0,-1 0 0,-13 4 0,22-5 0,1 1 0,-1 0 0,1-1 0,-1 1 0,1 0 0,-1 0 0,1 0 0,-1 1 0,1-1 0,0 1 0,0-1 0,0 1 0,0 0 0,0 0 0,0 0 0,0 0 0,1 0 0,-1 0 0,1 0 0,-1 0 0,1 1 0,0-1 0,0 1 0,0-1 0,0 1 0,0-1 0,0 1 0,1-1 0,0 1 0,-1 0 0,1-1 0,0 1 0,0 0 0,0-1 0,1 1 0,-1 0 0,1-1 0,-1 1 0,1-1 0,1 5 0,10 13-1365,3-5-5461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37 372 24575,'5'-2'0,"1"0"0,-1-1 0,0 1 0,0-1 0,-1 0 0,1 0 0,-1-1 0,1 1 0,-1-1 0,0 0 0,0 0 0,3-6 0,4-1 0,11-9 0,1-1 0,-2-1 0,0 0 0,18-26 0,-35 43 0,-1 0 0,1 0 0,-1 0 0,0 0 0,0-1 0,-1 0 0,0 1 0,0-1 0,0 0 0,-1 0 0,0 0 0,0 0 0,0 0 0,-1 0 0,1 0 0,-2 0 0,1-1 0,-1 1 0,0 0 0,0 0 0,-3-7 0,3 10 0,0 0 0,0 1 0,0-1 0,-1 1 0,1-1 0,-1 1 0,0-1 0,1 1 0,-1 0 0,0 0 0,0 0 0,-1 0 0,1 0 0,0 0 0,-1 1 0,1-1 0,-1 1 0,0 0 0,1 0 0,-1-1 0,0 2 0,0-1 0,1 0 0,-1 1 0,0-1 0,0 1 0,0 0 0,0 0 0,0 0 0,0 0 0,0 0 0,0 1 0,1-1 0,-1 1 0,0 0 0,-4 2 0,0-1 0,0 2 0,0-1 0,0 1 0,0 0 0,1 0 0,-1 1 0,1-1 0,0 2 0,1-1 0,-1 0 0,1 1 0,-7 11 0,0 1 0,2 0 0,0 1 0,1 0 0,1 1 0,1 0 0,1 0 0,0 0 0,2 1 0,0 0 0,1 0 0,1 23 0,1-15 0,0 4 0,2 0 0,4 36 0,-4-60 0,1-1 0,0 0 0,0 0 0,0 0 0,1 0 0,0 0 0,1 0 0,0-1 0,0 0 0,0 1 0,1-2 0,0 1 0,10 9 0,-12-13 0,0 0 0,0-1 0,1 1 0,-1-1 0,1 0 0,0 0 0,0 0 0,0 0 0,0-1 0,0 1 0,0-1 0,0 0 0,0 0 0,0-1 0,1 1 0,-1-1 0,0 0 0,0 0 0,1-1 0,4 0 0,-6 0 0,0 0 0,0 0 0,1 0 0,-1-1 0,0 1 0,0-1 0,-1 0 0,1 0 0,0 0 0,0 0 0,-1 0 0,0-1 0,1 1 0,-1-1 0,0 0 0,0 1 0,0-1 0,-1 0 0,1 0 0,-1 0 0,1-1 0,-1 1 0,0 0 0,0 0 0,0-4 0,1-3 0,-1 1 0,-1 0 0,1 0 0,-2 0 0,1 0 0,-1-1 0,0 1 0,-1 0 0,0 0 0,-1 1 0,0-1 0,-5-11 0,7 17 0,-1 0 0,0-1 0,1 1 0,-1 0 0,0 1 0,-1-1 0,1 0 0,0 1 0,-1-1 0,0 1 0,1-1 0,-1 1 0,0 0 0,0 1 0,0-1 0,0 0 0,-1 1 0,1-1 0,0 1 0,-1 0 0,1 0 0,-1 1 0,1-1 0,-1 1 0,1 0 0,-1-1 0,1 1 0,-1 1 0,1-1 0,-1 1 0,1-1 0,-1 1 0,1 0 0,-7 3 0,8-4 4,0 1 1,0 0-1,0 0 0,0 0 0,0 1 0,0-1 0,0 0 0,0 1 0,0 0 1,1-1-1,-1 1 0,0 0 0,1-1 0,0 1 0,-1 0 0,1 0 0,0 0 1,0 1-1,0-1 0,0 0 0,0 0 0,1 0 0,-1 1 0,1-1 0,-1 0 1,1 1-1,0-1 0,0 5 0,0-4-82,1 0 0,-1 1 0,1-1-1,0 1 1,0-1 0,0 0 0,0 1 0,1-1 0,-1 0-1,1 0 1,0 0 0,0 0 0,0-1 0,0 1 0,1 0-1,-1-1 1,1 1 0,4 2 0,13 7-6748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24575,'5'0'0,"3"5"0,0 9 0,-2 6 0,4 1 0,0 2 0,-2 3 0,-1 3 0,-3 3 0,4-5 0,1-1 0,-1 1 0,-3-5-8191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3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24575,'0'6'0,"0"2"-8191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5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712 921 24575,'-2'0'0,"-1"-1"0,1 0 0,-1 1 0,1-1 0,0 0 0,0 0 0,-1 0 0,1 0 0,0-1 0,0 1 0,0 0 0,0-1 0,0 0 0,1 1 0,-4-5 0,-25-33 0,23 29 0,-150-187 0,131 170 0,-1 0 0,-33-23 0,-31-28 0,79 64 0,1 0 0,0-1 0,0 0 0,2 0 0,0-1 0,1-1 0,0 1 0,-6-22 0,9 27 0,-9-21 0,-2 0 0,-27-38 0,32 52 0,2 2 0,2 1 0,0-1 0,-5-19 0,-9-18 0,15 106 0,4-6 0,-2 0 0,-19 91 0,19-250 0,6 95 0,0 0 0,1 0 0,1 0 0,10-27 0,-13 40 0,1-1 0,0 1 0,0 0 0,0 0 0,1 0 0,-1 0 0,1 1 0,0-1 0,0 1 0,0 0 0,0-1 0,1 1 0,0 1 0,-1-1 0,1 1 0,0-1 0,0 1 0,0 0 0,1 0 0,-1 1 0,0-1 0,5 0 0,3 0 0,-1 1 0,0 1 0,0 0 0,1 0 0,-1 1 0,0 1 0,0-1 0,0 2 0,0 0 0,0 0 0,14 7 0,7 5 0,-2 2 0,39 27 0,37 21 0,-95-60-273,-1 1 0,0 0 0,0 1 0,10 8 0,-5-1-6553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3:07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10229 138 24575,'1'-3'0,"0"1"0,0-1 0,0 0 0,0 0 0,0 0 0,0 1 0,1-1 0,0 0 0,-1 1 0,1-1 0,0 1 0,0 0 0,0 0 0,0 0 0,1 0 0,-1 0 0,5-3 0,46-27 0,-41 27 0,0 0 0,0 1 0,1 0 0,0 1 0,0 0 0,0 1 0,19 0 0,99 4 0,-61 0 0,1280 1 0,-702-5 0,-615 4 0,0 1 0,42 10 0,-40-6 0,60 3 0,-4-11 0,-62-1 0,1 2 0,-1 1 0,0 1 0,55 11 0,-55-7 0,0-1 0,1-1 0,49-1 0,2 1 0,2 12 0,-61-11 0,0 0 0,23 1 0,88 11 0,-85-9 0,74 2 0,-91-8 0,0 1 0,35 9 0,44 4 0,-63-12 0,0 2 0,-1 2 0,72 22 0,103 53 0,84 18 0,-277-92 0,39 10 0,0 3 0,-2 3 0,76 41 0,-111-51 0,60 22 0,-67-30 0,-1 2 0,1 0 0,-2 2 0,1 0 0,25 19 0,-5 0 0,-32-23 0,1 0 0,-1 0 0,0 1 0,-1 0 0,0 1 0,0 0 0,9 14 0,15 20 0,-26-35 0,0 1 0,0-1 0,-1 1 0,0 1 0,0-1 0,-1 1 0,0 0 0,-1 0 0,0 0 0,-1 1 0,3 13 0,-1 51 0,-6 122 0,-3-63 0,6-37 0,-4 110 0,-1-188 0,0 1 0,-1-1 0,-1-1 0,-1 1 0,0-1 0,-1 0 0,-2 0 0,1 0 0,-13 17 0,-3-2 0,0-1 0,-2-1 0,-40 36 0,52-56 0,0-1 0,-1-1 0,0 0 0,-1-1 0,1-1 0,-2 0 0,1-1 0,-1-1 0,0-1 0,-18 3 0,-68 23 0,56-14 0,-67 14 0,91-25 0,-13 2 0,-48 3 0,46-6 0,-42 8 0,-123 23 0,175-31 0,0 0 0,-49-1 0,52-3 0,0 1 0,0 1 0,-46 10 0,41-6 0,0-1 0,0-1 0,-50 0 0,1-1 0,-14 13 0,66-10 0,1-2 0,-32 2 0,9-5 0,9-1 0,-1 2 0,1 2 0,-41 9 0,28-5 0,0-2 0,0-2 0,-103-7 0,44 1 0,90 0 0,0 0 0,1-1 0,-24-7 0,-49-6 0,73 13 0,0-1 0,0 0 0,0-2 0,1 0 0,0-2 0,0 0 0,-29-17 0,17 9 0,6 6 0,0 1 0,-51-10 0,48 12 0,9 3 0,0 2 0,-31-1 0,39 3 0,-1 0 0,1-1 0,0 0 0,0 0 0,0-2 0,0 1 0,0-2 0,0 1 0,-21-11 0,21 6 0,0 0 0,1-1 0,0 0 0,0 0 0,1-1 0,0 0 0,1-1 0,0 0 0,0-1 0,2 0 0,-12-21 0,9 15 0,-2 1 0,0 0 0,-1 1 0,-1 0 0,0 1 0,-1 0 0,-1 1 0,-21-14 0,-19-9 0,-74-36 0,55 33 0,53 28 0,0 1 0,-1 1 0,0 2 0,0 0 0,-1 1 0,-41-6 0,-9-1 0,45 7 0,-1 2 0,-42-2 0,32 6 0,-190 4 0,222-3 0,1 1 0,0 1 0,0 0 0,0 0 0,0 0 0,0 0 0,1 1 0,-1 1 0,1-1 0,-1 1 0,1 0 0,0 0 0,1 1 0,-1-1 0,1 1 0,0 1 0,0-1 0,0 1 0,1 0 0,0 0 0,-6 11 0,-2 10 0,1 0 0,1 1 0,2 0 0,-7 36 0,8-30 0,-18 50 0,-5-19 0,22-50 0,0 0 0,1 1 0,1 0 0,1 1 0,0-1 0,1 1 0,-4 31 0,-17 146 0,18-151 0,5-32 0,-1-1 0,0-1 0,-1 1 0,0 0 0,0-1 0,-1 0 0,0 0 0,0 0 0,-1 0 0,-1-1 0,1 0 0,-1 0 0,-1-1 0,-15 13 0,7-8 0,-1-1 0,0-1 0,0 0 0,-1-1 0,-1-1 0,-34 11 0,1-6 0,-1-1 0,0-4 0,0-1 0,-97-2 0,-1566-7 0,924 3 0,766-2 0,1-2 0,-45-10 0,42 7 0,0 1 0,-31-1 0,-656 4 0,346 5 0,272-5 0,-110 5 0,125 12 0,60-9 0,1-2 0,-25 2 0,19-3 0,-46 12 0,47-9 0,-51 5 0,49-8 0,-45 11 0,46-8 0,-48 5 0,42-8 0,-46 11 0,50-7 0,-1-2 0,-35 1 0,-25-7 0,61-1 0,-1 2 0,0 1 0,1 1 0,-56 11 0,33-3 0,-1-2 0,0-3 0,-1-2 0,-98-6 0,29 0 0,-1063 3 0,1162 1 0,-1 2 0,-47 10 0,46-6 0,-1-3 0,-35 3 0,23-6 0,0 2 0,-66 13 0,60-9 0,0-2 0,0-2 0,-75-4 0,50 0 0,36-2 0,0-1 0,1-1 0,0-3 0,-39-12 0,-28-7 0,-52-18 0,114 31 0,0 2 0,-1 1 0,-64-8 0,-21-2 0,43 5 0,40 7 0,1-2 0,-1-1 0,-73-36 0,13 6 0,32 13 0,1-3 0,1-4 0,-90-62 0,-6-2 0,116 75 0,1-3 0,1-1 0,2-2 0,-58-55 0,-203-220 0,288 286 0,0 0 0,2-2 0,0 0 0,2 0 0,0-1 0,2-1 0,0 1 0,-6-27 0,1 8 0,-27-55 0,16 50 0,-19-52 0,38 81 0,1-1 0,1 0 0,0 0 0,2 0 0,0 0 0,0-25 0,1 15 0,-1 0 0,-8-34 0,5 33 0,-5-57 0,15-114 0,-1 170 0,2 0 0,1 0 0,1 0 0,16-39 0,-11 38 0,-8 17 0,2 0 0,0 1 0,0-1 0,1 1 0,1 1 0,0-1 0,1 1 0,18-19 0,-13 18 0,1 1 0,1 1 0,0 0 0,1 1 0,0 1 0,1 1 0,0 0 0,0 1 0,1 1 0,0 1 0,0 0 0,25-3 0,18 1 0,0 3 0,98 5 0,-87 0 0,-48-1 0,1-1 0,45-11 0,-43 7 0,-1 1 0,32-1 0,634 4 0,-335 4 0,590-2 0,-922 2 0,0 0 0,44 11 0,-43-7 0,2-1 0,30 1 0,407-5 0,-221-2 0,-219-1 0,0-1 0,44-9 0,-42 6 0,0 1 0,31-1 0,67 7 0,53-3 0,-97-14 0,-62 11 0,1 0 0,26-2 0,160 8 0,25-3 0,-150-14 0,-61 11 0,1 0 0,24-1 0,49 2 0,-40 3 0,99-15 0,-80 0 0,-29 5 0,1 3 0,0 1 0,46 0 0,14 9 0,94-3 0,-118-16 0,-62 12 0,1 1 0,27-3 0,84-10 0,-83 9 0,72-3 0,-42 10 0,148 5 0,-146 11 0,-59-9 0,-1-2 0,26 2 0,156-6 0,32 2 0,-153 14 0,-61-10 0,0-2 0,26 3 0,43-6 0,-64-2 0,0 1 0,0 1 0,0 1 0,37 9 0,-25-4 0,0-1 0,1-1 0,-1-3 0,66-3 0,58 3 0,-80 14 0,-61-10 0,0-2 0,26 3 0,386-4 0,-223-6 0,-173 4 0,0-2 0,-1-2 0,70-14 0,-68 10 0,0 2 0,1 1 0,-1 3 0,46 3 0,-43-1 0,0 0 0,-1-3 0,62-10 0,-30 1-33,1 3-1,0 3 0,100 7 1,-57 0-1198,-87-2-5595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6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497 334 24575,'1'-84'0,"-3"-92"0,2 173 0,0 0 0,-1-1 0,1 1 0,-1 0 0,0 0 0,0 0 0,0 0 0,0 0 0,0 0 0,-1 0 0,1 0 0,-1 1 0,0-1 0,0 0 0,0 1 0,0 0 0,0-1 0,-1 1 0,-4-4 0,2 4 0,1 0 0,-1 0 0,1 0 0,-1 1 0,1 0 0,-1 0 0,0 0 0,1 0 0,-1 1 0,0 0 0,0 0 0,-5 0 0,-4 2 0,0 0 0,0 1 0,0 1 0,0 0 0,0 1 0,1 0 0,0 1 0,-13 8 0,1 3 0,0 2 0,1 0 0,1 2 0,0 0 0,2 2 0,1 1 0,1 0 0,-30 50 0,43-63 0,1 0 0,1 0 0,0 1 0,1 0 0,0-1 0,0 1 0,1 0 0,1 1 0,0-1 0,1 0 0,0 0 0,2 13 0,-1-15 0,1 0 0,0 0 0,0 0 0,1-1 0,0 1 0,1-1 0,0 0 0,0 0 0,1 0 0,0 0 0,1-1 0,-1 0 0,2 0 0,13 13 0,16 6 0,1-2 0,1-1 0,46 21 0,-66-36 0,80 33 0,-64-30 0,43 24 0,97 50 0,-171-84 0,1-1 0,-1 1 0,0-1 0,0 1 0,-1 0 0,1 0 0,0 0 0,-1 1 0,1-1 0,-1 1 0,0-1 0,0 1 0,0 0 0,0 0 0,2 4 0,-3-4 0,0-1 0,-1 1 0,1-1 0,-1 1 0,0-1 0,1 1 0,-1-1 0,0 1 0,-1-1 0,1 1 0,0-1 0,-1 1 0,0-1 0,1 1 0,-1-1 0,-2 4 0,-1 1 0,0-1 0,0 1 0,-1-1 0,0 0 0,0-1 0,0 1 0,-1-1 0,0 0 0,0 0 0,0 0 0,-1-1 0,-7 4 0,-16 6 0,-1-1 0,0-2 0,-1-1 0,0-1 0,0-2 0,-53 5 0,38-14 120,45 2-179,0 0-1,1-1 1,-1 1-1,0-1 1,1 1 0,-1-1-1,0 0 1,1 1-1,-1-1 1,1 0 0,0 0-1,-1 0 1,1 0-1,0-1 1,-1 1 0,1 0-1,0-1 1,0 1-1,0 0 1,0-1 0,0 1-1,0-1 1,1 1-1,-2-4 1,1-8-6767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6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1 289 24575,'16'-2'0,"-1"0"0,1-2 0,-1 1 0,0-2 0,0 0 0,0-1 0,0 0 0,-1-1 0,18-12 0,-22 13 0,0-1 0,-1-1 0,0 0 0,-1 0 0,1 0 0,-1-1 0,-1-1 0,0 1 0,0-1 0,-1 0 0,0-1 0,-1 1 0,0-1 0,3-12 0,-8 21 0,1 0 0,-1 0 0,0 0 0,0 1 0,0-1 0,0 0 0,0 0 0,-1 0 0,1 0 0,0 0 0,-1 1 0,0-1 0,1 0 0,-1 0 0,0 1 0,0-1 0,0 0 0,0 1 0,0-1 0,-2-1 0,-1-1 0,1 1 0,-1 0 0,0 0 0,0 0 0,0 1 0,0-1 0,-1 1 0,-4-2 0,1 1 0,-1 0 0,1 1 0,-1-1 0,1 2 0,-1-1 0,0 1 0,0 1 0,-16 0 0,21 1 0,0 0 0,0 0 0,0 0 0,1 1 0,-1-1 0,0 1 0,1 0 0,0 0 0,-1 0 0,1 0 0,0 1 0,0-1 0,0 1 0,0 0 0,-3 5 0,1-1 0,0 0 0,1 0 0,0 1 0,1 0 0,-1-1 0,2 1 0,-3 9 0,-1 9 0,2 1 0,1 0 0,0 44 0,3-65 0,0 1 0,0-1 0,1 1 0,0 0 0,0-1 0,1 1 0,-1-1 0,1 0 0,1 0 0,-1 1 0,1-2 0,0 1 0,1 0 0,-1 0 0,1-1 0,0 0 0,8 8 0,-5-8 0,-1 0 0,1 0 0,1-1 0,-1 0 0,1 0 0,-1 0 0,1-1 0,0 0 0,1-1 0,-1 0 0,0 0 0,1-1 0,11 1 0,6 0 30,-1-1 0,0-1 0,27-3 0,-45 2-129,1 0 0,-1-1 0,1 0 0,-1 0 0,0-1 0,0 0 0,0 0 0,-1 0 0,1-1 0,-1 0 0,1 0 0,-1-1 0,0 0 0,8-9 0,-2-2-6727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08.1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1307 0 24575,'-2'3'0,"0"0"0,0 1 0,-1-2 0,1 1 0,0 0 0,-1 0 0,0-1 0,0 1 0,0-1 0,0 0 0,0 0 0,0 0 0,0 0 0,-1-1 0,-5 3 0,-2 2 0,-117 82 0,6-2 0,-217 133 0,331-213 0,-285 179 0,239-150 0,28-20 0,1 1 0,-24 23 0,10-13 0,33-23 0,0 0 0,0 0 0,1 1 0,-1 0 0,1 0 0,0 0 0,1 1 0,-1-1 0,1 1 0,0 0 0,-4 6 0,8-10 0,0-1 0,0 0 0,0 1 0,0-1 0,0 1 0,1-1 0,-1 1 0,0-1 0,0 0 0,0 1 0,1-1 0,-1 1 0,0-1 0,1 0 0,-1 1 0,0-1 0,1 0 0,-1 1 0,0-1 0,1 0 0,-1 0 0,1 1 0,-1-1 0,0 0 0,1 0 0,-1 0 0,1 0 0,-1 0 0,1 1 0,-1-1 0,1 0 0,-1 0 0,0 0 0,1 0 0,-1 0 0,1 0 0,-1 0 0,1-1 0,24 3 0,-24-2 0,59-2 0,98-14 0,-92 11 0,67 5 0,-120 0 0,-165-3 0,-165 7 0,292-1 0,18-1 0,1-1 0,-1 0 0,0 0 0,0-1 0,0 0 0,-12-1 0,19 0 0,-1 1 0,0 0 0,1 0 0,-1-1 0,0 1 0,1 0 0,-1-1 0,0 1 0,1 0 0,-1-1 0,0 1 0,1-1 0,-1 1 0,1-1 0,-1 1 0,1-1 0,-1 0 0,1 1 0,0-1 0,-1 0 0,1 1 0,0-1 0,-1 0 0,1 1 0,0-2 0,0-1 0,0 1 0,0-1 0,0 0 0,1 1 0,-1 0 0,1-1 0,0 1 0,0-1 0,0 1 0,0 0 0,2-5 0,9-11 0,1 1 0,1 0 0,0 1 0,1 0 0,28-23 0,6-5 0,24-18 72,-54 48-431,0-2-1,-1 0 1,22-24 0,-33 30-6467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7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63 24575,'-2'105'0,"4"116"0,0-205 0,1 0 0,0 0 0,0 0 0,2-1 0,0 1 0,8 16 0,-13-31 0,1-1 0,-1 1 0,0-1 0,0 1 0,0-1 0,1 1 0,-1 0 0,0-1 0,0 1 0,1-1 0,-1 0 0,1 1 0,-1-1 0,0 1 0,1-1 0,-1 1 0,1-1 0,-1 0 0,1 1 0,-1-1 0,1 0 0,-1 0 0,1 1 0,-1-1 0,1 0 0,-1 0 0,1 0 0,0 0 0,-1 0 0,1 0 0,-1 0 0,1 0 0,0 0 0,8-17 0,-2-31 0,-2 1 0,2 1 0,1 0 0,3 0 0,2 1 0,30-72 0,-40 110-76,0-1 1,1 1-1,0 0 0,0 0 0,1 1 0,0-1 0,0 1 0,1 0 1,-1 0-1,1 1 0,1 0 0,-1 0 0,1 0 0,-1 1 1,1 0-1,1 0 0,8-3 0,10-2-6750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7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24575,'2'14'0,"0"0"0,0-1 0,2 1 0,-1 0 0,2-1 0,8 18 0,9 30 0,-19-49 0,18 58 0,-19-66 0,-1 1 0,1-1 0,1 1 0,-1-1 0,1 0 0,-1 0 0,1 0 0,0 0 0,1-1 0,-1 1 0,7 4 0,-9-7 0,1 0 0,-1-1 0,0 1 0,1-1 0,0 1 0,-1-1 0,1 0 0,-1 0 0,1 0 0,-1 0 0,1 0 0,0 0 0,-1 0 0,1 0 0,-1 0 0,1-1 0,0 1 0,-1-1 0,1 1 0,-1-1 0,0 0 0,1 1 0,-1-1 0,1 0 0,-1 0 0,0 0 0,0 0 0,1 0 0,-1 0 0,0 0 0,0-1 0,0 1 0,0 0 0,-1-1 0,1 1 0,0 0 0,0-3 0,3-3 0,0 0 0,0 0 0,-1-1 0,0 0 0,4-15 0,-4-1 0,1 0 0,2 1 0,0 0 0,2 0 0,0 0 0,1 1 0,25-40 0,14-5-1365,-32 49-5461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8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1 365 24575,'0'-1'0,"1"-1"0,-1 1 0,1 0 0,-1 0 0,1-1 0,0 1 0,-1 0 0,1 0 0,0 0 0,0 0 0,0 0 0,0 0 0,0 0 0,0 0 0,0 0 0,0 1 0,0-1 0,1 0 0,-1 1 0,2-2 0,37-14 0,-19 8 0,2-3 0,-1-1 0,0-1 0,27-22 0,-43 31 0,-1-1 0,1 0 0,-1-1 0,0 1 0,-1-1 0,1 0 0,-1 0 0,0-1 0,-1 1 0,1-1 0,-1 0 0,-1 0 0,1 0 0,-1 0 0,-1 0 0,2-9 0,-2 9 0,0 0 0,-1 1 0,0-1 0,0 0 0,0 0 0,-1 0 0,0 0 0,-1 0 0,1 0 0,-1 0 0,-5-11 0,5 15 0,0 0 0,-1 0 0,1 0 0,-1 1 0,1-1 0,-1 1 0,0 0 0,0-1 0,0 1 0,0 0 0,0 1 0,0-1 0,0 0 0,-1 1 0,1 0 0,-1 0 0,1 0 0,-1 0 0,1 0 0,-1 1 0,0 0 0,1 0 0,-1 0 0,-4 0 0,2 1 0,1-1 0,-1 1 0,1 0 0,0 0 0,-1 0 0,1 1 0,0 0 0,0 0 0,0 0 0,0 1 0,0-1 0,1 1 0,-1 1 0,1-1 0,0 0 0,0 1 0,0 0 0,0 0 0,1 0 0,-1 0 0,1 1 0,0-1 0,1 1 0,-1 0 0,-2 7 0,-4 11 0,1 1 0,2 0 0,0 0 0,-3 33 0,4-26 0,3-21 0,0 0 0,1-1 0,1 1 0,-1 0 0,2 0 0,-1-1 0,1 1 0,1 0 0,4 15 0,-4-20 0,0 0 0,0-1 0,1 1 0,-1-1 0,1 0 0,0 1 0,1-1 0,-1-1 0,1 1 0,-1 0 0,1-1 0,0 0 0,0 0 0,1 0 0,-1 0 0,1-1 0,-1 0 0,1 0 0,0 0 0,5 1 0,12 2 0,-1-1 0,1 0 0,0-2 0,0-1 0,0 0 0,0-2 0,23-3 0,-40 3-59,0 0 0,-1-1-1,1 1 1,0-1-1,-1 0 1,1 0 0,-1 0-1,1 0 1,-1-1 0,0 0-1,0 0 1,0 0 0,-1 0-1,1-1 1,-1 0-1,0 1 1,0-1 0,0 0-1,0 0 1,-1-1 0,1 1-1,2-9 1,2-9-6767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0 24575,'-1'11'0,"0"0"0,-1-1 0,0 1 0,-6 18 0,-7 29 0,10 12 0,2-1 0,9 88 0,-4-132 0,2 0 0,1 0 0,1 0 0,1 0 0,13 31 0,-13-45 0,-1-11 0,0-25 0,-3-37 0,-3 62 0,0-18 0,0-25 0,1-1 0,11-68 0,-9 97 0,1 0 0,0 0 0,2 0 0,-1 1 0,2 0 0,0 0 0,0 1 0,2 0 0,-1 0 0,2 1 0,10-12 0,-19 23-7,13-15 49,1 1 1,32-24 0,-45 37-100,1 0 0,0 0-1,0 0 1,0 0 0,0 0 0,0 0 0,0 1 0,1-1 0,-1 1-1,0 0 1,1 0 0,-1 0 0,1 1 0,-1-1 0,1 1 0,0 0-1,-1 0 1,1 0 0,-1 0 0,1 1 0,-1-1 0,1 1-1,-1 0 1,1 0 0,4 2 0,5 9-6769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49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24575,'-2'48'0,"-13"70"0,8-69 0,-2 64 0,8-50 0,3 1 0,17 102 0,-14-139 0,0 0 0,2 0 0,1-1 0,1 0 0,1 0 0,1-1 0,25 39 0,-34-60 0,1 0 0,0-1 0,0 1 0,0-1 0,0 0 0,1 0 0,0 0 0,-1 0 0,1-1 0,0 1 0,0-1 0,0 0 0,1-1 0,-1 1 0,0 0 0,1-1 0,-1 0 0,1 0 0,-1-1 0,1 1 0,-1-1 0,1 0 0,0 0 0,-1-1 0,1 1 0,-1-1 0,8-2 0,-4 1 0,-1-1 0,0 0 0,1 0 0,-1-1 0,0 0 0,0 0 0,-1 0 0,0-1 0,1 0 0,-1-1 0,-1 1 0,1-1 0,-1 0 0,0 0 0,4-8 0,6-14 0,-1 0 0,-2-1 0,-1-1 0,-1 0 0,-1 0 0,-2-1 0,5-42 0,0-6 0,-4 30 0,4-84 0,-13 96 0,2 0 0,2 1 0,12-63 0,-12 89 0,4-19 0,-4 30 0,-1 18 0,-4 505 0,3-500 0,1-1 0,0 0 0,2 0 0,8 27 0,-9-39 0,0 0 0,1 0 0,1 0 0,-1-1 0,2 0 0,-1 0 0,2 0 0,-1 0 0,1-1 0,12 12 0,1-7-1365,0-5-5461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0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24575,'0'718'-1365,"0"-690"-5461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0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24575,'5'0'0,"8"0"0,7 0 0,5 0 0,5 0 0,2 0 0,1 0 0,1 0 0,-5-6 0,-14-1 0,-9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0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0 197 24575,'1'-7'0,"0"1"0,0-1 0,0 1 0,1-1 0,0 1 0,0 0 0,1 0 0,0 0 0,0 0 0,0 0 0,1 0 0,0 1 0,0 0 0,0 0 0,0 0 0,1 0 0,0 1 0,0 0 0,0 0 0,1 0 0,-1 0 0,9-3 0,8-5 0,0 2 0,0 0 0,1 2 0,42-10 0,-36 13-177,1 1 0,-1 2-1,48 2 1,-60 0-479,11 0-6170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1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1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1 24575,'-2'0'0,"-1"1"0,1 0 0,0 0 0,0 0 0,0 1 0,1-1 0,-1 0 0,0 1 0,0-1 0,1 1 0,-1 0 0,1 0 0,-1-1 0,1 1 0,0 0 0,0 0 0,-2 4 0,-17 38 0,6 6 0,2 1 0,2 1 0,2 0 0,3 0 0,2 0 0,2 0 0,8 68 0,-1-83 0,2 0 0,1-1 0,2 0 0,1 0 0,29 57 0,23 68 0,-61-153 0,0 1 0,-1-1 0,-1 1 0,1-1 0,-1 1 0,-1 0 0,0-1 0,-1 17 0,0-22 0,0 0 0,1-1 0,-1 1 0,-1 0 0,1 0 0,0 0 0,-1 0 0,1-1 0,-1 1 0,0-1 0,1 1 0,-1-1 0,-1 0 0,1 0 0,0 0 0,0 0 0,-1 0 0,1 0 0,-1-1 0,0 1 0,1-1 0,-1 1 0,0-1 0,0 0 0,0 0 0,0-1 0,-6 2 0,-5 0 0,-1-1 0,1 0 0,-1-1 0,1-1 0,-1 0 0,1-1 0,-1-1 0,1 0 0,0-1 0,0 0 0,0-1 0,-15-8 0,17 7 0,1 0 0,0 0 0,0-1 0,0-1 0,1 1 0,1-2 0,-1 0 0,1 0 0,1 0 0,-1-1 0,2 0 0,-1-1 0,2 0 0,-8-15 0,10 17 8,1-1-1,0 0 1,1 0-1,0 0 1,1 0-1,0 0 1,0 0-1,1-1 1,0 1-1,1 0 1,0 0-1,1 0 1,0 0-1,1 0 1,7-18-1,-4 13-156,1 1 1,0 0-1,2 0 1,-1 1-1,2 0 1,0 0-1,0 1 1,1 0-1,18-14 1,-13 13-6678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1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 0 24575,'-10'55'0,"0"-5"0,8-23 0,0 0 0,2 1 0,1-1 0,2 0 0,0 0 0,2 0 0,16 52 0,-5-24 70,-12-41-429,0 1 0,1-1 1,7 15-1,-6-17-6467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1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24575,'6'0'0,"1"0"-8191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2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249 161 24575,'1'0'0,"0"0"0,-1 0 0,1 0 0,0 0 0,0 0 0,-1-1 0,1 1 0,0 0 0,-1 0 0,1-1 0,0 1 0,-1 0 0,1-1 0,0 1 0,-1-1 0,1 1 0,-1-1 0,1 1 0,-1-1 0,1 1 0,-1-1 0,1 1 0,-1-1 0,0 0 0,1 1 0,-1-1 0,1-1 0,2-26 0,-12-25 0,8 50 0,0-1 0,0 0 0,-1 1 0,0-1 0,1 0 0,-1 1 0,0 0 0,-1 0 0,1-1 0,-1 1 0,1 1 0,-1-1 0,0 0 0,0 1 0,0-1 0,0 1 0,-1 0 0,1 0 0,-1 0 0,1 1 0,-1-1 0,1 1 0,-1 0 0,0 0 0,0 0 0,0 0 0,0 1 0,1-1 0,-1 1 0,0 0 0,0 0 0,0 1 0,0-1 0,0 1 0,0 0 0,1 0 0,-1 0 0,0 0 0,1 1 0,-1-1 0,0 1 0,1 0 0,0 0 0,0 1 0,-1-1 0,1 1 0,1-1 0,-1 1 0,0 0 0,-3 4 0,-5 11 0,0 0 0,1 0 0,1 1 0,1 0 0,0 0 0,1 1 0,-6 32 0,-3 6 0,15-56 0,0 1 0,0-1 0,1 0 0,-1 1 0,1-1 0,-1 0 0,1 1 0,0-1 0,-1 1 0,1-1 0,1 0 0,-1 1 0,0-1 0,1 1 0,-1-1 0,1 0 0,-1 1 0,1-1 0,0 0 0,0 0 0,0 1 0,1-1 0,-1 0 0,0 0 0,3 3 0,0-3 0,0 1 0,0-1 0,1 0 0,-1 0 0,0 0 0,1-1 0,-1 0 0,1 1 0,0-2 0,-1 1 0,1 0 0,8-1 0,-4 1 0,-1-1 0,1 0 0,-1 0 0,1-1 0,-1 0 0,1 0 0,-1-1 0,0-1 0,0 1 0,9-5 0,-12 5 0,-1-1 0,1 0 0,-1-1 0,0 1 0,0-1 0,-1 1 0,1-1 0,-1-1 0,0 1 0,0 0 0,0-1 0,0 1 0,-1-1 0,0 0 0,0 0 0,0 0 0,2-9 0,4-54 0,-8 59 0,0 0 0,1-1 0,0 1 0,0 0 0,1 0 0,1 0 0,-1 0 0,1 1 0,5-10 0,-4 17 0,-1 11 0,0 10 0,-3-16 0,1 18 0,0-1 0,2 1 0,1-1 0,11 38 0,-14-54 0,1 0 0,0 0 0,1 0 0,-1 0 0,1-1 0,0 1 0,0-1 0,1 0 0,-1 0 0,1 0 0,0 0 0,0-1 0,0 0 0,0 1 0,1-1 0,-1-1 0,1 1 0,0-1 0,0 0 0,0 0 0,0 0 0,0-1 0,0 1 0,0-1 0,7 0 0,18 1-1365,-3-2-5461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2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24575,'1'19'0,"0"0"0,1 0 0,1 0 0,1 0 0,0 0 0,2 0 0,0-1 0,1 0 0,0 0 0,17 25 0,18 43 0,-33-65 0,-1-1 0,2-1 0,1 1 0,0-2 0,2 0 0,0 0 0,25 25 0,-38-42 0,1 0 0,-1-1 0,1 1 0,0-1 0,-1 1 0,1-1 0,0 1 0,0-1 0,-1 1 0,1-1 0,0 0 0,0 1 0,0-1 0,0 0 0,-1 0 0,1 0 0,0 1 0,0-1 0,0 0 0,0 0 0,0 0 0,0 0 0,-1-1 0,1 1 0,0 0 0,0 0 0,0-1 0,0 1 0,-1 0 0,1-1 0,0 1 0,0 0 0,-1-1 0,1 1 0,0-1 0,0 0 0,-1 1 0,1-1 0,-1 1 0,1-1 0,-1 0 0,1 0 0,-1 1 0,1-1 0,-1 0 0,1 0 0,-1 1 0,0-1 0,0 0 0,1 0 0,-1 0 0,0 0 0,0-1 0,12-61 0,-10 44 0,7-39 0,3-76 0,-7 56 0,-3 66 20,-1 0 0,2 0 0,-1 0 0,2 0 0,5-14 0,-7 21-126,1 0 0,-1 0 0,1 0 0,0 0 0,0 1 0,0-1-1,1 1 1,0 0 0,0 0 0,0 0 0,0 0 0,0 1 0,7-5 0,8 0-6720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05:53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189 165 24575,'0'1'0,"0"0"0,0 0 0,0-1 0,0 1 0,0 0 0,0 0 0,0-1 0,0 1 0,0 0 0,1 0 0,-1-1 0,0 1 0,1 0 0,-1 0 0,0-1 0,1 1 0,-1 0 0,1-1 0,-1 1 0,1-1 0,-1 1 0,1-1 0,0 1 0,-1-1 0,1 1 0,-1-1 0,1 1 0,1 0 0,25-3 0,-20 0 0,0-1 0,-1 1 0,1-2 0,0 1 0,7-6 0,-10 6 0,-1 0 0,1-1 0,-1 1 0,0-1 0,0 0 0,0 1 0,-1-1 0,1-1 0,-1 1 0,0 0 0,0 0 0,0-1 0,-1 1 0,0-1 0,0 0 0,0 1 0,0-1 0,-1 0 0,1-6 0,-1 8 0,-1 0 0,1 0 0,-1 0 0,1 0 0,-1 0 0,0 0 0,0 0 0,0 0 0,0 1 0,-1-1 0,1 0 0,-1 1 0,0-1 0,0 1 0,0-1 0,0 1 0,0 0 0,0 0 0,0 0 0,-1 0 0,1 0 0,-1 0 0,0 1 0,1-1 0,-1 1 0,0 0 0,0 0 0,0 0 0,0 0 0,-3 0 0,-2 0 0,1 0 0,-1 1 0,1 0 0,0 0 0,-1 1 0,1 0 0,-1 0 0,1 1 0,0 0 0,0 0 0,0 1 0,0 0 0,0 0 0,1 0 0,-1 1 0,1 0 0,0 0 0,-9 9 0,5-5 0,1 1 0,0 0 0,1 1 0,-1 0 0,2 0 0,-1 1 0,2 0 0,-1 0 0,2 1 0,-6 12 0,7-12 0,0-1 0,0 0 0,0 0 0,1 1 0,1-1 0,0 1 0,0 14 0,2-23 0,0 0 0,0 1 0,1-1 0,0 0 0,0 0 0,0 1 0,0-1 0,0 0 0,1 0 0,-1 0 0,1 0 0,0-1 0,0 1 0,0 0 0,0-1 0,0 1 0,1-1 0,-1 0 0,1 0 0,-1 0 0,1 0 0,0 0 0,0 0 0,0-1 0,0 1 0,6 1 0,-2 0 0,1 0 0,-1-1 0,1 0 0,0 0 0,-1 0 0,1-1 0,0-1 0,0 1 0,0-1 0,0 0 0,0-1 0,0 0 0,0 0 0,0-1 0,-1 0 0,1 0 0,0-1 0,-1 0 0,0 0 0,0-1 0,0 0 0,0 0 0,0 0 0,-1-1 0,0 0 0,0-1 0,0 1 0,-1-1 0,0 0 0,0 0 0,0-1 0,-1 1 0,7-14 0,-5 4 0,-4 11 0,0 0 0,0 0 0,1 0 0,-1 1 0,1-1 0,7-8 0,-10 13 0,1-1 0,-1 1 0,1-1 0,0 1 0,-1-1 0,1 1 0,0 0 0,-1-1 0,1 1 0,0 0 0,-1-1 0,1 1 0,0 0 0,0 0 0,0 0 0,-1 0 0,1 0 0,0 0 0,0 0 0,-1 0 0,2 0 0,0 1 0,0-1 0,-1 1 0,1 0 0,0 0 0,-1 0 0,1 0 0,-1 0 0,1 0 0,-1 1 0,0-1 0,1 0 0,1 3 0,3 4-105,0-1 0,1 0 0,0 0 0,1-1 0,0 0 0,0 0 0,0-1 0,0 0 0,1 0 0,0-1 0,0 0 0,12 3 0,6-1-6721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7:0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6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0 593 24575,'56'-5'0,"0"-1"0,-1-3 0,0-3 0,96-33 0,33-7 0,54-4 0,106-23 0,-53 21 0,-220 37 0,-36 11 0,44-9 0,-6-3 0,-14 4 0,-59 17 0,1 1 0,-1 0 0,1-1 0,-1 1 0,1 0 0,-1 0 0,1 0 0,-1-1 0,1 1 0,-1 0 0,1 0 0,-1 0 0,1 0 0,0 0 0,-1 0 0,1 0 0,-1 0 0,1 0 0,-1 0 0,1 0 0,-1 0 0,1 1 0,-1-1 0,1 0 0,-1 0 0,1 1 0,-1-1 0,1 0 0,-1 0 0,1 1 0,-1-1 0,0 0 0,1 1 0,-1-1 0,0 1 0,1-1 0,-1 1 0,0-1 0,1 1 0,-13 21 0,-29 21 0,29-32 0,-16 15 0,-1-2 0,-1 0 0,-33 18 0,48-34 0,8-4 0,0-1 0,1 1 0,-1 1 0,1-1 0,0 1 0,-8 8 0,14-13 0,0 0 0,0-1 0,0 1 0,0 0 0,0 0 0,0 0 0,0 0 0,0 0 0,0 0 0,1 0 0,-1 0 0,0 0 0,0 0 0,0 0 0,0 0 0,0 0 0,0 0 0,0 0 0,0 0 0,0 0 0,1 0 0,-1 0 0,0 0 0,0 0 0,0 0 0,0 0 0,0 0 0,0 1 0,0-1 0,0 0 0,0 0 0,0 0 0,0 0 0,1 0 0,-1 0 0,0 0 0,0 0 0,0 0 0,0 0 0,0 0 0,0 0 0,0 0 0,0 1 0,0-1 0,0 0 0,0 0 0,0 0 0,0 0 0,0 0 0,0 0 0,0 0 0,0 0 0,0 0 0,0 1 0,0-1 0,0 0 0,0 0 0,0 0 0,0 0 0,0 0 0,0 0 0,0 0 0,0 0 0,0 0 0,0 0 0,0 1 0,14-5 0,15-7 0,22-18 0,71-51 0,-99 62 0,0-1 0,-2-1 0,0 0 0,36-48 0,-55 65 0,1-1 0,0 0 0,-1 0 0,0 0 0,0 0 0,0 0 0,0 0 0,-1 0 0,0-1 0,0 1 0,0-1 0,0 1 0,-1-1 0,1 1 0,-1-1 0,0 1 0,-2-9 0,1 10 0,0-1 0,-1 1 0,1 0 0,-1 0 0,0-1 0,0 2 0,0-1 0,-1 0 0,1 0 0,-1 1 0,1-1 0,-1 1 0,0 0 0,0 0 0,0 0 0,0 0 0,0 0 0,-1 1 0,1-1 0,0 1 0,-1 0 0,-6-1 0,-21-4 0,-1 1 0,0 2 0,0 2 0,0 1 0,-39 4 0,-23 0 0,81-4-116,4 0-134,-1 0 0,1 0 1,-1-1-1,-13-3 0,7-2-6576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7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24575,'2'16'0,"1"0"0,1-1 0,0 1 0,0 0 0,2-1 0,11 24 0,-4-9 0,5 12 0,-3 0 0,-1 0 0,-2 1 0,7 52 0,-17-66 0,-1-17 0,-2-29 0,0-4 0,-2 0 0,-7-29 0,5 28 0,1-1 0,-1-27 0,4 25 0,0 1 0,0-1 0,7-46 0,-5 65 0,0-1 0,1 0 0,0 0 0,0 0 0,1 1 0,0-1 0,0 1 0,0 0 0,1 0 0,0 0 0,0 1 0,1-1 0,-1 1 0,10-8 0,-6 7 0,-1 0 0,2 1 0,-1 0 0,0 1 0,1 0 0,0 0 0,0 1 0,0 0 0,0 1 0,1-1 0,-1 2 0,20-2 0,-25 3 0,0 0 0,0 0 0,0 1 0,0-1 0,0 1 0,0 0 0,1 0 0,-2 0 0,1 1 0,0-1 0,0 1 0,0 0 0,-1 0 0,1 0 0,-1 1 0,0-1 0,1 1 0,-1 0 0,0 0 0,-1 0 0,1 0 0,0 0 0,-1 0 0,0 1 0,0 0 0,0-1 0,0 1 0,0 0 0,-1 0 0,0 0 0,2 6 0,0 10 23,-2-1 0,0 0-1,0 0 1,-5 34 0,2-35-270,1-1 1,0 1-1,2 0 1,0-1-1,5 30 1,0-31-6580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6 239 24575,'1'-2'0,"-1"0"0,1 0 0,-1 0 0,1 0 0,0 0 0,0 0 0,0 0 0,0 0 0,0 0 0,0 1 0,0-1 0,1 0 0,-1 1 0,1-1 0,-1 1 0,1 0 0,1-2 0,37-24 0,-18 13 0,14-11 0,-30 22 0,0 0 0,0-1 0,0 0 0,0 0 0,-1 0 0,0-1 0,0 1 0,0-1 0,-1 0 0,1-1 0,-1 1 0,0-1 0,-1 0 0,1 0 0,-1 0 0,-1 0 0,3-7 0,-4 12 0,-1-1 0,0 1 0,1 0 0,-1-1 0,0 1 0,0 0 0,0-1 0,0 1 0,0-1 0,0 1 0,-1 0 0,1-1 0,0 1 0,-1 0 0,1-1 0,-1 1 0,1 0 0,-1 0 0,0-1 0,1 1 0,-1 0 0,0 0 0,0 0 0,0 0 0,-1-2 0,-1 2 0,1 0 0,-1-1 0,1 1 0,-1 0 0,1 0 0,-1 0 0,0 1 0,1-1 0,-1 1 0,0-1 0,0 1 0,-3 0 0,-1 0 0,-1 1 0,1-1 0,-1 2 0,1-1 0,0 1 0,-1 0 0,1 0 0,-13 7 0,13-5 0,1 1 0,0-1 0,1 2 0,-1-1 0,1 0 0,0 1 0,0 0 0,1 0 0,-1 1 0,2-1 0,-1 1 0,1 0 0,0 0 0,0 0 0,-3 12 0,4-7 0,0-1 0,0 1 0,1 0 0,1 0 0,0 0 0,1 0 0,0-1 0,1 1 0,4 17 0,-3-21 0,0 0 0,0 0 0,1-1 0,0 1 0,1-1 0,0 0 0,0 0 0,0 0 0,1-1 0,0 0 0,0 0 0,1 0 0,-1-1 0,1 0 0,1 0 0,-1-1 0,1 0 0,-1 0 0,1 0 0,0-1 0,0-1 0,1 1 0,15 1 0,-13-1 0,1-1 0,-1-1 0,1 0 0,-1-1 0,1 0 0,-1-1 0,1 0 0,-1-1 0,1 0 0,-1-1 0,0 0 0,0 0 0,0-2 0,-1 1 0,1-1 0,-1-1 0,12-8 0,-7 2-1365,-1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 24575,'-1'30'0,"-2"1"0,-1-1 0,-1 1 0,-2-1 0,-13 37 0,3-19 0,-3 0 0,-35 61 0,33-78-1365,11-20-5461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24575,'5'0'0,"0"0"0,0 1 0,0 0 0,0 0 0,0 1 0,-1-1 0,1 1 0,0 0 0,-1 0 0,1 0 0,-1 1 0,0 0 0,0 0 0,0 0 0,0 0 0,-1 0 0,7 8 0,3 6 0,0 1 0,20 37 0,4 4 0,-37-59 0,14 21 0,2-2 0,0 1 0,2-2 0,0 0 0,23 17 0,-31-28-273,0 0 0,1-1 0,-1 0 0,16 6 0,-5-5-6553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2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65 24575,'63'-19'0,"-18"16"0,47-9 0,-52 2-455,0 2 0,61-4 0,-83 12-6371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9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24575,'3'26'0,"0"1"0,2 0 0,0-1 0,2 0 0,15 36 0,4 19 0,-3 4 0,18 136 0,-26-158-1365,-10-45-5461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24575,'1'-1'0,"-1"-1"0,0 1 0,1 0 0,-1 0 0,1 0 0,-1 0 0,1 0 0,-1 1 0,1-1 0,0 0 0,-1 0 0,1 0 0,0 0 0,0 1 0,0-1 0,0 0 0,-1 1 0,1-1 0,0 1 0,0-1 0,0 1 0,0-1 0,0 1 0,1 0 0,-1-1 0,0 1 0,2 0 0,37-6 0,-28 4 0,40-7 0,-22 3 0,1 1 0,45-2 0,-60 6 33,0 0-1,-1-2 0,19-4 0,21-4-1526,-35 9-5332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24575,'-2'0'0,"0"0"0,0 1 0,0 0 0,0-1 0,0 1 0,0 0 0,0 0 0,0 0 0,0 0 0,1 0 0,-1 1 0,0-1 0,1 0 0,-1 1 0,0-1 0,1 1 0,0 0 0,-1 0 0,1-1 0,0 1 0,0 0 0,0 0 0,0 0 0,1 0 0,-1 0 0,0 0 0,0 2 0,-2 7 0,1 0 0,-1 0 0,0 19 0,2-22 0,-2 38 0,3 53 0,1-87 0,0-1 0,0 1 0,2 0 0,-1-1 0,1 1 0,1-1 0,0 0 0,0 0 0,12 20 0,-13-27 0,1-1 0,-1 0 0,0 1 0,1-1 0,0 0 0,0-1 0,0 1 0,0-1 0,0 1 0,0-1 0,1 0 0,-1-1 0,1 1 0,-1-1 0,1 0 0,0 0 0,-1-1 0,1 1 0,0-1 0,0 0 0,-1 0 0,1 0 0,6-2 0,-5 1 0,0 0 0,-1 0 0,1 0 0,-1-1 0,0 0 0,1 0 0,-1 0 0,0-1 0,0 1 0,0-1 0,-1-1 0,1 1 0,-1-1 0,1 1 0,-1-1 0,0 0 0,-1-1 0,1 1 0,3-6 0,3-16 0,0-1 0,-2 0 0,-1 0 0,-2-1 0,0 0 0,-2 0 0,0 0 0,-3-41 0,-1 55 0,2 36 0,2 41 0,7-1 0,-3 0 0,-2 88 0,-4-131 0,1 0 0,1 0 0,5 20 0,-4-18 0,0 0 0,1 25 0,-4-9 0,-3 270 0,1-300 0,0-1 0,-1 1 0,0-1 0,0 1 0,0-1 0,-1 0 0,0 0 0,0 0 0,0-1 0,-1 1 0,0-1 0,0 1 0,0-1 0,-1-1 0,1 1 0,-1 0 0,0-1 0,-1 0 0,1-1 0,-1 1 0,1-1 0,-1 0 0,0 0 0,-1-1 0,-8 3 0,7-2 0,0-1 0,0 0 0,0-1 0,0 0 0,0 0 0,0-1 0,0 0 0,0 0 0,0-1 0,0 0 0,0 0 0,0-1 0,0 0 0,0-1 0,0 1 0,1-2 0,0 1 0,-1-1 0,1 0 0,-10-8 0,12 7 0,-1 0 0,1-1 0,1 0 0,-1 0 0,1 0 0,0-1 0,0 1 0,1-1 0,0 0 0,0 0 0,1 0 0,0-1 0,0 1 0,-2-13 0,1-10 0,2 0 0,2-43 0,1 29 0,-2 37 4,1-1 0,0 0 0,0 0 1,1 0-1,-1 1 0,2-1 0,-1 1 0,1 0 0,1-1 0,-1 1 0,1 1 0,0-1 0,1 0 0,-1 1 0,1 0 0,11-10 1,4-1-125,1 1 0,0 1 0,40-22 0,-15 10-835,-30 17-5871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24575,'2'40'0,"1"-1"0,2 1 0,19 73 0,50 116 0,-32-107 0,-24-66 0,-2 0 0,14 96 0,-22-111 0,-5-33 0,-6-28 0,-3-8-455,-1 1 0,-20-49 0,19 60-6371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 24575,'1'-3'0,"0"0"0,0 0 0,0 1 0,0-1 0,1 1 0,-1-1 0,1 1 0,-1 0 0,1-1 0,0 1 0,0 0 0,0 0 0,0 0 0,0 0 0,0 1 0,1-1 0,-1 1 0,3-2 0,48-24 0,-42 24 0,1 0 0,-1 0 0,1 1 0,-1 1 0,1-1 0,0 2 0,-1 0 0,23 3 0,-30-3 0,0 1 0,0-1 0,-1 1 0,1 0 0,0 1 0,-1-1 0,1 1 0,-1-1 0,1 1 0,-1 0 0,0 0 0,0 1 0,0-1 0,0 1 0,0-1 0,-1 1 0,1 0 0,-1 0 0,1 0 0,-1 0 0,0 1 0,0-1 0,-1 0 0,1 1 0,-1 0 0,0-1 0,0 1 0,0 0 0,1 7 0,-1 3 0,0 1 0,-1 0 0,-1-1 0,-1 1 0,0 0 0,0-1 0,-2 0 0,0 1 0,0-1 0,-1-1 0,-1 1 0,-1-1 0,1 0 0,-2 0 0,0-1 0,0 0 0,-2-1 0,1 1 0,-1-2 0,-1 1 0,-13 9 0,19-16-195,-1-1 0,1-1 0,-1 1 0,0-1 0,0 0 0,-9 2 0,5-2-6631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3 113 24575,'-1'44'0,"0"-24"0,0 0 0,2 0 0,0 0 0,1-1 0,5 24 0,-6-39 0,1 0 0,-1 1 0,1-1 0,0 0 0,0 0 0,0 0 0,0 0 0,1-1 0,-1 1 0,1-1 0,0 1 0,0-1 0,1 0 0,-1 0 0,1 0 0,-1-1 0,1 1 0,0-1 0,0 0 0,0 0 0,0 0 0,0-1 0,1 1 0,-1-1 0,0 0 0,1 0 0,-1 0 0,6-1 0,-5 1 0,0-1 0,0 0 0,0-1 0,0 1 0,0-1 0,0 0 0,0 0 0,0-1 0,0 1 0,0-1 0,-1 0 0,1-1 0,-1 1 0,1-1 0,-1 0 0,0 0 0,0 0 0,0 0 0,-1-1 0,1 1 0,-1-1 0,0 0 0,0 0 0,0-1 0,0 1 0,-1 0 0,1-1 0,-1 0 0,-1 1 0,3-10 0,0 1 0,0-1 0,-2 1 0,1 0 0,-2-1 0,0 0 0,0 1 0,-2-1 0,1 1 0,-2-1 0,-5-23 0,5 29 0,-1 1 0,0 0 0,0 0 0,-1 0 0,0 0 0,0 1 0,-1-1 0,0 1 0,0 0 0,0 0 0,-1 1 0,0 0 0,0 0 0,0 0 0,-8-4 0,11 7 0,0 0 0,0 1 0,0-1 0,0 1 0,-1 0 0,1 0 0,0 0 0,0 1 0,-1-1 0,1 1 0,0 0 0,-1 0 0,1 0 0,-1 0 0,1 0 0,0 1 0,-1-1 0,1 1 0,0 0 0,0 0 0,0 0 0,0 1 0,0-1 0,0 1 0,0 0 0,0 0 0,0 0 0,1 0 0,-1 0 0,1 0 0,-1 1 0,1-1 0,0 1 0,0-1 0,0 1 0,0 0 0,-1 5 0,0-4 11,1 0 0,0 1 0,0 0 0,0 0 0,1-1 0,-1 1-1,1 0 1,0 0 0,1 0 0,-1 9 0,1-12-73,0 1 0,0-1 0,1 1 0,-1-1 1,1 1-1,-1-1 0,1 0 0,0 1 0,0-1 0,0 0 0,0 0 0,0 1 1,1-1-1,-1 0 0,0 0 0,1 0 0,0-1 0,-1 1 0,1 0 0,0-1 1,0 1-1,0-1 0,3 2 0,12 4-6764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24575,'1'31'0,"-3"0"0,0 0 0,-10 44 0,4-27 0,3 0 0,2 1 0,6 88 0,0-32 0,-3-87-1365,-1-7-5461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1 24575,'-2'5'0,"0"0"0,0 0 0,-1 0 0,0-1 0,0 1 0,0-1 0,0 1 0,-1-1 0,0 0 0,0 0 0,0-1 0,-5 4 0,-2 4 0,-9 7 0,-40 28 0,44-35 0,1 0 0,0 1 0,1 0 0,0 2 0,-20 23 0,33-35 0,0-1 0,0 0 0,0 0 0,1 0 0,-1 1 0,0-1 0,0 0 0,1 1 0,-1-1 0,1 1 0,0-1 0,-1 1 0,1-1 0,0 1 0,0-1 0,0 1 0,0-1 0,0 1 0,0-1 0,0 1 0,0-1 0,1 1 0,-1-1 0,0 1 0,1-1 0,0 0 0,-1 1 0,1-1 0,0 0 0,-1 1 0,1-1 0,0 0 0,0 0 0,0 0 0,0 0 0,0 0 0,1 0 0,-1 0 0,0 0 0,0 0 0,3 1 0,8 4 0,-1-1 0,1 0 0,0-1 0,18 4 0,10 5 0,-22-4-170,-1 0-1,0 2 0,0 0 1,-1 0-1,-1 2 0,0 0 1,21 23-1,-26-23-6655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6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0 262 24575,'51'-1'0,"6"0"0,0 3 0,97 14 0,-48-4 0,-72-9 0,48 9 0,-52-7 0,46 3 0,-46-6 0,45 9 0,-46-7 0,0 0 0,1-2 0,49-3 0,35 3 0,-42 10 0,-53-7 0,0-1 0,30 1 0,-19-4 0,1 1 0,50 11 0,-67-10 0,0 0 0,0-1 0,0 0 0,0-1 0,27-2 0,-41 1 0,0 0 0,0 0 0,1 0 0,-1 0 0,0 0 0,0 0 0,0-1 0,1 1 0,-1 0 0,0 0 0,0 0 0,0 0 0,1 0 0,-1 0 0,0-1 0,0 1 0,0 0 0,0 0 0,0 0 0,1-1 0,-1 1 0,0 0 0,0 0 0,0 0 0,0-1 0,0 1 0,0 0 0,0 0 0,0 0 0,0-1 0,0 1 0,0 0 0,0 0 0,0-1 0,0 1 0,0 0 0,0 0 0,0 0 0,0-1 0,0 1 0,0 0 0,0 0 0,-8-15 0,-12-10 0,20 25 0,-173-172 0,73 97 0,-10-8 0,110 83 0,-1-1 0,1 1 0,-1 0 0,1 0 0,-1-1 0,1 1 0,-1 0 0,1-1 0,-1 1 0,1-1 0,0 1 0,-1 0 0,1-1 0,0 1 0,-1-1 0,1 1 0,0-1 0,0 1 0,-1-1 0,1 1 0,0-1 0,0 0 0,0 1 0,0-1 0,0 1 0,0-1 0,0 1 0,0-1 0,0 0 0,0 0 0,16 0 0,26 11 0,219 115 0,-255-122 0,47 25 0,62 45 0,-101-62 0,0-1 0,-1 2 0,0-1 0,-1 2 0,-1 0 0,0 0 0,0 1 0,-2 0 0,11 20 0,-19-32 0,0 0 0,0 0 0,0 0 0,0 0 0,-1 0 0,1 0 0,-1 0 0,1 0 0,-1 0 0,0 0 0,1 0 0,-1 1 0,0-1 0,-1 0 0,1 0 0,0 0 0,-1 0 0,1 0 0,-1 0 0,1 0 0,-1 0 0,0 0 0,0 0 0,-1 3 0,-1-3 0,0 1 0,0 0 0,1-1 0,-2 0 0,1 0 0,0 0 0,0 0 0,-1 0 0,1 0 0,0-1 0,-1 0 0,-6 2 0,-10 1 0,-1-1 0,1-1 0,-39-1 0,-13-3 0,-96 2 0,146 4-1365,5 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7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24575,'1'30'0,"-3"0"0,0 0 0,-11 48 0,6-39 0,2 1 0,2 0 0,2 0 0,1 1 0,6 41 0,20 41-1365,-25-113-5461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2.6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41 151 24575,'18'0'0,"-7"1"0,0-1 0,0 0 0,0-1 0,0 0 0,0-1 0,15-4 0,-24 5 0,1 0 0,-1-1 0,1 1 0,-1 0 0,1-1 0,-1 0 0,0 0 0,0 0 0,0 0 0,0 0 0,0 0 0,0 0 0,-1 0 0,1-1 0,-1 1 0,1-1 0,-1 1 0,0-1 0,0 0 0,0 1 0,0-1 0,-1 0 0,1 0 0,-1 0 0,1 0 0,-1 1 0,0-1 0,0 0 0,-1-6 0,1 7 0,-1-1 0,1 0 0,0 0 0,-1 0 0,1 0 0,-1 1 0,0-1 0,0 0 0,0 0 0,0 1 0,0-1 0,-1 1 0,1-1 0,-1 1 0,0 0 0,0 0 0,1-1 0,-1 1 0,-1 0 0,1 1 0,0-1 0,0 0 0,-1 1 0,1-1 0,-1 1 0,1 0 0,-1-1 0,0 1 0,0 1 0,1-1 0,-1 0 0,0 1 0,0-1 0,0 1 0,1 0 0,-1 0 0,0 0 0,-5 1 0,3-1 0,0 1 0,1 0 0,-1 0 0,0 0 0,1 1 0,-1-1 0,1 1 0,-1 0 0,1 1 0,0-1 0,0 1 0,0 0 0,0 0 0,1 0 0,-1 0 0,1 0 0,0 1 0,-1 0 0,2-1 0,-1 1 0,0 1 0,1-1 0,-2 5 0,-1 2 0,1 1 0,1 0 0,0 1 0,1-1 0,0 1 0,1-1 0,0 1 0,2 13 0,-1-20 0,1-1 0,1 1 0,-1-1 0,1 0 0,0 1 0,0-1 0,0 0 0,1 0 0,0-1 0,0 1 0,0 0 0,0-1 0,1 0 0,0 1 0,0-2 0,0 1 0,0 0 0,0-1 0,1 0 0,8 5 0,-1-1 0,1 0 0,-1 0 0,1-2 0,1 1 0,-1-2 0,1 0 0,0 0 0,0-1 0,0-1 0,0 0 0,1-1 0,-1-1 0,0 0 0,1-1 0,23-5 0,-9-7-1365,-19 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24575,'1'-2'0,"-1"1"0,1 0 0,-1 0 0,1 0 0,-1 0 0,1 0 0,0 0 0,0 0 0,-1 0 0,1 0 0,0 0 0,0 0 0,0 0 0,0 0 0,0 1 0,0-1 0,0 0 0,0 1 0,0-1 0,1 1 0,-1-1 0,0 1 0,0-1 0,0 1 0,1 0 0,-1 0 0,2 0 0,41-6 0,-39 6 0,183 1 0,25-3 0,-178-5 0,-29 6 0,0-1 0,0 1 0,1 0 0,-1 0 0,1 1 0,12 1 0,-17-1 0,0 1 0,0-1 0,-1 1 0,1 0 0,0 0 0,0 0 0,0 0 0,-1 0 0,1 0 0,0 1 0,-1-1 0,1 1 0,-1-1 0,0 1 0,1-1 0,-1 1 0,0 0 0,0-1 0,0 1 0,0 0 0,0 0 0,0 0 0,-1 0 0,1 0 0,-1 0 0,1 3 0,9 81 0,0-4 0,27 145 0,-26-166 120,-10-56-255,0 0 0,0 0 0,1-1 0,0 1 0,0-1 0,0 1 0,0-1 0,1 0 0,-1 0 0,4 4 0,1-4-6691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24575,'0'4'0,"0"7"0,5 0 0,1 4 0,4-1 0,1 1 0,2-1 0,0-3-8191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24575,'2'0'0,"-1"1"0,0-1 0,0 1 0,0-1 0,0 1 0,0 0 0,0-1 0,0 1 0,0 0 0,0 0 0,0 0 0,0 0 0,0 0 0,0 0 0,-1 0 0,1 0 0,0 0 0,-1 0 0,1 0 0,-1 0 0,0 0 0,1 1 0,-1-1 0,0 0 0,1 0 0,-1 1 0,0 1 0,5 40 0,-5-38 0,4 83 0,-8 119 0,0-182 11,-2-1 1,0 0-1,-1-1 0,-17 38 0,-3 9-1432,23-59-5405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 0 0,1-1 0,-1 1 0,0 0 0,0 0 0,0 0 0,0 0 0,1 0 0,-2 0 0,1 0 0,0 0 0,0 0 0,0 1 0,0-1 0,-1 0 0,1 0 0,-1 1 0,1-1 0,-1 1 0,1 1 0,12 39 0,-10-33 0,9 34 0,8 28 0,3-2 0,2 0 0,44 81 0,-64-141-227,0-1-1,1 1 1,1-1-1,-1-1 1,11 10-1,-5-6-6598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24575,'-2'111'0,"5"123"0,-1-224 0,0 1 0,1-1 0,0 0 0,0 0 0,1-1 0,0 1 0,1-1 0,0 0 0,1 0 0,0 0 0,8 8 0,-12-14 0,1 0 0,0 0 0,0 0 0,0-1 0,0 1 0,0-1 0,1 0 0,-1 0 0,1 0 0,-1-1 0,1 1 0,0-1 0,6 2 0,-7-3 0,0 0 0,0 0 0,0 0 0,0 0 0,0-1 0,0 1 0,0-1 0,-1 0 0,1 0 0,0 0 0,0 0 0,-1 0 0,1-1 0,-1 1 0,1-1 0,-1 0 0,1 0 0,-1 0 0,0 0 0,3-4 0,-1 2 0,0-1 0,0 1 0,0-1 0,-1-1 0,0 1 0,0 0 0,0-1 0,-1 1 0,1-1 0,-2 0 0,1 0 0,0 0 0,-1 0 0,0 0 0,-1 0 0,1 0 0,-1 0 0,-1-1 0,1 1 0,-1 0 0,0 0 0,0 0 0,0 0 0,-1 0 0,0 0 0,0 1 0,-1-1 0,0 1 0,0-1 0,0 1 0,0 0 0,-1 0 0,0 0 0,0 1 0,0-1 0,-1 1 0,1 0 0,-1 0 0,0 1 0,0-1 0,-1 1 0,1 0 0,-1 1 0,1-1 0,-1 1 0,0 0 0,0 0 0,0 1 0,0 0 0,-7-1 0,6 2 0,0-1 0,-1 1 0,1 1 0,0-1 0,-1 1 0,1 0 0,0 1 0,0 0 0,0 0 0,0 0 0,0 1 0,0 0 0,1 1 0,-7 3 0,10-4 0,-1 0 0,1 0 0,0-1 0,-1 2 0,1-1 0,1 0 0,-1 1 0,1-1 0,-1 1 0,1 0 0,0 0 0,0 0 0,1 0 0,-1 0 0,1 0 0,0 0 0,0 0 0,0 1 0,1-1 0,-1 0 0,1 1 0,0-1 0,0 1 0,1-1 0,0 6 0,0-7-45,0 0-1,0 0 1,0 0-1,0 0 1,0 0-1,1-1 1,0 1-1,-1 0 1,1 0-1,0-1 1,0 0-1,0 1 1,1-1-1,-1 0 1,0 0-1,1 0 1,0 0-1,-1 0 1,1-1-1,0 1 1,0-1-1,0 0 1,0 0-1,0 0 0,0 0 1,0 0-1,0-1 1,0 1-1,6-1 1,12 2-6781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24575,'0'51'0,"-1"-12"0,1 1 0,3 0 0,11 67 0,25 119 0,-27-155 51,-7-46-523,-1 0 0,1 29 0,-5-43-6354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0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 24575,'0'4'0,"-1"0"0,1 1 0,-1-1 0,0 0 0,-1 0 0,1 0 0,-1 0 0,0 0 0,0 0 0,0 0 0,-5 6 0,-36 40 0,22-27 0,-85 110 0,97-121 0,0 0 0,1 1 0,1 0 0,0 1 0,-10 27 0,16-38 0,1 1 0,-1-1 0,1 1 0,-1-1 0,1 1 0,0-1 0,0 0 0,1 1 0,-1-1 0,1 1 0,0-1 0,0 0 0,0 1 0,0-1 0,0 0 0,1 0 0,-1 0 0,1 0 0,0 0 0,0 0 0,0-1 0,0 1 0,1 0 0,-1-1 0,1 0 0,-1 0 0,1 1 0,0-2 0,0 1 0,0 0 0,6 2 0,2 0 0,0 0 0,0 0 0,0-1 0,1-1 0,-1 0 0,1-1 0,0 0 0,-1-1 0,1 0 0,0-1 0,-1 0 0,1 0 0,-1-2 0,1 1 0,-1-2 0,0 1 0,0-1 0,0-1 0,20-12 0,-26 13 0,0 0 0,-1 0 0,1-1 0,-1 0 0,0 0 0,0 0 0,-1 0 0,1-1 0,-1 0 0,0 1 0,-1-1 0,1 0 0,-1 0 0,0-1 0,-1 1 0,2-10 0,0-8 0,-1 0 0,-3-45 0,-1 118 0,0-22 0,1 0 0,3 36 0,-1-57 0,-1 0 0,1 0 0,0-1 0,1 1 0,-1 0 0,1-1 0,0 1 0,1-1 0,-1 1 0,1-1 0,0 0 0,0 0 0,1-1 0,-1 1 0,1-1 0,8 8 0,-8-9 0,0-1 0,0 1 0,0-1 0,0 0 0,1 0 0,-1 0 0,1-1 0,-1 1 0,1-1 0,-1 0 0,1 0 0,0-1 0,0 0 0,-1 1 0,1-2 0,0 1 0,0 0 0,-1-1 0,1 0 0,0 0 0,-1 0 0,1-1 0,-1 0 0,8-4 0,-6 3 0,-1 0 0,0-1 0,0 0 0,-1 0 0,1 0 0,-1 0 0,0-1 0,0 1 0,0-1 0,-1 0 0,1-1 0,-1 1 0,-1 0 0,1-1 0,-1 0 0,0 1 0,0-1 0,2-11 0,-1-14 0,-2-1 0,-2-42 0,1 67 0,-2 134 0,3 80 0,0-199-41,-1-1 0,1 0-1,0 0 1,1 0-1,-1-1 1,2 1 0,-1 0-1,1-1 1,0 1 0,0-1-1,0 0 1,1 0-1,0 0 1,0 0 0,1-1-1,0 0 1,0 0 0,0 0-1,0 0 1,1-1-1,0 0 1,0 0 0,0 0-1,0-1 1,0 0 0,1 0-1,-1-1 1,1 0-1,0 0 1,0 0 0,0-1-1,13 1 1,2-1-6785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1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24575,'0'15'0,"1"1"0,0 0 0,0 0 0,2-1 0,4 18 0,-4-25 0,1 1 0,0-1 0,0 0 0,0 0 0,1 0 0,1-1 0,-1 1 0,1-1 0,0 0 0,8 6 0,-3-3 0,1 0 0,-1 0 0,1-1 0,1-1 0,0 0 0,0-1 0,1-1 0,20 8 0,-30-13 0,0 0 0,0 0 0,0 0 0,0 0 0,1-1 0,-1 0 0,0 0 0,0 0 0,1 0 0,-1-1 0,0 1 0,0-1 0,0 0 0,0-1 0,0 1 0,0-1 0,0 1 0,0-1 0,-1 0 0,1-1 0,-1 1 0,1-1 0,-1 1 0,0-1 0,0 0 0,0 0 0,0 0 0,0-1 0,-1 1 0,0-1 0,0 1 0,0-1 0,0 0 0,1-4 0,2-5 0,-1 0 0,-1 0 0,0 0 0,-1 0 0,-1 0 0,0-1 0,0 1 0,-1 0 0,-1-1 0,-3-15 0,4 29 0,0-1 0,1 1 0,-1-1 0,0 1 0,0 0 0,0-1 0,0 1 0,0-1 0,0 1 0,-1 0 0,1-1 0,0 1 0,0-1 0,0 1 0,0 0 0,0-1 0,-1 1 0,1 0 0,0-1 0,0 1 0,0 0 0,-1-1 0,1 1 0,0 0 0,-1 0 0,1-1 0,0 1 0,0 0 0,-1 0 0,1-1 0,-1 1 0,1 0 0,0 0 0,-1 0 0,0-1 0,-6 14 0,-4 22 0,2 3 0,1 1 0,3 0 0,-3 64 0,8-73 0,2 1 0,0-1 0,10 42 0,-10-62 0,1-1 0,0 1 0,1-1 0,0 0 0,0 0 0,0 0 0,2 0 0,-1-1 0,1 0 0,0 0 0,0 0 0,1-1 0,0 0 0,12 9 0,-15-13-136,1-1-1,0 1 1,0-1-1,0 0 1,0-1-1,0 1 1,1-1-1,-1 0 0,9 1 1,7 0-6690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1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343 214 24575,'1'-14'0,"-1"1"0,-1 0 0,0 0 0,-1 0 0,-1-1 0,0 2 0,0-1 0,-8-16 0,8 24 0,0 0 0,0-1 0,0 2 0,-1-1 0,0 0 0,0 1 0,-1-1 0,1 1 0,-1 1 0,0-1 0,0 0 0,0 1 0,0 0 0,0 0 0,-1 1 0,0 0 0,1 0 0,-1 0 0,0 0 0,-9 0 0,8 0 0,0 1 0,0 0 0,0 1 0,-1 0 0,1 0 0,0 0 0,0 1 0,0 0 0,0 0 0,0 1 0,-12 4 0,15-3 0,-1-1 0,1 1 0,0-1 0,-1 1 0,1 1 0,1-1 0,-1 0 0,0 1 0,1 0 0,0 0 0,0 0 0,0 0 0,0 0 0,1 1 0,0-1 0,0 1 0,-2 6 0,-10 31 0,2 1 0,2 0 0,-7 65 0,17-99 0,0 0 0,0 0 0,1 0 0,1 0 0,-1 0 0,1 0 0,1-1 0,-1 1 0,1-1 0,1 1 0,0-1 0,0 0 0,1-1 0,9 14 0,-11-17 0,0 0 0,0 0 0,1-1 0,-1 1 0,1-1 0,0 0 0,0 0 0,0 0 0,1-1 0,-1 1 0,1-1 0,-1 0 0,1 0 0,0-1 0,-1 1 0,1-1 0,0 0 0,0-1 0,0 1 0,0-1 0,0 0 0,0 0 0,0 0 0,0-1 0,0 1 0,0-1 0,9-4 0,-9 3 0,0 0 0,0 0 0,-1-1 0,1 0 0,-1 0 0,0 0 0,0 0 0,0-1 0,0 0 0,0 0 0,-1 0 0,0 0 0,0 0 0,0 0 0,0-1 0,-1 0 0,4-8 0,1-7 0,-2 0 0,0 0 0,3-27 0,-1 6 0,-3 15 0,-1 0 0,-1-33 0,-4 108 0,0-15 0,2 0 0,5 57 0,-4-83 0,0 0 0,1 1 0,0-1 0,0 0 0,1 0 0,0 0 0,0-1 0,1 1 0,0-1 0,0 0 0,1 0 0,0 0 0,0 0 0,0-1 0,1 0 0,11 9 0,-13-12 6,0 0 0,1-1-1,0 1 1,-1-1 0,1 0-1,0-1 1,0 1 0,0-1 0,0 0-1,0 0 1,1-1 0,-1 1-1,0-1 1,0 0 0,0 0-1,0-1 1,1 0 0,-1 0 0,0 0-1,9-4 1,-7 2-105,-1 0 0,1 0 0,-1-1 0,0 1 0,0-2 0,0 1 0,0-1 0,-1 0 0,0 0 0,0 0 0,0-1 0,-1 1 0,0-1 0,5-9 0,0-4-6727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2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24575,'0'21'0,"0"15"0,0-1 0,3 1 0,11 59 0,-1-36 0,28 92 0,-38-137 120,-3-15-143,0 1 0,0 0-1,0 0 1,0 0 0,0 0 0,-1 0 0,1 0-1,0 0 1,0 0 0,0 0 0,0 0 0,0 0-1,-1 0 1,1 0 0,0 0 0,0 0 0,0 0-1,0 0 1,0 0 0,-1 0 0,1 0-1,0 0 1,0 0 0,0 0 0,0 1 0,0-1-1,0 0 1,0 0 0,-1 0 0,1 0 0,0 0-1,0 0 1,0 0 0,0 0 0,0 1 0,0-1-1,0 0 1,0 0 0,0 0 0,0 0 0,0 0-1,0 0 1,-1 1 0,1-1 0,0 0 0,0 0-1,0 0 1,0 0 0,0 0 0,0 0 0,0 1-1,0-1 1,0 0 0,1 0 0,-1 0 0,0 0-1,0 0 1,0 1 0,0-1 0,0 0 0,0 0-1,0 0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09.05.2025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image" Target="../media/image30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43.png"/><Relationship Id="rId50" Type="http://schemas.openxmlformats.org/officeDocument/2006/relationships/customXml" Target="../ink/ink29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customXml" Target="../ink/ink12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8.png"/><Relationship Id="rId40" Type="http://schemas.openxmlformats.org/officeDocument/2006/relationships/customXml" Target="../ink/ink24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5" Type="http://schemas.openxmlformats.org/officeDocument/2006/relationships/image" Target="../media/image22.png"/><Relationship Id="rId61" Type="http://schemas.openxmlformats.org/officeDocument/2006/relationships/image" Target="../media/image50.png"/><Relationship Id="rId19" Type="http://schemas.openxmlformats.org/officeDocument/2006/relationships/image" Target="../media/image29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33.png"/><Relationship Id="rId30" Type="http://schemas.openxmlformats.org/officeDocument/2006/relationships/customXml" Target="../ink/ink19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8" Type="http://schemas.openxmlformats.org/officeDocument/2006/relationships/customXml" Target="../ink/ink8.xml"/><Relationship Id="rId51" Type="http://schemas.openxmlformats.org/officeDocument/2006/relationships/image" Target="../media/image45.png"/><Relationship Id="rId3" Type="http://schemas.openxmlformats.org/officeDocument/2006/relationships/image" Target="../media/image20.png"/><Relationship Id="rId12" Type="http://schemas.openxmlformats.org/officeDocument/2006/relationships/customXml" Target="../ink/ink10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14.xml"/><Relationship Id="rId41" Type="http://schemas.openxmlformats.org/officeDocument/2006/relationships/image" Target="../media/image40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9.xml"/><Relationship Id="rId31" Type="http://schemas.openxmlformats.org/officeDocument/2006/relationships/image" Target="../media/image35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52.png"/><Relationship Id="rId4" Type="http://schemas.openxmlformats.org/officeDocument/2006/relationships/customXml" Target="../ink/ink6.xml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13.xml"/><Relationship Id="rId3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41.xml"/><Relationship Id="rId3" Type="http://schemas.openxmlformats.org/officeDocument/2006/relationships/image" Target="../media/image55.png"/><Relationship Id="rId7" Type="http://schemas.openxmlformats.org/officeDocument/2006/relationships/customXml" Target="../ink/ink38.xml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40.xml"/><Relationship Id="rId5" Type="http://schemas.openxmlformats.org/officeDocument/2006/relationships/image" Target="../media/image57.png"/><Relationship Id="rId15" Type="http://schemas.openxmlformats.org/officeDocument/2006/relationships/image" Target="../media/image59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customXml" Target="../ink/ink39.xml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78.png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89.png"/><Relationship Id="rId50" Type="http://schemas.openxmlformats.org/officeDocument/2006/relationships/customXml" Target="../ink/ink64.xml"/><Relationship Id="rId55" Type="http://schemas.openxmlformats.org/officeDocument/2006/relationships/image" Target="../media/image93.png"/><Relationship Id="rId63" Type="http://schemas.openxmlformats.org/officeDocument/2006/relationships/image" Target="../media/image97.png"/><Relationship Id="rId68" Type="http://schemas.openxmlformats.org/officeDocument/2006/relationships/customXml" Target="../ink/ink73.xml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6" Type="http://schemas.openxmlformats.org/officeDocument/2006/relationships/customXml" Target="../ink/ink47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86.png"/><Relationship Id="rId40" Type="http://schemas.openxmlformats.org/officeDocument/2006/relationships/customXml" Target="../ink/ink59.xml"/><Relationship Id="rId45" Type="http://schemas.openxmlformats.org/officeDocument/2006/relationships/image" Target="../media/image88.png"/><Relationship Id="rId53" Type="http://schemas.openxmlformats.org/officeDocument/2006/relationships/image" Target="../media/image92.png"/><Relationship Id="rId58" Type="http://schemas.openxmlformats.org/officeDocument/2006/relationships/customXml" Target="../ink/ink68.xml"/><Relationship Id="rId66" Type="http://schemas.openxmlformats.org/officeDocument/2006/relationships/customXml" Target="../ink/ink72.xml"/><Relationship Id="rId61" Type="http://schemas.openxmlformats.org/officeDocument/2006/relationships/image" Target="../media/image96.png"/><Relationship Id="rId19" Type="http://schemas.openxmlformats.org/officeDocument/2006/relationships/image" Target="../media/image77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81.png"/><Relationship Id="rId30" Type="http://schemas.openxmlformats.org/officeDocument/2006/relationships/customXml" Target="../ink/ink54.xml"/><Relationship Id="rId35" Type="http://schemas.openxmlformats.org/officeDocument/2006/relationships/image" Target="../media/image85.png"/><Relationship Id="rId43" Type="http://schemas.openxmlformats.org/officeDocument/2006/relationships/image" Target="../media/image87.png"/><Relationship Id="rId48" Type="http://schemas.openxmlformats.org/officeDocument/2006/relationships/customXml" Target="../ink/ink63.xml"/><Relationship Id="rId56" Type="http://schemas.openxmlformats.org/officeDocument/2006/relationships/customXml" Target="../ink/ink67.xml"/><Relationship Id="rId64" Type="http://schemas.openxmlformats.org/officeDocument/2006/relationships/customXml" Target="../ink/ink71.xml"/><Relationship Id="rId69" Type="http://schemas.openxmlformats.org/officeDocument/2006/relationships/image" Target="../media/image100.png"/><Relationship Id="rId8" Type="http://schemas.openxmlformats.org/officeDocument/2006/relationships/customXml" Target="../ink/ink43.xml"/><Relationship Id="rId51" Type="http://schemas.openxmlformats.org/officeDocument/2006/relationships/image" Target="../media/image91.png"/><Relationship Id="rId3" Type="http://schemas.openxmlformats.org/officeDocument/2006/relationships/image" Target="../media/image68.png"/><Relationship Id="rId12" Type="http://schemas.openxmlformats.org/officeDocument/2006/relationships/customXml" Target="../ink/ink45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20" Type="http://schemas.openxmlformats.org/officeDocument/2006/relationships/customXml" Target="../ink/ink49.xml"/><Relationship Id="rId41" Type="http://schemas.openxmlformats.org/officeDocument/2006/relationships/image" Target="../media/image70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" Type="http://schemas.openxmlformats.org/officeDocument/2006/relationships/customXml" Target="../ink/ink44.xml"/><Relationship Id="rId31" Type="http://schemas.openxmlformats.org/officeDocument/2006/relationships/image" Target="../media/image83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98.png"/><Relationship Id="rId4" Type="http://schemas.openxmlformats.org/officeDocument/2006/relationships/customXml" Target="../ink/ink42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48.xml"/><Relationship Id="rId3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jpe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.xml"/><Relationship Id="rId21" Type="http://schemas.openxmlformats.org/officeDocument/2006/relationships/customXml" Target="../ink/ink84.xml"/><Relationship Id="rId42" Type="http://schemas.openxmlformats.org/officeDocument/2006/relationships/image" Target="../media/image116.png"/><Relationship Id="rId63" Type="http://schemas.openxmlformats.org/officeDocument/2006/relationships/customXml" Target="../ink/ink105.xml"/><Relationship Id="rId84" Type="http://schemas.openxmlformats.org/officeDocument/2006/relationships/image" Target="../media/image137.png"/><Relationship Id="rId138" Type="http://schemas.openxmlformats.org/officeDocument/2006/relationships/image" Target="../media/image164.png"/><Relationship Id="rId159" Type="http://schemas.openxmlformats.org/officeDocument/2006/relationships/customXml" Target="../ink/ink153.xml"/><Relationship Id="rId170" Type="http://schemas.openxmlformats.org/officeDocument/2006/relationships/image" Target="../media/image180.png"/><Relationship Id="rId107" Type="http://schemas.openxmlformats.org/officeDocument/2006/relationships/customXml" Target="../ink/ink127.xml"/><Relationship Id="rId11" Type="http://schemas.openxmlformats.org/officeDocument/2006/relationships/customXml" Target="../ink/ink79.xml"/><Relationship Id="rId32" Type="http://schemas.openxmlformats.org/officeDocument/2006/relationships/image" Target="../media/image1110.png"/><Relationship Id="rId53" Type="http://schemas.openxmlformats.org/officeDocument/2006/relationships/customXml" Target="../ink/ink100.xml"/><Relationship Id="rId74" Type="http://schemas.openxmlformats.org/officeDocument/2006/relationships/image" Target="../media/image132.png"/><Relationship Id="rId128" Type="http://schemas.openxmlformats.org/officeDocument/2006/relationships/image" Target="../media/image159.png"/><Relationship Id="rId149" Type="http://schemas.openxmlformats.org/officeDocument/2006/relationships/customXml" Target="../ink/ink148.xml"/><Relationship Id="rId5" Type="http://schemas.openxmlformats.org/officeDocument/2006/relationships/customXml" Target="../ink/ink76.xml"/><Relationship Id="rId95" Type="http://schemas.openxmlformats.org/officeDocument/2006/relationships/customXml" Target="../ink/ink121.xml"/><Relationship Id="rId160" Type="http://schemas.openxmlformats.org/officeDocument/2006/relationships/image" Target="../media/image175.png"/><Relationship Id="rId22" Type="http://schemas.openxmlformats.org/officeDocument/2006/relationships/image" Target="../media/image1060.png"/><Relationship Id="rId43" Type="http://schemas.openxmlformats.org/officeDocument/2006/relationships/customXml" Target="../ink/ink95.xml"/><Relationship Id="rId64" Type="http://schemas.openxmlformats.org/officeDocument/2006/relationships/image" Target="../media/image127.png"/><Relationship Id="rId118" Type="http://schemas.openxmlformats.org/officeDocument/2006/relationships/image" Target="../media/image154.png"/><Relationship Id="rId139" Type="http://schemas.openxmlformats.org/officeDocument/2006/relationships/customXml" Target="../ink/ink143.xml"/><Relationship Id="rId85" Type="http://schemas.openxmlformats.org/officeDocument/2006/relationships/customXml" Target="../ink/ink116.xml"/><Relationship Id="rId150" Type="http://schemas.openxmlformats.org/officeDocument/2006/relationships/image" Target="../media/image170.png"/><Relationship Id="rId171" Type="http://schemas.openxmlformats.org/officeDocument/2006/relationships/customXml" Target="../ink/ink159.xml"/><Relationship Id="rId12" Type="http://schemas.openxmlformats.org/officeDocument/2006/relationships/image" Target="../media/image1010.png"/><Relationship Id="rId33" Type="http://schemas.openxmlformats.org/officeDocument/2006/relationships/customXml" Target="../ink/ink90.xml"/><Relationship Id="rId108" Type="http://schemas.openxmlformats.org/officeDocument/2006/relationships/image" Target="../media/image149.png"/><Relationship Id="rId129" Type="http://schemas.openxmlformats.org/officeDocument/2006/relationships/customXml" Target="../ink/ink138.xml"/><Relationship Id="rId54" Type="http://schemas.openxmlformats.org/officeDocument/2006/relationships/image" Target="../media/image122.png"/><Relationship Id="rId75" Type="http://schemas.openxmlformats.org/officeDocument/2006/relationships/customXml" Target="../ink/ink111.xml"/><Relationship Id="rId96" Type="http://schemas.openxmlformats.org/officeDocument/2006/relationships/image" Target="../media/image143.png"/><Relationship Id="rId140" Type="http://schemas.openxmlformats.org/officeDocument/2006/relationships/image" Target="../media/image165.png"/><Relationship Id="rId161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23" Type="http://schemas.openxmlformats.org/officeDocument/2006/relationships/customXml" Target="../ink/ink85.xml"/><Relationship Id="rId28" Type="http://schemas.openxmlformats.org/officeDocument/2006/relationships/image" Target="../media/image1090.png"/><Relationship Id="rId49" Type="http://schemas.openxmlformats.org/officeDocument/2006/relationships/customXml" Target="../ink/ink98.xml"/><Relationship Id="rId114" Type="http://schemas.openxmlformats.org/officeDocument/2006/relationships/image" Target="../media/image152.png"/><Relationship Id="rId119" Type="http://schemas.openxmlformats.org/officeDocument/2006/relationships/customXml" Target="../ink/ink133.xml"/><Relationship Id="rId44" Type="http://schemas.openxmlformats.org/officeDocument/2006/relationships/image" Target="../media/image117.png"/><Relationship Id="rId60" Type="http://schemas.openxmlformats.org/officeDocument/2006/relationships/image" Target="../media/image125.png"/><Relationship Id="rId65" Type="http://schemas.openxmlformats.org/officeDocument/2006/relationships/customXml" Target="../ink/ink106.xml"/><Relationship Id="rId81" Type="http://schemas.openxmlformats.org/officeDocument/2006/relationships/customXml" Target="../ink/ink114.xml"/><Relationship Id="rId86" Type="http://schemas.openxmlformats.org/officeDocument/2006/relationships/image" Target="../media/image138.png"/><Relationship Id="rId130" Type="http://schemas.openxmlformats.org/officeDocument/2006/relationships/image" Target="../media/image160.png"/><Relationship Id="rId135" Type="http://schemas.openxmlformats.org/officeDocument/2006/relationships/customXml" Target="../ink/ink141.xml"/><Relationship Id="rId151" Type="http://schemas.openxmlformats.org/officeDocument/2006/relationships/customXml" Target="../ink/ink149.xml"/><Relationship Id="rId156" Type="http://schemas.openxmlformats.org/officeDocument/2006/relationships/image" Target="../media/image173.png"/><Relationship Id="rId172" Type="http://schemas.openxmlformats.org/officeDocument/2006/relationships/image" Target="../media/image181.png"/><Relationship Id="rId13" Type="http://schemas.openxmlformats.org/officeDocument/2006/relationships/customXml" Target="../ink/ink80.xml"/><Relationship Id="rId18" Type="http://schemas.openxmlformats.org/officeDocument/2006/relationships/image" Target="../media/image104.png"/><Relationship Id="rId39" Type="http://schemas.openxmlformats.org/officeDocument/2006/relationships/customXml" Target="../ink/ink93.xml"/><Relationship Id="rId109" Type="http://schemas.openxmlformats.org/officeDocument/2006/relationships/customXml" Target="../ink/ink128.xml"/><Relationship Id="rId34" Type="http://schemas.openxmlformats.org/officeDocument/2006/relationships/image" Target="../media/image1120.png"/><Relationship Id="rId50" Type="http://schemas.openxmlformats.org/officeDocument/2006/relationships/image" Target="../media/image120.png"/><Relationship Id="rId55" Type="http://schemas.openxmlformats.org/officeDocument/2006/relationships/customXml" Target="../ink/ink101.xml"/><Relationship Id="rId76" Type="http://schemas.openxmlformats.org/officeDocument/2006/relationships/image" Target="../media/image133.png"/><Relationship Id="rId97" Type="http://schemas.openxmlformats.org/officeDocument/2006/relationships/customXml" Target="../ink/ink122.xml"/><Relationship Id="rId104" Type="http://schemas.openxmlformats.org/officeDocument/2006/relationships/image" Target="../media/image147.png"/><Relationship Id="rId120" Type="http://schemas.openxmlformats.org/officeDocument/2006/relationships/image" Target="../media/image155.png"/><Relationship Id="rId125" Type="http://schemas.openxmlformats.org/officeDocument/2006/relationships/customXml" Target="../ink/ink136.xml"/><Relationship Id="rId141" Type="http://schemas.openxmlformats.org/officeDocument/2006/relationships/customXml" Target="../ink/ink144.xml"/><Relationship Id="rId146" Type="http://schemas.openxmlformats.org/officeDocument/2006/relationships/image" Target="../media/image168.png"/><Relationship Id="rId167" Type="http://schemas.openxmlformats.org/officeDocument/2006/relationships/customXml" Target="../ink/ink157.xml"/><Relationship Id="rId7" Type="http://schemas.openxmlformats.org/officeDocument/2006/relationships/customXml" Target="../ink/ink77.xml"/><Relationship Id="rId71" Type="http://schemas.openxmlformats.org/officeDocument/2006/relationships/customXml" Target="../ink/ink109.xml"/><Relationship Id="rId92" Type="http://schemas.openxmlformats.org/officeDocument/2006/relationships/image" Target="../media/image141.png"/><Relationship Id="rId162" Type="http://schemas.openxmlformats.org/officeDocument/2006/relationships/image" Target="../media/image176.png"/><Relationship Id="rId2" Type="http://schemas.openxmlformats.org/officeDocument/2006/relationships/image" Target="../media/image112.png"/><Relationship Id="rId29" Type="http://schemas.openxmlformats.org/officeDocument/2006/relationships/customXml" Target="../ink/ink88.xml"/><Relationship Id="rId24" Type="http://schemas.openxmlformats.org/officeDocument/2006/relationships/image" Target="../media/image1070.png"/><Relationship Id="rId40" Type="http://schemas.openxmlformats.org/officeDocument/2006/relationships/image" Target="../media/image115.png"/><Relationship Id="rId45" Type="http://schemas.openxmlformats.org/officeDocument/2006/relationships/customXml" Target="../ink/ink96.xml"/><Relationship Id="rId66" Type="http://schemas.openxmlformats.org/officeDocument/2006/relationships/image" Target="../media/image128.png"/><Relationship Id="rId87" Type="http://schemas.openxmlformats.org/officeDocument/2006/relationships/customXml" Target="../ink/ink117.xml"/><Relationship Id="rId110" Type="http://schemas.openxmlformats.org/officeDocument/2006/relationships/image" Target="../media/image150.png"/><Relationship Id="rId115" Type="http://schemas.openxmlformats.org/officeDocument/2006/relationships/customXml" Target="../ink/ink131.xml"/><Relationship Id="rId131" Type="http://schemas.openxmlformats.org/officeDocument/2006/relationships/customXml" Target="../ink/ink139.xml"/><Relationship Id="rId136" Type="http://schemas.openxmlformats.org/officeDocument/2006/relationships/image" Target="../media/image163.png"/><Relationship Id="rId157" Type="http://schemas.openxmlformats.org/officeDocument/2006/relationships/customXml" Target="../ink/ink152.xml"/><Relationship Id="rId61" Type="http://schemas.openxmlformats.org/officeDocument/2006/relationships/customXml" Target="../ink/ink104.xml"/><Relationship Id="rId82" Type="http://schemas.openxmlformats.org/officeDocument/2006/relationships/image" Target="../media/image136.png"/><Relationship Id="rId152" Type="http://schemas.openxmlformats.org/officeDocument/2006/relationships/image" Target="../media/image171.png"/><Relationship Id="rId173" Type="http://schemas.openxmlformats.org/officeDocument/2006/relationships/customXml" Target="../ink/ink160.xml"/><Relationship Id="rId19" Type="http://schemas.openxmlformats.org/officeDocument/2006/relationships/customXml" Target="../ink/ink83.xml"/><Relationship Id="rId14" Type="http://schemas.openxmlformats.org/officeDocument/2006/relationships/image" Target="../media/image1020.png"/><Relationship Id="rId30" Type="http://schemas.openxmlformats.org/officeDocument/2006/relationships/image" Target="../media/image1100.png"/><Relationship Id="rId35" Type="http://schemas.openxmlformats.org/officeDocument/2006/relationships/customXml" Target="../ink/ink91.xml"/><Relationship Id="rId56" Type="http://schemas.openxmlformats.org/officeDocument/2006/relationships/image" Target="../media/image123.png"/><Relationship Id="rId77" Type="http://schemas.openxmlformats.org/officeDocument/2006/relationships/customXml" Target="../ink/ink112.xml"/><Relationship Id="rId100" Type="http://schemas.openxmlformats.org/officeDocument/2006/relationships/image" Target="../media/image145.png"/><Relationship Id="rId105" Type="http://schemas.openxmlformats.org/officeDocument/2006/relationships/customXml" Target="../ink/ink126.xml"/><Relationship Id="rId126" Type="http://schemas.openxmlformats.org/officeDocument/2006/relationships/image" Target="../media/image158.png"/><Relationship Id="rId147" Type="http://schemas.openxmlformats.org/officeDocument/2006/relationships/customXml" Target="../ink/ink147.xml"/><Relationship Id="rId168" Type="http://schemas.openxmlformats.org/officeDocument/2006/relationships/image" Target="../media/image179.png"/><Relationship Id="rId8" Type="http://schemas.openxmlformats.org/officeDocument/2006/relationships/image" Target="../media/image990.png"/><Relationship Id="rId51" Type="http://schemas.openxmlformats.org/officeDocument/2006/relationships/customXml" Target="../ink/ink99.xml"/><Relationship Id="rId72" Type="http://schemas.openxmlformats.org/officeDocument/2006/relationships/image" Target="../media/image131.png"/><Relationship Id="rId93" Type="http://schemas.openxmlformats.org/officeDocument/2006/relationships/customXml" Target="../ink/ink120.xml"/><Relationship Id="rId98" Type="http://schemas.openxmlformats.org/officeDocument/2006/relationships/image" Target="../media/image144.png"/><Relationship Id="rId121" Type="http://schemas.openxmlformats.org/officeDocument/2006/relationships/customXml" Target="../ink/ink134.xml"/><Relationship Id="rId142" Type="http://schemas.openxmlformats.org/officeDocument/2006/relationships/image" Target="../media/image166.png"/><Relationship Id="rId163" Type="http://schemas.openxmlformats.org/officeDocument/2006/relationships/customXml" Target="../ink/ink155.xml"/><Relationship Id="rId3" Type="http://schemas.openxmlformats.org/officeDocument/2006/relationships/customXml" Target="../ink/ink75.xml"/><Relationship Id="rId25" Type="http://schemas.openxmlformats.org/officeDocument/2006/relationships/customXml" Target="../ink/ink86.xml"/><Relationship Id="rId46" Type="http://schemas.openxmlformats.org/officeDocument/2006/relationships/image" Target="../media/image118.png"/><Relationship Id="rId67" Type="http://schemas.openxmlformats.org/officeDocument/2006/relationships/customXml" Target="../ink/ink107.xml"/><Relationship Id="rId116" Type="http://schemas.openxmlformats.org/officeDocument/2006/relationships/image" Target="../media/image153.png"/><Relationship Id="rId137" Type="http://schemas.openxmlformats.org/officeDocument/2006/relationships/customXml" Target="../ink/ink142.xml"/><Relationship Id="rId158" Type="http://schemas.openxmlformats.org/officeDocument/2006/relationships/image" Target="../media/image174.png"/><Relationship Id="rId20" Type="http://schemas.openxmlformats.org/officeDocument/2006/relationships/image" Target="../media/image1050.png"/><Relationship Id="rId41" Type="http://schemas.openxmlformats.org/officeDocument/2006/relationships/customXml" Target="../ink/ink94.xml"/><Relationship Id="rId62" Type="http://schemas.openxmlformats.org/officeDocument/2006/relationships/image" Target="../media/image126.png"/><Relationship Id="rId83" Type="http://schemas.openxmlformats.org/officeDocument/2006/relationships/customXml" Target="../ink/ink115.xml"/><Relationship Id="rId88" Type="http://schemas.openxmlformats.org/officeDocument/2006/relationships/image" Target="../media/image139.png"/><Relationship Id="rId111" Type="http://schemas.openxmlformats.org/officeDocument/2006/relationships/customXml" Target="../ink/ink129.xml"/><Relationship Id="rId132" Type="http://schemas.openxmlformats.org/officeDocument/2006/relationships/image" Target="../media/image161.png"/><Relationship Id="rId153" Type="http://schemas.openxmlformats.org/officeDocument/2006/relationships/customXml" Target="../ink/ink150.xml"/><Relationship Id="rId174" Type="http://schemas.openxmlformats.org/officeDocument/2006/relationships/image" Target="../media/image182.png"/><Relationship Id="rId15" Type="http://schemas.openxmlformats.org/officeDocument/2006/relationships/customXml" Target="../ink/ink81.xml"/><Relationship Id="rId36" Type="http://schemas.openxmlformats.org/officeDocument/2006/relationships/image" Target="../media/image113.png"/><Relationship Id="rId57" Type="http://schemas.openxmlformats.org/officeDocument/2006/relationships/customXml" Target="../ink/ink102.xml"/><Relationship Id="rId106" Type="http://schemas.openxmlformats.org/officeDocument/2006/relationships/image" Target="../media/image148.png"/><Relationship Id="rId127" Type="http://schemas.openxmlformats.org/officeDocument/2006/relationships/customXml" Target="../ink/ink137.xml"/><Relationship Id="rId10" Type="http://schemas.openxmlformats.org/officeDocument/2006/relationships/image" Target="../media/image1000.png"/><Relationship Id="rId31" Type="http://schemas.openxmlformats.org/officeDocument/2006/relationships/customXml" Target="../ink/ink89.xml"/><Relationship Id="rId52" Type="http://schemas.openxmlformats.org/officeDocument/2006/relationships/image" Target="../media/image121.png"/><Relationship Id="rId73" Type="http://schemas.openxmlformats.org/officeDocument/2006/relationships/customXml" Target="../ink/ink110.xml"/><Relationship Id="rId78" Type="http://schemas.openxmlformats.org/officeDocument/2006/relationships/image" Target="../media/image134.png"/><Relationship Id="rId94" Type="http://schemas.openxmlformats.org/officeDocument/2006/relationships/image" Target="../media/image142.png"/><Relationship Id="rId99" Type="http://schemas.openxmlformats.org/officeDocument/2006/relationships/customXml" Target="../ink/ink123.xml"/><Relationship Id="rId101" Type="http://schemas.openxmlformats.org/officeDocument/2006/relationships/customXml" Target="../ink/ink124.xml"/><Relationship Id="rId122" Type="http://schemas.openxmlformats.org/officeDocument/2006/relationships/image" Target="../media/image156.png"/><Relationship Id="rId143" Type="http://schemas.openxmlformats.org/officeDocument/2006/relationships/customXml" Target="../ink/ink145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58.xml"/><Relationship Id="rId4" Type="http://schemas.openxmlformats.org/officeDocument/2006/relationships/image" Target="../media/image970.png"/><Relationship Id="rId9" Type="http://schemas.openxmlformats.org/officeDocument/2006/relationships/customXml" Target="../ink/ink78.xml"/><Relationship Id="rId26" Type="http://schemas.openxmlformats.org/officeDocument/2006/relationships/image" Target="../media/image1080.png"/><Relationship Id="rId47" Type="http://schemas.openxmlformats.org/officeDocument/2006/relationships/customXml" Target="../ink/ink97.xml"/><Relationship Id="rId68" Type="http://schemas.openxmlformats.org/officeDocument/2006/relationships/image" Target="../media/image129.png"/><Relationship Id="rId89" Type="http://schemas.openxmlformats.org/officeDocument/2006/relationships/customXml" Target="../ink/ink118.xml"/><Relationship Id="rId112" Type="http://schemas.openxmlformats.org/officeDocument/2006/relationships/image" Target="../media/image151.png"/><Relationship Id="rId133" Type="http://schemas.openxmlformats.org/officeDocument/2006/relationships/customXml" Target="../ink/ink140.xml"/><Relationship Id="rId154" Type="http://schemas.openxmlformats.org/officeDocument/2006/relationships/image" Target="../media/image172.png"/><Relationship Id="rId175" Type="http://schemas.openxmlformats.org/officeDocument/2006/relationships/image" Target="../media/image113.jpeg"/><Relationship Id="rId16" Type="http://schemas.openxmlformats.org/officeDocument/2006/relationships/image" Target="../media/image1030.png"/><Relationship Id="rId37" Type="http://schemas.openxmlformats.org/officeDocument/2006/relationships/customXml" Target="../ink/ink92.xml"/><Relationship Id="rId58" Type="http://schemas.openxmlformats.org/officeDocument/2006/relationships/image" Target="../media/image124.png"/><Relationship Id="rId79" Type="http://schemas.openxmlformats.org/officeDocument/2006/relationships/customXml" Target="../ink/ink113.xml"/><Relationship Id="rId102" Type="http://schemas.openxmlformats.org/officeDocument/2006/relationships/image" Target="../media/image146.png"/><Relationship Id="rId123" Type="http://schemas.openxmlformats.org/officeDocument/2006/relationships/customXml" Target="../ink/ink135.xml"/><Relationship Id="rId144" Type="http://schemas.openxmlformats.org/officeDocument/2006/relationships/image" Target="../media/image167.png"/><Relationship Id="rId90" Type="http://schemas.openxmlformats.org/officeDocument/2006/relationships/image" Target="../media/image140.png"/><Relationship Id="rId165" Type="http://schemas.openxmlformats.org/officeDocument/2006/relationships/customXml" Target="../ink/ink156.xml"/><Relationship Id="rId27" Type="http://schemas.openxmlformats.org/officeDocument/2006/relationships/customXml" Target="../ink/ink87.xml"/><Relationship Id="rId48" Type="http://schemas.openxmlformats.org/officeDocument/2006/relationships/image" Target="../media/image119.png"/><Relationship Id="rId69" Type="http://schemas.openxmlformats.org/officeDocument/2006/relationships/customXml" Target="../ink/ink108.xml"/><Relationship Id="rId113" Type="http://schemas.openxmlformats.org/officeDocument/2006/relationships/customXml" Target="../ink/ink130.xml"/><Relationship Id="rId134" Type="http://schemas.openxmlformats.org/officeDocument/2006/relationships/image" Target="../media/image162.png"/><Relationship Id="rId80" Type="http://schemas.openxmlformats.org/officeDocument/2006/relationships/image" Target="../media/image135.png"/><Relationship Id="rId155" Type="http://schemas.openxmlformats.org/officeDocument/2006/relationships/customXml" Target="../ink/ink151.xml"/><Relationship Id="rId17" Type="http://schemas.openxmlformats.org/officeDocument/2006/relationships/customXml" Target="../ink/ink82.xml"/><Relationship Id="rId38" Type="http://schemas.openxmlformats.org/officeDocument/2006/relationships/image" Target="../media/image114.png"/><Relationship Id="rId59" Type="http://schemas.openxmlformats.org/officeDocument/2006/relationships/customXml" Target="../ink/ink103.xml"/><Relationship Id="rId103" Type="http://schemas.openxmlformats.org/officeDocument/2006/relationships/customXml" Target="../ink/ink125.xml"/><Relationship Id="rId124" Type="http://schemas.openxmlformats.org/officeDocument/2006/relationships/image" Target="../media/image157.png"/><Relationship Id="rId70" Type="http://schemas.openxmlformats.org/officeDocument/2006/relationships/image" Target="../media/image130.png"/><Relationship Id="rId91" Type="http://schemas.openxmlformats.org/officeDocument/2006/relationships/customXml" Target="../ink/ink119.xml"/><Relationship Id="rId145" Type="http://schemas.openxmlformats.org/officeDocument/2006/relationships/customXml" Target="../ink/ink146.xml"/><Relationship Id="rId166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youtube.com/watch?v=PnG5VtVhFT8" TargetMode="External"/><Relationship Id="rId7" Type="http://schemas.openxmlformats.org/officeDocument/2006/relationships/customXml" Target="../ink/ink5.xml"/><Relationship Id="rId2" Type="http://schemas.openxmlformats.org/officeDocument/2006/relationships/hyperlink" Target="https://www.youtube.com/watch?v=ToPZUJjAi6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4</a:t>
            </a:r>
          </a:p>
          <a:p>
            <a:r>
              <a:rPr lang="uk-UA" dirty="0"/>
              <a:t>Сервер та просте зберігання даних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D83B7E8-7674-449E-564D-3E7BFF62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" y="243133"/>
            <a:ext cx="5630925" cy="25122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0924FE-88C5-1834-FC94-5684D341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92" y="3038993"/>
            <a:ext cx="6897063" cy="348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815E03-E854-316E-98A0-20246292B41D}"/>
                  </a:ext>
                </a:extLst>
              </p14:cNvPr>
              <p14:cNvContentPartPr/>
              <p14:nvPr/>
            </p14:nvContentPartPr>
            <p14:xfrm>
              <a:off x="9534720" y="4518480"/>
              <a:ext cx="470520" cy="298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815E03-E854-316E-98A0-20246292B4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00" y="4512360"/>
                <a:ext cx="48276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EC4B00B-9308-F471-FF30-AC15A227D10A}"/>
              </a:ext>
            </a:extLst>
          </p:cNvPr>
          <p:cNvGrpSpPr/>
          <p:nvPr/>
        </p:nvGrpSpPr>
        <p:grpSpPr>
          <a:xfrm>
            <a:off x="10180200" y="4054800"/>
            <a:ext cx="1212120" cy="1091160"/>
            <a:chOff x="10180200" y="4054800"/>
            <a:chExt cx="1212120" cy="10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7BC0DB-8F13-03E8-62FF-C16C767BDABA}"/>
                    </a:ext>
                  </a:extLst>
                </p14:cNvPr>
                <p14:cNvContentPartPr/>
                <p14:nvPr/>
              </p14:nvContentPartPr>
              <p14:xfrm>
                <a:off x="10239960" y="4175760"/>
                <a:ext cx="2916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7BC0DB-8F13-03E8-62FF-C16C767BDA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3840" y="4169640"/>
                  <a:ext cx="41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D143BC-68D4-D139-DA64-151F70E15F8A}"/>
                    </a:ext>
                  </a:extLst>
                </p14:cNvPr>
                <p14:cNvContentPartPr/>
                <p14:nvPr/>
              </p14:nvContentPartPr>
              <p14:xfrm>
                <a:off x="10180200" y="4205640"/>
                <a:ext cx="144000" cy="2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D143BC-68D4-D139-DA64-151F70E15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74080" y="4199520"/>
                  <a:ext cx="156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50A30D-38B5-DD23-6978-354E71372465}"/>
                    </a:ext>
                  </a:extLst>
                </p14:cNvPr>
                <p14:cNvContentPartPr/>
                <p14:nvPr/>
              </p14:nvContentPartPr>
              <p14:xfrm>
                <a:off x="10325640" y="4220400"/>
                <a:ext cx="127080" cy="12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50A30D-38B5-DD23-6978-354E713724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19520" y="4214280"/>
                  <a:ext cx="13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9AD849-2712-1874-6550-C6E536A50DDF}"/>
                    </a:ext>
                  </a:extLst>
                </p14:cNvPr>
                <p14:cNvContentPartPr/>
                <p14:nvPr/>
              </p14:nvContentPartPr>
              <p14:xfrm>
                <a:off x="10432200" y="4194840"/>
                <a:ext cx="127080" cy="13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9AD849-2712-1874-6550-C6E536A50D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26080" y="4188720"/>
                  <a:ext cx="139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37D63E-AA4D-CCF4-D71C-0BBB284DA990}"/>
                    </a:ext>
                  </a:extLst>
                </p14:cNvPr>
                <p14:cNvContentPartPr/>
                <p14:nvPr/>
              </p14:nvContentPartPr>
              <p14:xfrm>
                <a:off x="10569000" y="4198440"/>
                <a:ext cx="43560" cy="11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37D63E-AA4D-CCF4-D71C-0BBB284DA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62880" y="4192320"/>
                  <a:ext cx="5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C4FB79-F711-E22F-DBAC-465E0B9E3BC1}"/>
                    </a:ext>
                  </a:extLst>
                </p14:cNvPr>
                <p14:cNvContentPartPr/>
                <p14:nvPr/>
              </p14:nvContentPartPr>
              <p14:xfrm>
                <a:off x="10515720" y="4054800"/>
                <a:ext cx="398520" cy="258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C4FB79-F711-E22F-DBAC-465E0B9E3B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09600" y="4048680"/>
                  <a:ext cx="410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D483BB-466B-675B-8B87-F2087C28635E}"/>
                    </a:ext>
                  </a:extLst>
                </p14:cNvPr>
                <p14:cNvContentPartPr/>
                <p14:nvPr/>
              </p14:nvContentPartPr>
              <p14:xfrm>
                <a:off x="10972560" y="4167840"/>
                <a:ext cx="23040" cy="76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D483BB-466B-675B-8B87-F2087C2863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66440" y="4161720"/>
                  <a:ext cx="35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FE7C04-456F-BDDE-3085-87F06CDD9993}"/>
                    </a:ext>
                  </a:extLst>
                </p14:cNvPr>
                <p14:cNvContentPartPr/>
                <p14:nvPr/>
              </p14:nvContentPartPr>
              <p14:xfrm>
                <a:off x="10965000" y="4083960"/>
                <a:ext cx="360" cy="2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FE7C04-456F-BDDE-3085-87F06CDD99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58880" y="4077840"/>
                  <a:ext cx="12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8CB75E-5247-F6DE-F5AC-8976226D6B1D}"/>
                    </a:ext>
                  </a:extLst>
                </p14:cNvPr>
                <p14:cNvContentPartPr/>
                <p14:nvPr/>
              </p14:nvContentPartPr>
              <p14:xfrm>
                <a:off x="10270920" y="4533600"/>
                <a:ext cx="6840" cy="136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8CB75E-5247-F6DE-F5AC-8976226D6B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64800" y="4527480"/>
                  <a:ext cx="1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6DB7C4-B308-3CF8-D106-8BD7ABCFF285}"/>
                    </a:ext>
                  </a:extLst>
                </p14:cNvPr>
                <p14:cNvContentPartPr/>
                <p14:nvPr/>
              </p14:nvContentPartPr>
              <p14:xfrm>
                <a:off x="10302240" y="4510920"/>
                <a:ext cx="118080" cy="14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6DB7C4-B308-3CF8-D106-8BD7ABCFF2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96120" y="4504800"/>
                  <a:ext cx="130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ACC34C-A671-C519-4466-078E088A1D08}"/>
                    </a:ext>
                  </a:extLst>
                </p14:cNvPr>
                <p14:cNvContentPartPr/>
                <p14:nvPr/>
              </p14:nvContentPartPr>
              <p14:xfrm>
                <a:off x="10432920" y="4495440"/>
                <a:ext cx="113760" cy="13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ACC34C-A671-C519-4466-078E088A1D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26800" y="4489320"/>
                  <a:ext cx="126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0AC33E-4AC0-E22E-5541-1E0C44DFEAD3}"/>
                    </a:ext>
                  </a:extLst>
                </p14:cNvPr>
                <p14:cNvContentPartPr/>
                <p14:nvPr/>
              </p14:nvContentPartPr>
              <p14:xfrm>
                <a:off x="10569000" y="4465200"/>
                <a:ext cx="3384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0AC33E-4AC0-E22E-5541-1E0C44DFEA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62880" y="4459080"/>
                  <a:ext cx="46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B3BB7-B07D-CFE3-5842-577B94D72E53}"/>
                    </a:ext>
                  </a:extLst>
                </p14:cNvPr>
                <p14:cNvContentPartPr/>
                <p14:nvPr/>
              </p14:nvContentPartPr>
              <p14:xfrm>
                <a:off x="10562880" y="4419480"/>
                <a:ext cx="7560" cy="3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B3BB7-B07D-CFE3-5842-577B94D72E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6760" y="4413360"/>
                  <a:ext cx="19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180A1C-D9D6-22EA-640B-1D7133D9CB26}"/>
                    </a:ext>
                  </a:extLst>
                </p14:cNvPr>
                <p14:cNvContentPartPr/>
                <p14:nvPr/>
              </p14:nvContentPartPr>
              <p14:xfrm>
                <a:off x="10643880" y="4443240"/>
                <a:ext cx="69840" cy="14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180A1C-D9D6-22EA-640B-1D7133D9CB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37760" y="4437120"/>
                  <a:ext cx="82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FE9962-0984-46EA-204E-FA0ADB711D19}"/>
                    </a:ext>
                  </a:extLst>
                </p14:cNvPr>
                <p14:cNvContentPartPr/>
                <p14:nvPr/>
              </p14:nvContentPartPr>
              <p14:xfrm>
                <a:off x="10690680" y="4531800"/>
                <a:ext cx="59040" cy="2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FE9962-0984-46EA-204E-FA0ADB711D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84560" y="4525680"/>
                  <a:ext cx="71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551C09-EEAC-5FBF-84C2-AE771B094988}"/>
                    </a:ext>
                  </a:extLst>
                </p14:cNvPr>
                <p14:cNvContentPartPr/>
                <p14:nvPr/>
              </p14:nvContentPartPr>
              <p14:xfrm>
                <a:off x="10666920" y="4536840"/>
                <a:ext cx="94680" cy="1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551C09-EEAC-5FBF-84C2-AE771B094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60800" y="4530720"/>
                  <a:ext cx="106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706804-5C0C-2AB4-51EF-B50CD6BE4C95}"/>
                    </a:ext>
                  </a:extLst>
                </p14:cNvPr>
                <p14:cNvContentPartPr/>
                <p14:nvPr/>
              </p14:nvContentPartPr>
              <p14:xfrm>
                <a:off x="10819920" y="4449720"/>
                <a:ext cx="151560" cy="130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706804-5C0C-2AB4-51EF-B50CD6BE4C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13800" y="4443600"/>
                  <a:ext cx="163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F836E5-1BB5-B1C2-70A5-E29B59DAFC2D}"/>
                    </a:ext>
                  </a:extLst>
                </p14:cNvPr>
                <p14:cNvContentPartPr/>
                <p14:nvPr/>
              </p14:nvContentPartPr>
              <p14:xfrm>
                <a:off x="11041320" y="4434600"/>
                <a:ext cx="23040" cy="12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F836E5-1BB5-B1C2-70A5-E29B59DAFC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35200" y="4428480"/>
                  <a:ext cx="35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460C51-92DF-4850-6DDB-B341D958ADBE}"/>
                    </a:ext>
                  </a:extLst>
                </p14:cNvPr>
                <p14:cNvContentPartPr/>
                <p14:nvPr/>
              </p14:nvContentPartPr>
              <p14:xfrm>
                <a:off x="10972560" y="4429920"/>
                <a:ext cx="29124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460C51-92DF-4850-6DDB-B341D958AD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66440" y="4423800"/>
                  <a:ext cx="30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4506F3-740B-90B1-1F23-22239C81A59F}"/>
                    </a:ext>
                  </a:extLst>
                </p14:cNvPr>
                <p14:cNvContentPartPr/>
                <p14:nvPr/>
              </p14:nvContentPartPr>
              <p14:xfrm>
                <a:off x="10216920" y="4830960"/>
                <a:ext cx="53280" cy="22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4506F3-740B-90B1-1F23-22239C81A5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10800" y="4824840"/>
                  <a:ext cx="65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DF3201-9E8F-0B98-DDDB-23648C388B79}"/>
                    </a:ext>
                  </a:extLst>
                </p14:cNvPr>
                <p14:cNvContentPartPr/>
                <p14:nvPr/>
              </p14:nvContentPartPr>
              <p14:xfrm>
                <a:off x="10338960" y="4860840"/>
                <a:ext cx="88200" cy="17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DF3201-9E8F-0B98-DDDB-23648C388B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2840" y="4854720"/>
                  <a:ext cx="100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1E0AA4-01D4-8CB7-45B0-331B07A3C69E}"/>
                    </a:ext>
                  </a:extLst>
                </p14:cNvPr>
                <p14:cNvContentPartPr/>
                <p14:nvPr/>
              </p14:nvContentPartPr>
              <p14:xfrm>
                <a:off x="10454520" y="4937520"/>
                <a:ext cx="12240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1E0AA4-01D4-8CB7-45B0-331B07A3C6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48400" y="4931400"/>
                  <a:ext cx="134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AFE19E-3E3E-920D-7CD9-A4F1E52AB5BF}"/>
                    </a:ext>
                  </a:extLst>
                </p14:cNvPr>
                <p14:cNvContentPartPr/>
                <p14:nvPr/>
              </p14:nvContentPartPr>
              <p14:xfrm>
                <a:off x="10584120" y="4799640"/>
                <a:ext cx="86400" cy="19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AFE19E-3E3E-920D-7CD9-A4F1E52AB5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78000" y="4793520"/>
                  <a:ext cx="98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7ADE9E-DFB5-6CB2-0022-A18CA11F7366}"/>
                    </a:ext>
                  </a:extLst>
                </p14:cNvPr>
                <p14:cNvContentPartPr/>
                <p14:nvPr/>
              </p14:nvContentPartPr>
              <p14:xfrm>
                <a:off x="10728120" y="4854000"/>
                <a:ext cx="79200" cy="168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7ADE9E-DFB5-6CB2-0022-A18CA11F73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22000" y="4847880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0F9CCC-95A1-1C64-AB79-ED7D76883ACA}"/>
                    </a:ext>
                  </a:extLst>
                </p14:cNvPr>
                <p14:cNvContentPartPr/>
                <p14:nvPr/>
              </p14:nvContentPartPr>
              <p14:xfrm>
                <a:off x="10994160" y="4808640"/>
                <a:ext cx="113040" cy="16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0F9CCC-95A1-1C64-AB79-ED7D76883A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88040" y="4802520"/>
                  <a:ext cx="12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CA4DB6-7C78-A23D-5375-89E52E97DFE4}"/>
                    </a:ext>
                  </a:extLst>
                </p14:cNvPr>
                <p14:cNvContentPartPr/>
                <p14:nvPr/>
              </p14:nvContentPartPr>
              <p14:xfrm>
                <a:off x="11117640" y="4792800"/>
                <a:ext cx="44280" cy="151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CA4DB6-7C78-A23D-5375-89E52E97DF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1520" y="4786680"/>
                  <a:ext cx="5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BDA36E-187B-BE5D-AAE7-7FCD06507B5C}"/>
                    </a:ext>
                  </a:extLst>
                </p14:cNvPr>
                <p14:cNvContentPartPr/>
                <p14:nvPr/>
              </p14:nvContentPartPr>
              <p14:xfrm>
                <a:off x="11116920" y="4762200"/>
                <a:ext cx="115200" cy="14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BDA36E-187B-BE5D-AAE7-7FCD06507B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0800" y="4756080"/>
                  <a:ext cx="12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07EE9F-CF42-BFA1-3619-E7C85EB2C45F}"/>
                    </a:ext>
                  </a:extLst>
                </p14:cNvPr>
                <p14:cNvContentPartPr/>
                <p14:nvPr/>
              </p14:nvContentPartPr>
              <p14:xfrm>
                <a:off x="11247240" y="4762200"/>
                <a:ext cx="45360" cy="13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07EE9F-CF42-BFA1-3619-E7C85EB2C4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1120" y="4756080"/>
                  <a:ext cx="57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7242FF-217F-7387-761E-A6882D8E639E}"/>
                    </a:ext>
                  </a:extLst>
                </p14:cNvPr>
                <p14:cNvContentPartPr/>
                <p14:nvPr/>
              </p14:nvContentPartPr>
              <p14:xfrm>
                <a:off x="11216640" y="4686240"/>
                <a:ext cx="3240" cy="1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7242FF-217F-7387-761E-A6882D8E63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10520" y="4680120"/>
                  <a:ext cx="15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7A0B8EB-E173-1B84-8045-11583B999CFC}"/>
                    </a:ext>
                  </a:extLst>
                </p14:cNvPr>
                <p14:cNvContentPartPr/>
                <p14:nvPr/>
              </p14:nvContentPartPr>
              <p14:xfrm>
                <a:off x="11269920" y="4625040"/>
                <a:ext cx="122400" cy="343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7A0B8EB-E173-1B84-8045-11583B999C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63800" y="4618920"/>
                  <a:ext cx="134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8A1B4D-B763-A519-DC31-1816BDB03010}"/>
                    </a:ext>
                  </a:extLst>
                </p14:cNvPr>
                <p14:cNvContentPartPr/>
                <p14:nvPr/>
              </p14:nvContentPartPr>
              <p14:xfrm>
                <a:off x="10835400" y="4896480"/>
                <a:ext cx="14868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8A1B4D-B763-A519-DC31-1816BDB030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29280" y="4890360"/>
                  <a:ext cx="160920" cy="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-240323" y="124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Операції з юзерами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7A986-1B12-C014-0DAD-2705B391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6" y="1350841"/>
            <a:ext cx="7420394" cy="53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1E832-8820-10A2-F9A7-C663C7A4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46" y="1293406"/>
            <a:ext cx="5043732" cy="690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C76F6-E3F5-F391-0255-2CF3B64B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2" y="1369606"/>
            <a:ext cx="4591886" cy="2053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804E6-EF00-1580-9EAC-439391A2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2" y="3676904"/>
            <a:ext cx="4676853" cy="223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46670-F0B7-784D-C343-D2D42E79A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584" y="2497974"/>
            <a:ext cx="2847394" cy="1061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744B6-B12B-6753-F707-FF7540175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862" y="4408705"/>
            <a:ext cx="4676852" cy="2149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8EBD90-8E52-B563-43EC-1FA6487815DD}"/>
              </a:ext>
            </a:extLst>
          </p:cNvPr>
          <p:cNvSpPr txBox="1"/>
          <p:nvPr/>
        </p:nvSpPr>
        <p:spPr>
          <a:xfrm>
            <a:off x="5244044" y="2180744"/>
            <a:ext cx="3735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Робимо аналог</a:t>
            </a:r>
            <a:r>
              <a:rPr lang="uk-UA" dirty="0"/>
              <a:t>ічний клієнту чат, але простіше. Видаляємо змінну</a:t>
            </a:r>
            <a:r>
              <a:rPr lang="en-US" dirty="0"/>
              <a:t> </a:t>
            </a:r>
            <a:r>
              <a:rPr lang="en-US" dirty="0" err="1"/>
              <a:t>TextArea</a:t>
            </a:r>
            <a:r>
              <a:rPr lang="uk-UA" dirty="0"/>
              <a:t>. Заміняти її буде </a:t>
            </a:r>
            <a:r>
              <a:rPr lang="en-US" dirty="0" err="1"/>
              <a:t>ServerConsole</a:t>
            </a:r>
            <a:r>
              <a:rPr lang="en-US" dirty="0"/>
              <a:t>, </a:t>
            </a:r>
            <a:r>
              <a:rPr lang="uk-UA" dirty="0"/>
              <a:t>який є нащадком </a:t>
            </a:r>
            <a:r>
              <a:rPr lang="en-US" dirty="0" err="1"/>
              <a:t>ScrollPane</a:t>
            </a:r>
            <a:r>
              <a:rPr lang="en-US" dirty="0"/>
              <a:t> (</a:t>
            </a:r>
            <a:r>
              <a:rPr lang="uk-UA" dirty="0"/>
              <a:t>панель яку можна прокручувати</a:t>
            </a:r>
            <a:r>
              <a:rPr lang="en-US" dirty="0"/>
              <a:t>)</a:t>
            </a:r>
            <a:r>
              <a:rPr lang="uk-UA" dirty="0"/>
              <a:t>. Всередині будуть </a:t>
            </a:r>
            <a:r>
              <a:rPr lang="en-US" dirty="0" err="1"/>
              <a:t>MessageBubble</a:t>
            </a:r>
            <a:r>
              <a:rPr lang="en-US" dirty="0"/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D27BB-C3C7-C4EB-6BAE-571FE5D122EB}"/>
              </a:ext>
            </a:extLst>
          </p:cNvPr>
          <p:cNvGrpSpPr/>
          <p:nvPr/>
        </p:nvGrpSpPr>
        <p:grpSpPr>
          <a:xfrm>
            <a:off x="7221378" y="4982077"/>
            <a:ext cx="3209400" cy="1161000"/>
            <a:chOff x="7221378" y="4982077"/>
            <a:chExt cx="320940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D54D2C-92FD-8714-99DE-A5B1398DEC78}"/>
                    </a:ext>
                  </a:extLst>
                </p14:cNvPr>
                <p14:cNvContentPartPr/>
                <p14:nvPr/>
              </p14:nvContentPartPr>
              <p14:xfrm>
                <a:off x="7221378" y="4982077"/>
                <a:ext cx="3033000" cy="1125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D54D2C-92FD-8714-99DE-A5B1398DEC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15258" y="4975957"/>
                  <a:ext cx="304524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F192BB-0B8E-C017-F89A-6606C32B9F67}"/>
                    </a:ext>
                  </a:extLst>
                </p14:cNvPr>
                <p14:cNvContentPartPr/>
                <p14:nvPr/>
              </p14:nvContentPartPr>
              <p14:xfrm>
                <a:off x="7433778" y="5028517"/>
                <a:ext cx="2997000" cy="111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F192BB-0B8E-C017-F89A-6606C32B9F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7658" y="5022397"/>
                  <a:ext cx="3009240" cy="11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C935D7-F414-A9E3-4BD3-05624C80E4BD}"/>
              </a:ext>
            </a:extLst>
          </p:cNvPr>
          <p:cNvGrpSpPr/>
          <p:nvPr/>
        </p:nvGrpSpPr>
        <p:grpSpPr>
          <a:xfrm>
            <a:off x="6963258" y="1441837"/>
            <a:ext cx="4408200" cy="341280"/>
            <a:chOff x="6963258" y="1441837"/>
            <a:chExt cx="44082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ED3034-6345-0701-53A8-D3512D92F160}"/>
                    </a:ext>
                  </a:extLst>
                </p14:cNvPr>
                <p14:cNvContentPartPr/>
                <p14:nvPr/>
              </p14:nvContentPartPr>
              <p14:xfrm>
                <a:off x="7011858" y="1465237"/>
                <a:ext cx="4359600" cy="317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ED3034-6345-0701-53A8-D3512D92F1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05738" y="1459117"/>
                  <a:ext cx="4371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009E98-BD7F-4D4C-6D41-8A43CA06390A}"/>
                    </a:ext>
                  </a:extLst>
                </p14:cNvPr>
                <p14:cNvContentPartPr/>
                <p14:nvPr/>
              </p14:nvContentPartPr>
              <p14:xfrm>
                <a:off x="6963258" y="1441837"/>
                <a:ext cx="4289760" cy="341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009E98-BD7F-4D4C-6D41-8A43CA0639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57138" y="1435717"/>
                  <a:ext cx="4302000" cy="353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47BAB95-CF62-5503-92E2-D899957D35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8871" y="498737"/>
            <a:ext cx="354379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916019" y="-103247"/>
            <a:ext cx="8536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/>
              <a:t>MenuBar</a:t>
            </a:r>
            <a:r>
              <a:rPr lang="en-US" sz="3200" b="1" dirty="0"/>
              <a:t> </a:t>
            </a:r>
            <a:r>
              <a:rPr lang="ru-RU" sz="3200" b="1" dirty="0"/>
              <a:t>в програм</a:t>
            </a:r>
            <a:r>
              <a:rPr lang="uk-UA" sz="3200" b="1" dirty="0"/>
              <a:t>і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E7F12D-F83D-1816-6CC0-1743D689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573"/>
            <a:ext cx="6763694" cy="4134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47334E-38E1-3B60-D05D-1380B39D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73" y="986493"/>
            <a:ext cx="4210638" cy="1181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0D3E-1D93-F34C-147B-C7BCC62E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415" y="520571"/>
            <a:ext cx="4687216" cy="164718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26B7C8-8785-D02C-305A-609B46BE5AB7}"/>
              </a:ext>
            </a:extLst>
          </p:cNvPr>
          <p:cNvCxnSpPr/>
          <p:nvPr/>
        </p:nvCxnSpPr>
        <p:spPr>
          <a:xfrm flipV="1">
            <a:off x="4489938" y="1781908"/>
            <a:ext cx="998477" cy="25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-1029250" y="70815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Додавання нікнейму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9286D5-2650-A763-31CD-96B6F7E1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5" y="1828098"/>
            <a:ext cx="5982535" cy="50299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2B3DC-11EF-E9B2-24F9-5236FE2F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2" y="1104709"/>
            <a:ext cx="5692945" cy="4393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21045-881A-E319-8D75-B6BABBE9C154}"/>
              </a:ext>
            </a:extLst>
          </p:cNvPr>
          <p:cNvSpPr/>
          <p:nvPr/>
        </p:nvSpPr>
        <p:spPr>
          <a:xfrm>
            <a:off x="-463296" y="5407093"/>
            <a:ext cx="72009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Показати все, велика програма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5B4495-A070-362F-39EC-571B552D8FAB}"/>
              </a:ext>
            </a:extLst>
          </p:cNvPr>
          <p:cNvGrpSpPr/>
          <p:nvPr/>
        </p:nvGrpSpPr>
        <p:grpSpPr>
          <a:xfrm>
            <a:off x="6449232" y="5595168"/>
            <a:ext cx="5695920" cy="1206000"/>
            <a:chOff x="6449232" y="5595168"/>
            <a:chExt cx="5695920" cy="12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58F6C7-107F-13CB-4AEE-CE5F983002DB}"/>
                    </a:ext>
                  </a:extLst>
                </p14:cNvPr>
                <p14:cNvContentPartPr/>
                <p14:nvPr/>
              </p14:nvContentPartPr>
              <p14:xfrm>
                <a:off x="10459992" y="6583368"/>
                <a:ext cx="13680" cy="21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58F6C7-107F-13CB-4AEE-CE5F983002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53872" y="6577248"/>
                  <a:ext cx="25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1C5690-56AF-9C35-61A6-43E284C73AB0}"/>
                    </a:ext>
                  </a:extLst>
                </p14:cNvPr>
                <p14:cNvContentPartPr/>
                <p14:nvPr/>
              </p14:nvContentPartPr>
              <p14:xfrm>
                <a:off x="10338672" y="6607488"/>
                <a:ext cx="169560" cy="2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1C5690-56AF-9C35-61A6-43E284C73A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32552" y="6601368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BE5427-9CB0-6D42-FB94-16D9C0121A4B}"/>
                    </a:ext>
                  </a:extLst>
                </p14:cNvPr>
                <p14:cNvContentPartPr/>
                <p14:nvPr/>
              </p14:nvContentPartPr>
              <p14:xfrm>
                <a:off x="10546032" y="6619728"/>
                <a:ext cx="136080" cy="14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BE5427-9CB0-6D42-FB94-16D9C0121A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9912" y="6613608"/>
                  <a:ext cx="148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0A0EF3-1728-8FFD-3F62-167207B1D5D3}"/>
                    </a:ext>
                  </a:extLst>
                </p14:cNvPr>
                <p14:cNvContentPartPr/>
                <p14:nvPr/>
              </p14:nvContentPartPr>
              <p14:xfrm>
                <a:off x="10753392" y="6611448"/>
                <a:ext cx="254880" cy="16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0A0EF3-1728-8FFD-3F62-167207B1D5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47272" y="6605328"/>
                  <a:ext cx="267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799831-212C-385D-2321-BB4292105607}"/>
                    </a:ext>
                  </a:extLst>
                </p14:cNvPr>
                <p14:cNvContentPartPr/>
                <p14:nvPr/>
              </p14:nvContentPartPr>
              <p14:xfrm>
                <a:off x="10874712" y="6583368"/>
                <a:ext cx="5400" cy="21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799831-212C-385D-2321-BB42921056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68592" y="6577248"/>
                  <a:ext cx="1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52CBDD-54DD-9014-1EA8-14F1276C1F81}"/>
                    </a:ext>
                  </a:extLst>
                </p14:cNvPr>
                <p14:cNvContentPartPr/>
                <p14:nvPr/>
              </p14:nvContentPartPr>
              <p14:xfrm>
                <a:off x="11204472" y="6619728"/>
                <a:ext cx="25200" cy="12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52CBDD-54DD-9014-1EA8-14F1276C1F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98352" y="6613608"/>
                  <a:ext cx="37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616A41-CB62-CA0C-23B9-D8508F6ECC10}"/>
                    </a:ext>
                  </a:extLst>
                </p14:cNvPr>
                <p14:cNvContentPartPr/>
                <p14:nvPr/>
              </p14:nvContentPartPr>
              <p14:xfrm>
                <a:off x="11119152" y="6619728"/>
                <a:ext cx="1573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616A41-CB62-CA0C-23B9-D8508F6ECC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3032" y="6613608"/>
                  <a:ext cx="169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8F86E8-B84B-8CF6-0367-57DA2D0E8C82}"/>
                    </a:ext>
                  </a:extLst>
                </p14:cNvPr>
                <p14:cNvContentPartPr/>
                <p14:nvPr/>
              </p14:nvContentPartPr>
              <p14:xfrm>
                <a:off x="11275752" y="6630888"/>
                <a:ext cx="155520" cy="14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8F86E8-B84B-8CF6-0367-57DA2D0E8C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69632" y="6624768"/>
                  <a:ext cx="167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FC0F3C-B139-3A1F-D1AE-3C0652629DFE}"/>
                    </a:ext>
                  </a:extLst>
                </p14:cNvPr>
                <p14:cNvContentPartPr/>
                <p14:nvPr/>
              </p14:nvContentPartPr>
              <p14:xfrm>
                <a:off x="11424072" y="6632688"/>
                <a:ext cx="133560" cy="13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FC0F3C-B139-3A1F-D1AE-3C0652629D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17952" y="6626568"/>
                  <a:ext cx="145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3A96B7-3362-39E0-A9AB-6AC4AA13FE1D}"/>
                    </a:ext>
                  </a:extLst>
                </p14:cNvPr>
                <p14:cNvContentPartPr/>
                <p14:nvPr/>
              </p14:nvContentPartPr>
              <p14:xfrm>
                <a:off x="11594712" y="6619728"/>
                <a:ext cx="20160" cy="1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3A96B7-3362-39E0-A9AB-6AC4AA13FE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88592" y="6613608"/>
                  <a:ext cx="32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428938-732C-B04C-69E8-4DFB53865841}"/>
                    </a:ext>
                  </a:extLst>
                </p14:cNvPr>
                <p14:cNvContentPartPr/>
                <p14:nvPr/>
              </p14:nvContentPartPr>
              <p14:xfrm>
                <a:off x="11496792" y="6594528"/>
                <a:ext cx="245160" cy="16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428938-732C-B04C-69E8-4DFB538658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90672" y="6588408"/>
                  <a:ext cx="257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71D8C9-B7C5-BEBB-C698-EE2845D9729D}"/>
                    </a:ext>
                  </a:extLst>
                </p14:cNvPr>
                <p14:cNvContentPartPr/>
                <p14:nvPr/>
              </p14:nvContentPartPr>
              <p14:xfrm>
                <a:off x="11788392" y="6498768"/>
                <a:ext cx="97200" cy="23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71D8C9-B7C5-BEBB-C698-EE2845D972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82272" y="6492648"/>
                  <a:ext cx="109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2A3C28-2FF5-CDDF-F92F-D7579524F0A7}"/>
                    </a:ext>
                  </a:extLst>
                </p14:cNvPr>
                <p14:cNvContentPartPr/>
                <p14:nvPr/>
              </p14:nvContentPartPr>
              <p14:xfrm>
                <a:off x="11935632" y="6607848"/>
                <a:ext cx="35280" cy="9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2A3C28-2FF5-CDDF-F92F-D7579524F0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29512" y="6601728"/>
                  <a:ext cx="47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98FA51-3378-A446-B461-0F294908C94D}"/>
                    </a:ext>
                  </a:extLst>
                </p14:cNvPr>
                <p14:cNvContentPartPr/>
                <p14:nvPr/>
              </p14:nvContentPartPr>
              <p14:xfrm>
                <a:off x="11935632" y="6534768"/>
                <a:ext cx="360" cy="5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98FA51-3378-A446-B461-0F294908C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29512" y="6528648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7E1594-1032-6481-79DF-EDE9BF3387AF}"/>
                    </a:ext>
                  </a:extLst>
                </p14:cNvPr>
                <p14:cNvContentPartPr/>
                <p14:nvPr/>
              </p14:nvContentPartPr>
              <p14:xfrm>
                <a:off x="10497072" y="6191328"/>
                <a:ext cx="256680" cy="33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7E1594-1032-6481-79DF-EDE9BF338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0952" y="6185208"/>
                  <a:ext cx="268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386F32-8465-6AC9-0796-8D376501E0FF}"/>
                    </a:ext>
                  </a:extLst>
                </p14:cNvPr>
                <p14:cNvContentPartPr/>
                <p14:nvPr/>
              </p14:nvContentPartPr>
              <p14:xfrm>
                <a:off x="6449232" y="5595168"/>
                <a:ext cx="5695920" cy="107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386F32-8465-6AC9-0796-8D376501E0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43112" y="5589048"/>
                  <a:ext cx="5708160" cy="10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77076-79A3-5E61-4AC3-DACFDA615CB7}"/>
              </a:ext>
            </a:extLst>
          </p:cNvPr>
          <p:cNvGrpSpPr/>
          <p:nvPr/>
        </p:nvGrpSpPr>
        <p:grpSpPr>
          <a:xfrm>
            <a:off x="8039058" y="1310077"/>
            <a:ext cx="2591280" cy="603000"/>
            <a:chOff x="8039058" y="1310077"/>
            <a:chExt cx="2591280" cy="6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C1A34E-DB43-E222-9E6A-C9DBEFA23E5C}"/>
                    </a:ext>
                  </a:extLst>
                </p14:cNvPr>
                <p14:cNvContentPartPr/>
                <p14:nvPr/>
              </p14:nvContentPartPr>
              <p14:xfrm>
                <a:off x="8039058" y="1310077"/>
                <a:ext cx="258840" cy="41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C1A34E-DB43-E222-9E6A-C9DBEFA23E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2938" y="1303957"/>
                  <a:ext cx="271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8348FA-C1AB-2AD8-E16F-8B25AA2A172B}"/>
                    </a:ext>
                  </a:extLst>
                </p14:cNvPr>
                <p14:cNvContentPartPr/>
                <p14:nvPr/>
              </p14:nvContentPartPr>
              <p14:xfrm>
                <a:off x="8323098" y="1513837"/>
                <a:ext cx="161280" cy="15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8348FA-C1AB-2AD8-E16F-8B25AA2A17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16978" y="1507717"/>
                  <a:ext cx="173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081E3A-F083-53CF-9E2B-39E439284254}"/>
                    </a:ext>
                  </a:extLst>
                </p14:cNvPr>
                <p14:cNvContentPartPr/>
                <p14:nvPr/>
              </p14:nvContentPartPr>
              <p14:xfrm>
                <a:off x="8498418" y="1489717"/>
                <a:ext cx="103680" cy="19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081E3A-F083-53CF-9E2B-39E4392842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92298" y="1483597"/>
                  <a:ext cx="115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A02F71-2C0D-0BB1-5CB2-88B5DE8DB76F}"/>
                    </a:ext>
                  </a:extLst>
                </p14:cNvPr>
                <p14:cNvContentPartPr/>
                <p14:nvPr/>
              </p14:nvContentPartPr>
              <p14:xfrm>
                <a:off x="8698578" y="1495117"/>
                <a:ext cx="120240" cy="14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A02F71-2C0D-0BB1-5CB2-88B5DE8DB7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2458" y="1488997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209E02-08E9-95B6-55D9-24823629F11B}"/>
                    </a:ext>
                  </a:extLst>
                </p14:cNvPr>
                <p14:cNvContentPartPr/>
                <p14:nvPr/>
              </p14:nvContentPartPr>
              <p14:xfrm>
                <a:off x="8862378" y="1498357"/>
                <a:ext cx="140760" cy="16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209E02-08E9-95B6-55D9-24823629F1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56258" y="1492237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2BC802-643D-68A4-3C11-2B60F66A6335}"/>
                    </a:ext>
                  </a:extLst>
                </p14:cNvPr>
                <p14:cNvContentPartPr/>
                <p14:nvPr/>
              </p14:nvContentPartPr>
              <p14:xfrm>
                <a:off x="9013218" y="1488637"/>
                <a:ext cx="128520" cy="22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2BC802-643D-68A4-3C11-2B60F66A63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07098" y="1482517"/>
                  <a:ext cx="140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FF4532-752A-E11C-6CA5-EC7AFE72C1E8}"/>
                    </a:ext>
                  </a:extLst>
                </p14:cNvPr>
                <p14:cNvContentPartPr/>
                <p14:nvPr/>
              </p14:nvContentPartPr>
              <p14:xfrm>
                <a:off x="9189978" y="1359757"/>
                <a:ext cx="223560" cy="33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FF4532-752A-E11C-6CA5-EC7AFE72C1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83858" y="1353637"/>
                  <a:ext cx="235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98B150-9929-6369-F17A-75A21126C2B8}"/>
                    </a:ext>
                  </a:extLst>
                </p14:cNvPr>
                <p14:cNvContentPartPr/>
                <p14:nvPr/>
              </p14:nvContentPartPr>
              <p14:xfrm>
                <a:off x="9565818" y="1359757"/>
                <a:ext cx="360" cy="26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98B150-9929-6369-F17A-75A21126C2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59698" y="1353637"/>
                  <a:ext cx="12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11AA9B-1033-8836-3E7A-C7B7A13D4C88}"/>
                    </a:ext>
                  </a:extLst>
                </p14:cNvPr>
                <p14:cNvContentPartPr/>
                <p14:nvPr/>
              </p14:nvContentPartPr>
              <p14:xfrm>
                <a:off x="9519018" y="1634077"/>
                <a:ext cx="87480" cy="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11AA9B-1033-8836-3E7A-C7B7A13D4C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12898" y="1627957"/>
                  <a:ext cx="99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920459-8DBB-30DE-D065-E9BE2146C52A}"/>
                    </a:ext>
                  </a:extLst>
                </p14:cNvPr>
                <p14:cNvContentPartPr/>
                <p14:nvPr/>
              </p14:nvContentPartPr>
              <p14:xfrm>
                <a:off x="9472218" y="1347517"/>
                <a:ext cx="162720" cy="70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920459-8DBB-30DE-D065-E9BE2146C5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66098" y="1341397"/>
                  <a:ext cx="174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D67D49-BE6C-1887-9265-BEBD4E888635}"/>
                    </a:ext>
                  </a:extLst>
                </p14:cNvPr>
                <p14:cNvContentPartPr/>
                <p14:nvPr/>
              </p14:nvContentPartPr>
              <p14:xfrm>
                <a:off x="9741498" y="1652437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D67D49-BE6C-1887-9265-BEBD4E8886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35378" y="164631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F2A395-57F8-DB40-04BD-04BD56F6A8F2}"/>
                    </a:ext>
                  </a:extLst>
                </p14:cNvPr>
                <p14:cNvContentPartPr/>
                <p14:nvPr/>
              </p14:nvContentPartPr>
              <p14:xfrm>
                <a:off x="9822498" y="1500157"/>
                <a:ext cx="154440" cy="41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F2A395-57F8-DB40-04BD-04BD56F6A8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16378" y="1494037"/>
                  <a:ext cx="166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F154E9-5BE0-BD29-76F3-2BA381E0F0F7}"/>
                    </a:ext>
                  </a:extLst>
                </p14:cNvPr>
                <p14:cNvContentPartPr/>
                <p14:nvPr/>
              </p14:nvContentPartPr>
              <p14:xfrm>
                <a:off x="9917538" y="1441837"/>
                <a:ext cx="504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F154E9-5BE0-BD29-76F3-2BA381E0F0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11418" y="1435717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495B33-A848-5D9D-ECBB-6137F80B0AE3}"/>
                    </a:ext>
                  </a:extLst>
                </p14:cNvPr>
                <p14:cNvContentPartPr/>
                <p14:nvPr/>
              </p14:nvContentPartPr>
              <p14:xfrm>
                <a:off x="10027338" y="1512757"/>
                <a:ext cx="169200" cy="13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495B33-A848-5D9D-ECBB-6137F80B0A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21218" y="1506637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C5F0FB-14DF-27A7-353E-5FF1D3811150}"/>
                    </a:ext>
                  </a:extLst>
                </p14:cNvPr>
                <p14:cNvContentPartPr/>
                <p14:nvPr/>
              </p14:nvContentPartPr>
              <p14:xfrm>
                <a:off x="10234338" y="1489357"/>
                <a:ext cx="140400" cy="191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C5F0FB-14DF-27A7-353E-5FF1D38111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8218" y="1483237"/>
                  <a:ext cx="152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BA680A-961D-E7C5-74A2-151E23E866AE}"/>
                    </a:ext>
                  </a:extLst>
                </p14:cNvPr>
                <p14:cNvContentPartPr/>
                <p14:nvPr/>
              </p14:nvContentPartPr>
              <p14:xfrm>
                <a:off x="10447818" y="1511317"/>
                <a:ext cx="182520" cy="131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BA680A-961D-E7C5-74A2-151E23E866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41698" y="1505197"/>
                  <a:ext cx="19476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382340" y="175418"/>
            <a:ext cx="10410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0" y="1335721"/>
            <a:ext cx="4170317" cy="44425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Тепер у нас </a:t>
            </a:r>
            <a:r>
              <a:rPr lang="uk-UA" dirty="0"/>
              <a:t>є готовий інтерфейс сервера.</a:t>
            </a:r>
          </a:p>
          <a:p>
            <a:r>
              <a:rPr lang="uk-UA" dirty="0"/>
              <a:t>Можемо далі робити програмну частину в наступний раз.</a:t>
            </a:r>
          </a:p>
          <a:p>
            <a:r>
              <a:rPr lang="uk-UA" dirty="0"/>
              <a:t>Якщо є бажання і час, можете стилізувати кольори як хочете.</a:t>
            </a:r>
          </a:p>
          <a:p>
            <a:r>
              <a:rPr lang="uk-UA" dirty="0"/>
              <a:t> </a:t>
            </a:r>
            <a:r>
              <a:rPr lang="uk-UA" b="1" u="sng" dirty="0"/>
              <a:t>Тільки майте на увазі, що деякі стилі в </a:t>
            </a:r>
            <a:r>
              <a:rPr lang="en-US" b="1" u="sng" dirty="0"/>
              <a:t>.</a:t>
            </a:r>
            <a:r>
              <a:rPr lang="en-US" b="1" u="sng" dirty="0" err="1"/>
              <a:t>css</a:t>
            </a:r>
            <a:r>
              <a:rPr lang="uk-UA" b="1" u="sng" dirty="0"/>
              <a:t>, а деякі</a:t>
            </a:r>
            <a:r>
              <a:rPr lang="en-US" b="1" u="sng" dirty="0"/>
              <a:t> </a:t>
            </a:r>
            <a:r>
              <a:rPr lang="ru-RU" b="1" u="sng" dirty="0"/>
              <a:t>в код</a:t>
            </a:r>
            <a:r>
              <a:rPr lang="uk-UA" b="1" u="sng" dirty="0"/>
              <a:t>і – обираються за умов.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14:cNvPr>
              <p14:cNvContentPartPr/>
              <p14:nvPr/>
            </p14:nvContentPartPr>
            <p14:xfrm>
              <a:off x="3200243" y="91443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123" y="90831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6A2B1F-ADEB-8B75-2CAA-9D8ED015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41" y="1500981"/>
            <a:ext cx="5877745" cy="427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18292-62EF-1E9A-CB0E-1B831D72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96" y="5943563"/>
            <a:ext cx="4591691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93F6A-DEEC-5F3B-A63D-7038C0892FEB}"/>
              </a:ext>
            </a:extLst>
          </p:cNvPr>
          <p:cNvSpPr txBox="1"/>
          <p:nvPr/>
        </p:nvSpPr>
        <p:spPr>
          <a:xfrm>
            <a:off x="4914687" y="62086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Спойлер – дана функція буде завантажувати в клієнта інтерфейси які побажаємо.</a:t>
            </a:r>
          </a:p>
        </p:txBody>
      </p:sp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4064F-5C6D-89B4-3567-6EE51284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2" y="393588"/>
            <a:ext cx="7097115" cy="16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9811F-82EC-2BB4-27FA-0EA014530A68}"/>
              </a:ext>
            </a:extLst>
          </p:cNvPr>
          <p:cNvSpPr txBox="1"/>
          <p:nvPr/>
        </p:nvSpPr>
        <p:spPr>
          <a:xfrm>
            <a:off x="1333286" y="2195453"/>
            <a:ext cx="7759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 </a:t>
            </a:r>
            <a:r>
              <a:rPr lang="ru-RU" sz="2400" b="1" u="sng" dirty="0">
                <a:solidFill>
                  <a:srgbClr val="FF0000"/>
                </a:solidFill>
              </a:rPr>
              <a:t>обох</a:t>
            </a:r>
            <a:r>
              <a:rPr lang="ru-RU" sz="2400" dirty="0"/>
              <a:t> проект</a:t>
            </a:r>
            <a:r>
              <a:rPr lang="uk-UA" sz="2400" dirty="0"/>
              <a:t>ів додаємо рядок з бібліотекою </a:t>
            </a:r>
            <a:r>
              <a:rPr lang="en-US" sz="2400" dirty="0"/>
              <a:t>Json.</a:t>
            </a:r>
          </a:p>
          <a:p>
            <a:r>
              <a:rPr lang="ru-RU" sz="2400" dirty="0"/>
              <a:t>Жмемо на слона</a:t>
            </a:r>
            <a:r>
              <a:rPr lang="uk-UA" sz="2400" dirty="0"/>
              <a:t>, щоб скачалися бібліотеки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5126" name="Picture 6" descr="Возрождение шерстистого мамонта — Википедия">
            <a:extLst>
              <a:ext uri="{FF2B5EF4-FFF2-40B4-BE49-F238E27FC236}">
                <a16:creationId xmlns:a16="http://schemas.microsoft.com/office/drawing/2014/main" id="{822A75C9-7B94-88FD-C94D-8D2A88F4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507755"/>
            <a:ext cx="501015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58418-625E-1E2E-8D0C-74B51081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83" y="393588"/>
            <a:ext cx="1990817" cy="8511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1FEABC-F492-4A9C-049E-675B6C5FBF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13" t="13061" r="52347" b="8978"/>
          <a:stretch/>
        </p:blipFill>
        <p:spPr>
          <a:xfrm>
            <a:off x="9372706" y="931620"/>
            <a:ext cx="2488988" cy="24208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F7C98D-745A-BFE5-213A-B70A6E3C3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637" y="6598142"/>
            <a:ext cx="4994275" cy="2497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2FFF73-3E4D-4779-F875-98E5F480102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515" b="20136"/>
          <a:stretch/>
        </p:blipFill>
        <p:spPr>
          <a:xfrm>
            <a:off x="2814637" y="3507755"/>
            <a:ext cx="2838846" cy="3090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D9648C-BA29-3CFC-DA3C-AA67FC787E67}"/>
              </a:ext>
            </a:extLst>
          </p:cNvPr>
          <p:cNvSpPr txBox="1"/>
          <p:nvPr/>
        </p:nvSpPr>
        <p:spPr>
          <a:xfrm rot="1182417">
            <a:off x="6101986" y="3840650"/>
            <a:ext cx="1550066" cy="101566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Закл</a:t>
            </a:r>
            <a:r>
              <a:rPr lang="uk-UA" sz="2000" b="1" dirty="0">
                <a:solidFill>
                  <a:srgbClr val="FF0000"/>
                </a:solidFill>
              </a:rPr>
              <a:t>і</a:t>
            </a:r>
            <a:r>
              <a:rPr lang="ru-RU" sz="2000" b="1" dirty="0">
                <a:solidFill>
                  <a:srgbClr val="FF0000"/>
                </a:solidFill>
              </a:rPr>
              <a:t>кав 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</a:rPr>
              <a:t>мамонта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</a:rPr>
              <a:t>досмерті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24" name="Picture 23" descr="A pixelated cube with text&#10;&#10;AI-generated content may be incorrect.">
            <a:extLst>
              <a:ext uri="{FF2B5EF4-FFF2-40B4-BE49-F238E27FC236}">
                <a16:creationId xmlns:a16="http://schemas.microsoft.com/office/drawing/2014/main" id="{D08E3155-639C-BD3B-C5FE-BD80EDBDC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91" y="5670037"/>
            <a:ext cx="966813" cy="966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FF72D3-9BB6-8AD3-A080-C40D4E9490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168" y="4919043"/>
            <a:ext cx="1919119" cy="19288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0ACCA4-A52F-1E9B-501D-42BF0734DD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0683" y="2966811"/>
            <a:ext cx="12860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27993-456D-19F4-0105-B8B195BB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7" y="1305865"/>
            <a:ext cx="3954998" cy="301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4C2695-D619-FC94-44B2-DE41C208D7EF}"/>
                  </a:ext>
                </a:extLst>
              </p14:cNvPr>
              <p14:cNvContentPartPr/>
              <p14:nvPr/>
            </p14:nvContentPartPr>
            <p14:xfrm>
              <a:off x="4648140" y="1415385"/>
              <a:ext cx="673560" cy="21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4C2695-D619-FC94-44B2-DE41C208D7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020" y="1409265"/>
                <a:ext cx="6858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8F430-D680-F45E-7CEF-6E01E2B0C487}"/>
              </a:ext>
            </a:extLst>
          </p:cNvPr>
          <p:cNvGrpSpPr/>
          <p:nvPr/>
        </p:nvGrpSpPr>
        <p:grpSpPr>
          <a:xfrm>
            <a:off x="5581620" y="1095345"/>
            <a:ext cx="590040" cy="349920"/>
            <a:chOff x="5581620" y="1095345"/>
            <a:chExt cx="59004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210F3C-AC55-B158-164E-CBF64F753C0E}"/>
                    </a:ext>
                  </a:extLst>
                </p14:cNvPr>
                <p14:cNvContentPartPr/>
                <p14:nvPr/>
              </p14:nvContentPartPr>
              <p14:xfrm>
                <a:off x="5581620" y="1265625"/>
                <a:ext cx="146880" cy="17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210F3C-AC55-B158-164E-CBF64F753C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5500" y="1259505"/>
                  <a:ext cx="159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701283-080A-399B-5BF2-15904B9C49B2}"/>
                    </a:ext>
                  </a:extLst>
                </p14:cNvPr>
                <p14:cNvContentPartPr/>
                <p14:nvPr/>
              </p14:nvContentPartPr>
              <p14:xfrm>
                <a:off x="5788980" y="1256985"/>
                <a:ext cx="149040" cy="145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701283-080A-399B-5BF2-15904B9C49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2860" y="1250865"/>
                  <a:ext cx="161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DD1AEF-68A6-6CB5-AAF1-2B7F7C7FAB0E}"/>
                    </a:ext>
                  </a:extLst>
                </p14:cNvPr>
                <p14:cNvContentPartPr/>
                <p14:nvPr/>
              </p14:nvContentPartPr>
              <p14:xfrm>
                <a:off x="5941260" y="1247625"/>
                <a:ext cx="59760" cy="168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DD1AEF-68A6-6CB5-AAF1-2B7F7C7FAB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5140" y="1241505"/>
                  <a:ext cx="7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F0FB31-D73A-0D21-4C47-59FFB61949C7}"/>
                    </a:ext>
                  </a:extLst>
                </p14:cNvPr>
                <p14:cNvContentPartPr/>
                <p14:nvPr/>
              </p14:nvContentPartPr>
              <p14:xfrm>
                <a:off x="5914980" y="1218825"/>
                <a:ext cx="14184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F0FB31-D73A-0D21-4C47-59FFB6194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8860" y="1212705"/>
                  <a:ext cx="154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E47BD3-5407-08C8-437E-EE2E5B5528DC}"/>
                    </a:ext>
                  </a:extLst>
                </p14:cNvPr>
                <p14:cNvContentPartPr/>
                <p14:nvPr/>
              </p14:nvContentPartPr>
              <p14:xfrm>
                <a:off x="6095700" y="1095345"/>
                <a:ext cx="55800" cy="23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E47BD3-5407-08C8-437E-EE2E5B5528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89580" y="1089225"/>
                  <a:ext cx="68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4AE577-B9EA-B16E-1109-E0984CA6EDF1}"/>
                    </a:ext>
                  </a:extLst>
                </p14:cNvPr>
                <p14:cNvContentPartPr/>
                <p14:nvPr/>
              </p14:nvContentPartPr>
              <p14:xfrm>
                <a:off x="6019740" y="1171305"/>
                <a:ext cx="151920" cy="2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4AE577-B9EA-B16E-1109-E0984CA6ED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3620" y="1165185"/>
                  <a:ext cx="1641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8F8B97-62C8-63F2-16B0-1049A28B25A5}"/>
              </a:ext>
            </a:extLst>
          </p:cNvPr>
          <p:cNvGrpSpPr/>
          <p:nvPr/>
        </p:nvGrpSpPr>
        <p:grpSpPr>
          <a:xfrm>
            <a:off x="6646860" y="1038105"/>
            <a:ext cx="646200" cy="469800"/>
            <a:chOff x="6646860" y="1038105"/>
            <a:chExt cx="646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FF7436-3957-93B1-B037-1563C88721D3}"/>
                    </a:ext>
                  </a:extLst>
                </p14:cNvPr>
                <p14:cNvContentPartPr/>
                <p14:nvPr/>
              </p14:nvContentPartPr>
              <p14:xfrm>
                <a:off x="6646860" y="1114065"/>
                <a:ext cx="126360" cy="393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FF7436-3957-93B1-B037-1563C8872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40740" y="1107945"/>
                  <a:ext cx="1386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5FA087-DFC4-1CDD-4367-6B5CEF582F63}"/>
                    </a:ext>
                  </a:extLst>
                </p14:cNvPr>
                <p14:cNvContentPartPr/>
                <p14:nvPr/>
              </p14:nvContentPartPr>
              <p14:xfrm>
                <a:off x="6829380" y="1133145"/>
                <a:ext cx="81360" cy="32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5FA087-DFC4-1CDD-4367-6B5CEF582F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3260" y="1127025"/>
                  <a:ext cx="93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951C7F-8DE8-7719-7D85-4BF794121BEB}"/>
                    </a:ext>
                  </a:extLst>
                </p14:cNvPr>
                <p14:cNvContentPartPr/>
                <p14:nvPr/>
              </p14:nvContentPartPr>
              <p14:xfrm>
                <a:off x="6819660" y="1102905"/>
                <a:ext cx="106560" cy="145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951C7F-8DE8-7719-7D85-4BF794121B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13540" y="1096785"/>
                  <a:ext cx="118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6DE028-4DD4-D4F8-01B3-BF772E400D2B}"/>
                    </a:ext>
                  </a:extLst>
                </p14:cNvPr>
                <p14:cNvContentPartPr/>
                <p14:nvPr/>
              </p14:nvContentPartPr>
              <p14:xfrm>
                <a:off x="6971220" y="1102545"/>
                <a:ext cx="89280" cy="13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6DE028-4DD4-D4F8-01B3-BF772E400D2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5100" y="1096425"/>
                  <a:ext cx="101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6B2B1-6215-BF07-0BA4-121A001D0CD6}"/>
                    </a:ext>
                  </a:extLst>
                </p14:cNvPr>
                <p14:cNvContentPartPr/>
                <p14:nvPr/>
              </p14:nvContentPartPr>
              <p14:xfrm>
                <a:off x="7180020" y="1038105"/>
                <a:ext cx="11520" cy="21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6B2B1-6215-BF07-0BA4-121A001D0C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73900" y="1031985"/>
                  <a:ext cx="2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DDB660-F96C-5F9F-EFEE-66967DA70F0B}"/>
                    </a:ext>
                  </a:extLst>
                </p14:cNvPr>
                <p14:cNvContentPartPr/>
                <p14:nvPr/>
              </p14:nvContentPartPr>
              <p14:xfrm>
                <a:off x="7185060" y="1076265"/>
                <a:ext cx="108000" cy="16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DDB660-F96C-5F9F-EFEE-66967DA70F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8940" y="1070145"/>
                  <a:ext cx="1202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709469-DC96-CC71-051D-49B154134CC3}"/>
              </a:ext>
            </a:extLst>
          </p:cNvPr>
          <p:cNvGrpSpPr/>
          <p:nvPr/>
        </p:nvGrpSpPr>
        <p:grpSpPr>
          <a:xfrm>
            <a:off x="4457700" y="2178585"/>
            <a:ext cx="3303720" cy="657000"/>
            <a:chOff x="4457700" y="2178585"/>
            <a:chExt cx="330372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CA1314-66A1-EE61-0182-FC7AFCA52FEB}"/>
                    </a:ext>
                  </a:extLst>
                </p14:cNvPr>
                <p14:cNvContentPartPr/>
                <p14:nvPr/>
              </p14:nvContentPartPr>
              <p14:xfrm>
                <a:off x="4457700" y="2344185"/>
                <a:ext cx="597240" cy="174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CA1314-66A1-EE61-0182-FC7AFCA52F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51580" y="2338065"/>
                  <a:ext cx="609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108C18-510C-92F5-9455-963F9B00A076}"/>
                    </a:ext>
                  </a:extLst>
                </p14:cNvPr>
                <p14:cNvContentPartPr/>
                <p14:nvPr/>
              </p14:nvContentPartPr>
              <p14:xfrm>
                <a:off x="5322060" y="2304945"/>
                <a:ext cx="12240" cy="21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108C18-510C-92F5-9455-963F9B00A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15940" y="2298825"/>
                  <a:ext cx="24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30BDD1-7927-64ED-0CDA-2479BFF41A28}"/>
                    </a:ext>
                  </a:extLst>
                </p14:cNvPr>
                <p14:cNvContentPartPr/>
                <p14:nvPr/>
              </p14:nvContentPartPr>
              <p14:xfrm>
                <a:off x="5191020" y="2309625"/>
                <a:ext cx="254160" cy="20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30BDD1-7927-64ED-0CDA-2479BFF41A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84900" y="2303505"/>
                  <a:ext cx="266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A26A75-467A-74C1-2175-9579C9A4FB21}"/>
                    </a:ext>
                  </a:extLst>
                </p14:cNvPr>
                <p14:cNvContentPartPr/>
                <p14:nvPr/>
              </p14:nvContentPartPr>
              <p14:xfrm>
                <a:off x="5390820" y="2181105"/>
                <a:ext cx="21240" cy="3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A26A75-467A-74C1-2175-9579C9A4FB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84700" y="2174985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5A68CB-C2BD-19B0-D5F7-C44E268F0281}"/>
                    </a:ext>
                  </a:extLst>
                </p14:cNvPr>
                <p14:cNvContentPartPr/>
                <p14:nvPr/>
              </p14:nvContentPartPr>
              <p14:xfrm>
                <a:off x="5505660" y="2276145"/>
                <a:ext cx="29880" cy="21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5A68CB-C2BD-19B0-D5F7-C44E268F028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99540" y="2270025"/>
                  <a:ext cx="4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5C2F0F-0A30-C3F4-91F1-8E0E8CC48818}"/>
                    </a:ext>
                  </a:extLst>
                </p14:cNvPr>
                <p14:cNvContentPartPr/>
                <p14:nvPr/>
              </p14:nvContentPartPr>
              <p14:xfrm>
                <a:off x="5562540" y="2247705"/>
                <a:ext cx="88200" cy="19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5C2F0F-0A30-C3F4-91F1-8E0E8CC488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56420" y="2241585"/>
                  <a:ext cx="100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B7A9E5-BFC5-2489-9944-F529F6EC41E4}"/>
                    </a:ext>
                  </a:extLst>
                </p14:cNvPr>
                <p14:cNvContentPartPr/>
                <p14:nvPr/>
              </p14:nvContentPartPr>
              <p14:xfrm>
                <a:off x="5667660" y="2257065"/>
                <a:ext cx="103680" cy="180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B7A9E5-BFC5-2489-9944-F529F6EC41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1540" y="2250945"/>
                  <a:ext cx="11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7D86B0-27A8-0829-DCD2-ADAA0D1900E8}"/>
                    </a:ext>
                  </a:extLst>
                </p14:cNvPr>
                <p14:cNvContentPartPr/>
                <p14:nvPr/>
              </p14:nvContentPartPr>
              <p14:xfrm>
                <a:off x="5809500" y="2209545"/>
                <a:ext cx="2988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7D86B0-27A8-0829-DCD2-ADAA0D1900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03380" y="2203425"/>
                  <a:ext cx="42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D523C-7ABF-AB4E-7EFA-DCA679A385A0}"/>
                    </a:ext>
                  </a:extLst>
                </p14:cNvPr>
                <p14:cNvContentPartPr/>
                <p14:nvPr/>
              </p14:nvContentPartPr>
              <p14:xfrm>
                <a:off x="5814900" y="2237985"/>
                <a:ext cx="279360" cy="26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D523C-7ABF-AB4E-7EFA-DCA679A385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08780" y="2231865"/>
                  <a:ext cx="291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BB07CC-386A-8C0F-7801-FA5EF6C6278F}"/>
                    </a:ext>
                  </a:extLst>
                </p14:cNvPr>
                <p14:cNvContentPartPr/>
                <p14:nvPr/>
              </p14:nvContentPartPr>
              <p14:xfrm>
                <a:off x="6276780" y="2237985"/>
                <a:ext cx="169920" cy="23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BB07CC-386A-8C0F-7801-FA5EF6C627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70660" y="2231865"/>
                  <a:ext cx="182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4191BD-022A-CC65-A908-645BC3A5EFD9}"/>
                    </a:ext>
                  </a:extLst>
                </p14:cNvPr>
                <p14:cNvContentPartPr/>
                <p14:nvPr/>
              </p14:nvContentPartPr>
              <p14:xfrm>
                <a:off x="6448500" y="2237625"/>
                <a:ext cx="206280" cy="19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4191BD-022A-CC65-A908-645BC3A5EF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42380" y="2231505"/>
                  <a:ext cx="218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461F55-CAF5-1593-A1B6-8623DE4DD5AB}"/>
                    </a:ext>
                  </a:extLst>
                </p14:cNvPr>
                <p14:cNvContentPartPr/>
                <p14:nvPr/>
              </p14:nvContentPartPr>
              <p14:xfrm>
                <a:off x="6676380" y="2257065"/>
                <a:ext cx="27360" cy="16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461F55-CAF5-1593-A1B6-8623DE4DD5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70260" y="2250945"/>
                  <a:ext cx="3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A43ED-A0BB-04F4-13C2-57C4BB62B9A1}"/>
                    </a:ext>
                  </a:extLst>
                </p14:cNvPr>
                <p14:cNvContentPartPr/>
                <p14:nvPr/>
              </p14:nvContentPartPr>
              <p14:xfrm>
                <a:off x="6581700" y="2202345"/>
                <a:ext cx="172800" cy="1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A43ED-A0BB-04F4-13C2-57C4BB62B9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75580" y="2196225"/>
                  <a:ext cx="185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E8476C-345E-50A0-B669-ADEF4A905A86}"/>
                    </a:ext>
                  </a:extLst>
                </p14:cNvPr>
                <p14:cNvContentPartPr/>
                <p14:nvPr/>
              </p14:nvContentPartPr>
              <p14:xfrm>
                <a:off x="6905340" y="2447865"/>
                <a:ext cx="20160" cy="11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E8476C-345E-50A0-B669-ADEF4A905A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99220" y="2441745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3251D9-5A4A-579F-1073-037019F857CE}"/>
                    </a:ext>
                  </a:extLst>
                </p14:cNvPr>
                <p14:cNvContentPartPr/>
                <p14:nvPr/>
              </p14:nvContentPartPr>
              <p14:xfrm>
                <a:off x="7095780" y="2251665"/>
                <a:ext cx="162360" cy="167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3251D9-5A4A-579F-1073-037019F857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89660" y="2245545"/>
                  <a:ext cx="17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D513D3-893D-9839-D282-F14B133BC874}"/>
                    </a:ext>
                  </a:extLst>
                </p14:cNvPr>
                <p14:cNvContentPartPr/>
                <p14:nvPr/>
              </p14:nvContentPartPr>
              <p14:xfrm>
                <a:off x="7286940" y="2221065"/>
                <a:ext cx="109080" cy="150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D513D3-893D-9839-D282-F14B133BC8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80820" y="2214945"/>
                  <a:ext cx="121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4C426F-8448-B3AA-7CF9-FFB951D73BC5}"/>
                    </a:ext>
                  </a:extLst>
                </p14:cNvPr>
                <p14:cNvContentPartPr/>
                <p14:nvPr/>
              </p14:nvContentPartPr>
              <p14:xfrm>
                <a:off x="7410420" y="2178585"/>
                <a:ext cx="198000" cy="16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4C426F-8448-B3AA-7CF9-FFB951D73BC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04300" y="2172465"/>
                  <a:ext cx="21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B8A9F-E961-9BDE-E4B4-245103E80821}"/>
                    </a:ext>
                  </a:extLst>
                </p14:cNvPr>
                <p14:cNvContentPartPr/>
                <p14:nvPr/>
              </p14:nvContentPartPr>
              <p14:xfrm>
                <a:off x="7628220" y="2210985"/>
                <a:ext cx="133200" cy="142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B8A9F-E961-9BDE-E4B4-245103E808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22100" y="2204865"/>
                  <a:ext cx="145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3FA1A8-222C-36F5-E3A4-959906DBBADF}"/>
                    </a:ext>
                  </a:extLst>
                </p14:cNvPr>
                <p14:cNvContentPartPr/>
                <p14:nvPr/>
              </p14:nvContentPartPr>
              <p14:xfrm>
                <a:off x="6076980" y="2590425"/>
                <a:ext cx="47880" cy="214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3FA1A8-222C-36F5-E3A4-959906DBBA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70860" y="2584305"/>
                  <a:ext cx="6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5A3874-710A-D737-CDE6-63338C8D87FB}"/>
                    </a:ext>
                  </a:extLst>
                </p14:cNvPr>
                <p14:cNvContentPartPr/>
                <p14:nvPr/>
              </p14:nvContentPartPr>
              <p14:xfrm>
                <a:off x="6124500" y="2609505"/>
                <a:ext cx="77040" cy="141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5A3874-710A-D737-CDE6-63338C8D87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18380" y="2603385"/>
                  <a:ext cx="8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0E912B-D842-3F44-D4C0-F7444B28BC46}"/>
                    </a:ext>
                  </a:extLst>
                </p14:cNvPr>
                <p14:cNvContentPartPr/>
                <p14:nvPr/>
              </p14:nvContentPartPr>
              <p14:xfrm>
                <a:off x="6208740" y="2637225"/>
                <a:ext cx="9864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0E912B-D842-3F44-D4C0-F7444B28BC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02620" y="2631105"/>
                  <a:ext cx="11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C4E492-A36C-5231-5904-CF83EEE1868D}"/>
                    </a:ext>
                  </a:extLst>
                </p14:cNvPr>
                <p14:cNvContentPartPr/>
                <p14:nvPr/>
              </p14:nvContentPartPr>
              <p14:xfrm>
                <a:off x="6353100" y="2609865"/>
                <a:ext cx="225360" cy="19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C4E492-A36C-5231-5904-CF83EEE186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46980" y="2603745"/>
                  <a:ext cx="237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866164-4FF7-BCAE-6CA6-812409616F81}"/>
                    </a:ext>
                  </a:extLst>
                </p14:cNvPr>
                <p14:cNvContentPartPr/>
                <p14:nvPr/>
              </p14:nvContentPartPr>
              <p14:xfrm>
                <a:off x="6562620" y="2552625"/>
                <a:ext cx="6120" cy="8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866164-4FF7-BCAE-6CA6-812409616F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56500" y="2546505"/>
                  <a:ext cx="18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D94AB5-17FA-7DDA-5A30-A9CA70AF29EC}"/>
                    </a:ext>
                  </a:extLst>
                </p14:cNvPr>
                <p14:cNvContentPartPr/>
                <p14:nvPr/>
              </p14:nvContentPartPr>
              <p14:xfrm>
                <a:off x="6667380" y="2619225"/>
                <a:ext cx="3960" cy="20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D94AB5-17FA-7DDA-5A30-A9CA70AF29E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61260" y="2613105"/>
                  <a:ext cx="16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CF69B7-2447-01D6-D669-C1FCD9D66553}"/>
                    </a:ext>
                  </a:extLst>
                </p14:cNvPr>
                <p14:cNvContentPartPr/>
                <p14:nvPr/>
              </p14:nvContentPartPr>
              <p14:xfrm>
                <a:off x="6670260" y="2609505"/>
                <a:ext cx="276120" cy="22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CF69B7-2447-01D6-D669-C1FCD9D6655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64140" y="2603385"/>
                  <a:ext cx="28836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F2B348-D1E7-019A-028D-6AADE54B9B89}"/>
                  </a:ext>
                </a:extLst>
              </p14:cNvPr>
              <p14:cNvContentPartPr/>
              <p14:nvPr/>
            </p14:nvContentPartPr>
            <p14:xfrm>
              <a:off x="4648140" y="3866985"/>
              <a:ext cx="522720" cy="205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F2B348-D1E7-019A-028D-6AADE54B9B8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42020" y="3860865"/>
                <a:ext cx="53496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4CB9BD5-E2B3-E6BE-1FD3-8009C0FF8712}"/>
              </a:ext>
            </a:extLst>
          </p:cNvPr>
          <p:cNvGrpSpPr/>
          <p:nvPr/>
        </p:nvGrpSpPr>
        <p:grpSpPr>
          <a:xfrm>
            <a:off x="5457780" y="3733425"/>
            <a:ext cx="1618200" cy="469800"/>
            <a:chOff x="5457780" y="3733425"/>
            <a:chExt cx="1618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045DD7-1CA2-5604-EC86-973EF6F1C651}"/>
                    </a:ext>
                  </a:extLst>
                </p14:cNvPr>
                <p14:cNvContentPartPr/>
                <p14:nvPr/>
              </p14:nvContentPartPr>
              <p14:xfrm>
                <a:off x="5476860" y="4009905"/>
                <a:ext cx="15840" cy="10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045DD7-1CA2-5604-EC86-973EF6F1C6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70740" y="4003785"/>
                  <a:ext cx="28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48616F-7386-8F34-F889-AA3788D9E49A}"/>
                    </a:ext>
                  </a:extLst>
                </p14:cNvPr>
                <p14:cNvContentPartPr/>
                <p14:nvPr/>
              </p14:nvContentPartPr>
              <p14:xfrm>
                <a:off x="5457780" y="3914505"/>
                <a:ext cx="360" cy="1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48616F-7386-8F34-F889-AA3788D9E4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51660" y="3908385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7F048A-6269-75FC-84DB-47303AC618B7}"/>
                    </a:ext>
                  </a:extLst>
                </p14:cNvPr>
                <p14:cNvContentPartPr/>
                <p14:nvPr/>
              </p14:nvContentPartPr>
              <p14:xfrm>
                <a:off x="5543460" y="3946545"/>
                <a:ext cx="166680" cy="15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7F048A-6269-75FC-84DB-47303AC618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37340" y="3940425"/>
                  <a:ext cx="178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195249-5441-7311-4D0C-D79F5F317334}"/>
                    </a:ext>
                  </a:extLst>
                </p14:cNvPr>
                <p14:cNvContentPartPr/>
                <p14:nvPr/>
              </p14:nvContentPartPr>
              <p14:xfrm>
                <a:off x="5724540" y="3914505"/>
                <a:ext cx="249120" cy="177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195249-5441-7311-4D0C-D79F5F3173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18420" y="3908385"/>
                  <a:ext cx="26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05E558-2646-8300-42C6-EE70314F0FBD}"/>
                    </a:ext>
                  </a:extLst>
                </p14:cNvPr>
                <p14:cNvContentPartPr/>
                <p14:nvPr/>
              </p14:nvContentPartPr>
              <p14:xfrm>
                <a:off x="6028740" y="3886065"/>
                <a:ext cx="79200" cy="27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05E558-2646-8300-42C6-EE70314F0FB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22620" y="3879945"/>
                  <a:ext cx="914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7FF4E5-D38C-187C-40B9-556A8FEB4BF7}"/>
                    </a:ext>
                  </a:extLst>
                </p14:cNvPr>
                <p14:cNvContentPartPr/>
                <p14:nvPr/>
              </p14:nvContentPartPr>
              <p14:xfrm>
                <a:off x="6195060" y="3895425"/>
                <a:ext cx="30960" cy="153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7FF4E5-D38C-187C-40B9-556A8FEB4B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88940" y="3889305"/>
                  <a:ext cx="43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704AC6-1280-3E67-5F34-6FD02D048852}"/>
                    </a:ext>
                  </a:extLst>
                </p14:cNvPr>
                <p14:cNvContentPartPr/>
                <p14:nvPr/>
              </p14:nvContentPartPr>
              <p14:xfrm>
                <a:off x="6114780" y="3855105"/>
                <a:ext cx="157680" cy="2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704AC6-1280-3E67-5F34-6FD02D0488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08660" y="3848985"/>
                  <a:ext cx="169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BB26AF-7208-4752-F168-E703D8DD35B0}"/>
                    </a:ext>
                  </a:extLst>
                </p14:cNvPr>
                <p14:cNvContentPartPr/>
                <p14:nvPr/>
              </p14:nvContentPartPr>
              <p14:xfrm>
                <a:off x="6308460" y="4057425"/>
                <a:ext cx="25920" cy="145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BB26AF-7208-4752-F168-E703D8DD35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02340" y="4051305"/>
                  <a:ext cx="38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1B528F-D6AA-EB19-C04D-6FF878A20167}"/>
                    </a:ext>
                  </a:extLst>
                </p14:cNvPr>
                <p14:cNvContentPartPr/>
                <p14:nvPr/>
              </p14:nvContentPartPr>
              <p14:xfrm>
                <a:off x="6476940" y="3877785"/>
                <a:ext cx="162360" cy="176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1B528F-D6AA-EB19-C04D-6FF878A201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70820" y="3871665"/>
                  <a:ext cx="17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96C33A-2096-B9DD-F716-916678C19B67}"/>
                    </a:ext>
                  </a:extLst>
                </p14:cNvPr>
                <p14:cNvContentPartPr/>
                <p14:nvPr/>
              </p14:nvContentPartPr>
              <p14:xfrm>
                <a:off x="6684660" y="3877425"/>
                <a:ext cx="122400" cy="14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96C33A-2096-B9DD-F716-916678C19B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8540" y="3871305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1AFF3A-5847-7A1A-CC1B-90C878FAD95D}"/>
                    </a:ext>
                  </a:extLst>
                </p14:cNvPr>
                <p14:cNvContentPartPr/>
                <p14:nvPr/>
              </p14:nvContentPartPr>
              <p14:xfrm>
                <a:off x="6851700" y="3866985"/>
                <a:ext cx="34920" cy="16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1AFF3A-5847-7A1A-CC1B-90C878FAD9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45580" y="3860865"/>
                  <a:ext cx="47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28D14F-F8CF-CEC9-00D9-D6359EC288F8}"/>
                    </a:ext>
                  </a:extLst>
                </p14:cNvPr>
                <p14:cNvContentPartPr/>
                <p14:nvPr/>
              </p14:nvContentPartPr>
              <p14:xfrm>
                <a:off x="6819660" y="3886065"/>
                <a:ext cx="137880" cy="105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28D14F-F8CF-CEC9-00D9-D6359EC288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13540" y="3879945"/>
                  <a:ext cx="150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479393-9266-D05F-A844-5DDA22746625}"/>
                    </a:ext>
                  </a:extLst>
                </p14:cNvPr>
                <p14:cNvContentPartPr/>
                <p14:nvPr/>
              </p14:nvContentPartPr>
              <p14:xfrm>
                <a:off x="6991020" y="3733425"/>
                <a:ext cx="57240" cy="237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479393-9266-D05F-A844-5DDA227466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84900" y="3727305"/>
                  <a:ext cx="69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A0D0B5-3AA3-5217-983C-05E04C68F683}"/>
                    </a:ext>
                  </a:extLst>
                </p14:cNvPr>
                <p14:cNvContentPartPr/>
                <p14:nvPr/>
              </p14:nvContentPartPr>
              <p14:xfrm>
                <a:off x="6924420" y="3818745"/>
                <a:ext cx="151560" cy="38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A0D0B5-3AA3-5217-983C-05E04C68F6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18300" y="3812625"/>
                  <a:ext cx="1638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BE5588-A507-91D0-9D00-4A9087E292ED}"/>
              </a:ext>
            </a:extLst>
          </p:cNvPr>
          <p:cNvGrpSpPr/>
          <p:nvPr/>
        </p:nvGrpSpPr>
        <p:grpSpPr>
          <a:xfrm>
            <a:off x="7374780" y="3628665"/>
            <a:ext cx="689760" cy="515880"/>
            <a:chOff x="7374780" y="3628665"/>
            <a:chExt cx="6897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1D9D93-B735-C0C9-EB0A-8D7780E25128}"/>
                    </a:ext>
                  </a:extLst>
                </p14:cNvPr>
                <p14:cNvContentPartPr/>
                <p14:nvPr/>
              </p14:nvContentPartPr>
              <p14:xfrm>
                <a:off x="7374780" y="3771585"/>
                <a:ext cx="133200" cy="37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1D9D93-B735-C0C9-EB0A-8D7780E251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68660" y="3765465"/>
                  <a:ext cx="145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8A703D-F3EA-8C04-B2DC-A94206B51213}"/>
                    </a:ext>
                  </a:extLst>
                </p14:cNvPr>
                <p14:cNvContentPartPr/>
                <p14:nvPr/>
              </p14:nvContentPartPr>
              <p14:xfrm>
                <a:off x="7562700" y="3809745"/>
                <a:ext cx="67320" cy="312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8A703D-F3EA-8C04-B2DC-A94206B512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56580" y="3803625"/>
                  <a:ext cx="79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FF09F3-E59F-BA00-A0D0-134E4C6BD0D1}"/>
                    </a:ext>
                  </a:extLst>
                </p14:cNvPr>
                <p14:cNvContentPartPr/>
                <p14:nvPr/>
              </p14:nvContentPartPr>
              <p14:xfrm>
                <a:off x="7591860" y="3780945"/>
                <a:ext cx="87480" cy="114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FF09F3-E59F-BA00-A0D0-134E4C6BD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85740" y="3774825"/>
                  <a:ext cx="99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A48F72-44A1-0313-43B8-9542906C7552}"/>
                    </a:ext>
                  </a:extLst>
                </p14:cNvPr>
                <p14:cNvContentPartPr/>
                <p14:nvPr/>
              </p14:nvContentPartPr>
              <p14:xfrm>
                <a:off x="7705620" y="3721905"/>
                <a:ext cx="106560" cy="156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A48F72-44A1-0313-43B8-9542906C75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99500" y="3715785"/>
                  <a:ext cx="11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EDBC48-845B-F222-D1DB-4EE823A7F2F3}"/>
                    </a:ext>
                  </a:extLst>
                </p14:cNvPr>
                <p14:cNvContentPartPr/>
                <p14:nvPr/>
              </p14:nvContentPartPr>
              <p14:xfrm>
                <a:off x="7914780" y="3628665"/>
                <a:ext cx="19080" cy="20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EDBC48-845B-F222-D1DB-4EE823A7F2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08660" y="3622545"/>
                  <a:ext cx="3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7FB4F9-DC0D-60E4-A9A5-011F6724A5F5}"/>
                    </a:ext>
                  </a:extLst>
                </p14:cNvPr>
                <p14:cNvContentPartPr/>
                <p14:nvPr/>
              </p14:nvContentPartPr>
              <p14:xfrm>
                <a:off x="7920540" y="3666825"/>
                <a:ext cx="144000" cy="155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7FB4F9-DC0D-60E4-A9A5-011F6724A5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14420" y="3660705"/>
                  <a:ext cx="1562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F409D1-2B89-4B3F-8D7C-08669F317390}"/>
                  </a:ext>
                </a:extLst>
              </p14:cNvPr>
              <p14:cNvContentPartPr/>
              <p14:nvPr/>
            </p14:nvContentPartPr>
            <p14:xfrm>
              <a:off x="3895530" y="5188230"/>
              <a:ext cx="339840" cy="289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F409D1-2B89-4B3F-8D7C-08669F31739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89410" y="5182110"/>
                <a:ext cx="35208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662EC6-0C5D-E535-A8B2-20D220D6F9CF}"/>
              </a:ext>
            </a:extLst>
          </p:cNvPr>
          <p:cNvGrpSpPr/>
          <p:nvPr/>
        </p:nvGrpSpPr>
        <p:grpSpPr>
          <a:xfrm>
            <a:off x="1714290" y="4381110"/>
            <a:ext cx="1968840" cy="1107720"/>
            <a:chOff x="1714290" y="4381110"/>
            <a:chExt cx="1968840" cy="11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7C5127-1481-2628-9396-5AD0D6380362}"/>
                    </a:ext>
                  </a:extLst>
                </p14:cNvPr>
                <p14:cNvContentPartPr/>
                <p14:nvPr/>
              </p14:nvContentPartPr>
              <p14:xfrm>
                <a:off x="2390010" y="4466790"/>
                <a:ext cx="10800" cy="22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7C5127-1481-2628-9396-5AD0D63803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83890" y="4460670"/>
                  <a:ext cx="23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F8B103-67BF-2C4C-1A0E-1550EA34BE7B}"/>
                    </a:ext>
                  </a:extLst>
                </p14:cNvPr>
                <p14:cNvContentPartPr/>
                <p14:nvPr/>
              </p14:nvContentPartPr>
              <p14:xfrm>
                <a:off x="2266890" y="4610070"/>
                <a:ext cx="208800" cy="1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F8B103-67BF-2C4C-1A0E-1550EA34BE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60770" y="4603950"/>
                  <a:ext cx="221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A4797E-7A66-6B04-FAA4-B68F57DB615A}"/>
                    </a:ext>
                  </a:extLst>
                </p14:cNvPr>
                <p14:cNvContentPartPr/>
                <p14:nvPr/>
              </p14:nvContentPartPr>
              <p14:xfrm>
                <a:off x="1733010" y="5124150"/>
                <a:ext cx="37080" cy="172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A4797E-7A66-6B04-FAA4-B68F57DB615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26890" y="5118030"/>
                  <a:ext cx="49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E0171F-C35C-2E3A-FFB9-5A9E1CF5DA8B}"/>
                    </a:ext>
                  </a:extLst>
                </p14:cNvPr>
                <p14:cNvContentPartPr/>
                <p14:nvPr/>
              </p14:nvContentPartPr>
              <p14:xfrm>
                <a:off x="1714290" y="5038470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E0171F-C35C-2E3A-FFB9-5A9E1CF5DA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08170" y="50323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FD05FB-3D7E-8A0E-89B3-7ECB2A2A3839}"/>
                    </a:ext>
                  </a:extLst>
                </p14:cNvPr>
                <p14:cNvContentPartPr/>
                <p14:nvPr/>
              </p14:nvContentPartPr>
              <p14:xfrm>
                <a:off x="1819050" y="5057550"/>
                <a:ext cx="124200" cy="183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FD05FB-3D7E-8A0E-89B3-7ECB2A2A38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12930" y="5051430"/>
                  <a:ext cx="136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D7C76F-D120-D3F6-848F-ACC1536A44BB}"/>
                    </a:ext>
                  </a:extLst>
                </p14:cNvPr>
                <p14:cNvContentPartPr/>
                <p14:nvPr/>
              </p14:nvContentPartPr>
              <p14:xfrm>
                <a:off x="1999410" y="5057550"/>
                <a:ext cx="6840" cy="164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D7C76F-D120-D3F6-848F-ACC1536A44B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93290" y="5051430"/>
                  <a:ext cx="1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FD2141-2A73-13AE-5546-5065F1D486D2}"/>
                    </a:ext>
                  </a:extLst>
                </p14:cNvPr>
                <p14:cNvContentPartPr/>
                <p14:nvPr/>
              </p14:nvContentPartPr>
              <p14:xfrm>
                <a:off x="1933530" y="5085990"/>
                <a:ext cx="1328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FD2141-2A73-13AE-5546-5065F1D486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27410" y="5079870"/>
                  <a:ext cx="145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004615-5A68-9F15-7FE4-0B4A334C50B0}"/>
                    </a:ext>
                  </a:extLst>
                </p14:cNvPr>
                <p14:cNvContentPartPr/>
                <p14:nvPr/>
              </p14:nvContentPartPr>
              <p14:xfrm>
                <a:off x="2074650" y="5036670"/>
                <a:ext cx="134280" cy="164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004615-5A68-9F15-7FE4-0B4A334C50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68530" y="5030550"/>
                  <a:ext cx="146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96BB47-EF45-625D-6D03-559C21360934}"/>
                    </a:ext>
                  </a:extLst>
                </p14:cNvPr>
                <p14:cNvContentPartPr/>
                <p14:nvPr/>
              </p14:nvContentPartPr>
              <p14:xfrm>
                <a:off x="2210370" y="5008230"/>
                <a:ext cx="86040" cy="295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96BB47-EF45-625D-6D03-559C213609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04250" y="5002110"/>
                  <a:ext cx="98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7CAC68-D789-6ED4-0223-DA3C9C0ADE6B}"/>
                    </a:ext>
                  </a:extLst>
                </p14:cNvPr>
                <p14:cNvContentPartPr/>
                <p14:nvPr/>
              </p14:nvContentPartPr>
              <p14:xfrm>
                <a:off x="2332410" y="4952790"/>
                <a:ext cx="150480" cy="24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7CAC68-D789-6ED4-0223-DA3C9C0ADE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26290" y="4946670"/>
                  <a:ext cx="162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710CAB-A8E1-92E3-557C-62BC106262A0}"/>
                    </a:ext>
                  </a:extLst>
                </p14:cNvPr>
                <p14:cNvContentPartPr/>
                <p14:nvPr/>
              </p14:nvContentPartPr>
              <p14:xfrm>
                <a:off x="2428890" y="4915350"/>
                <a:ext cx="79200" cy="129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710CAB-A8E1-92E3-557C-62BC106262A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22770" y="4909230"/>
                  <a:ext cx="91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6A13A3-D79B-5C14-134B-508097F39F82}"/>
                    </a:ext>
                  </a:extLst>
                </p14:cNvPr>
                <p14:cNvContentPartPr/>
                <p14:nvPr/>
              </p14:nvContentPartPr>
              <p14:xfrm>
                <a:off x="2532570" y="4915350"/>
                <a:ext cx="131760" cy="135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6A13A3-D79B-5C14-134B-508097F39F8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26450" y="4909230"/>
                  <a:ext cx="14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C8641D-8EEC-887F-D4CD-C586FFDF07D6}"/>
                    </a:ext>
                  </a:extLst>
                </p14:cNvPr>
                <p14:cNvContentPartPr/>
                <p14:nvPr/>
              </p14:nvContentPartPr>
              <p14:xfrm>
                <a:off x="2675490" y="4905270"/>
                <a:ext cx="94320" cy="134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C8641D-8EEC-887F-D4CD-C586FFDF07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69370" y="4899150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FEA7DB-1B76-51FB-10F5-8CD28F69678E}"/>
                    </a:ext>
                  </a:extLst>
                </p14:cNvPr>
                <p14:cNvContentPartPr/>
                <p14:nvPr/>
              </p14:nvContentPartPr>
              <p14:xfrm>
                <a:off x="2647770" y="4817790"/>
                <a:ext cx="145440" cy="20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FEA7DB-1B76-51FB-10F5-8CD28F69678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41650" y="4811670"/>
                  <a:ext cx="157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2CDF5C-2D45-D8AA-5E5D-6469981D0DED}"/>
                    </a:ext>
                  </a:extLst>
                </p14:cNvPr>
                <p14:cNvContentPartPr/>
                <p14:nvPr/>
              </p14:nvContentPartPr>
              <p14:xfrm>
                <a:off x="2781330" y="4848030"/>
                <a:ext cx="140040" cy="135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2CDF5C-2D45-D8AA-5E5D-6469981D0D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75210" y="4841910"/>
                  <a:ext cx="152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23E4F1-04D8-33F8-849A-65C127D20447}"/>
                    </a:ext>
                  </a:extLst>
                </p14:cNvPr>
                <p14:cNvContentPartPr/>
                <p14:nvPr/>
              </p14:nvContentPartPr>
              <p14:xfrm>
                <a:off x="3259050" y="4703670"/>
                <a:ext cx="113760" cy="223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23E4F1-04D8-33F8-849A-65C127D204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52930" y="4697550"/>
                  <a:ext cx="126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C48628-734D-F425-FAAF-98CB695F9691}"/>
                    </a:ext>
                  </a:extLst>
                </p14:cNvPr>
                <p14:cNvContentPartPr/>
                <p14:nvPr/>
              </p14:nvContentPartPr>
              <p14:xfrm>
                <a:off x="3389730" y="4743270"/>
                <a:ext cx="106200" cy="151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C48628-734D-F425-FAAF-98CB695F96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83610" y="4737150"/>
                  <a:ext cx="118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F51B96-3BEB-3D97-7DAD-9F6AE42B97F4}"/>
                    </a:ext>
                  </a:extLst>
                </p14:cNvPr>
                <p14:cNvContentPartPr/>
                <p14:nvPr/>
              </p14:nvContentPartPr>
              <p14:xfrm>
                <a:off x="3524010" y="4713030"/>
                <a:ext cx="159120" cy="147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F51B96-3BEB-3D97-7DAD-9F6AE42B97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17890" y="4706910"/>
                  <a:ext cx="171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D0ADEE-0EC9-8C04-B4E6-470A6112B0CC}"/>
                    </a:ext>
                  </a:extLst>
                </p14:cNvPr>
                <p14:cNvContentPartPr/>
                <p14:nvPr/>
              </p14:nvContentPartPr>
              <p14:xfrm>
                <a:off x="2647050" y="5093550"/>
                <a:ext cx="164520" cy="287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D0ADEE-0EC9-8C04-B4E6-470A6112B0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0930" y="5087430"/>
                  <a:ext cx="176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963201-685F-EA9C-0C99-F7175CDFBBA1}"/>
                    </a:ext>
                  </a:extLst>
                </p14:cNvPr>
                <p14:cNvContentPartPr/>
                <p14:nvPr/>
              </p14:nvContentPartPr>
              <p14:xfrm>
                <a:off x="2877810" y="5200470"/>
                <a:ext cx="37080" cy="164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963201-685F-EA9C-0C99-F7175CDFBB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1690" y="5194350"/>
                  <a:ext cx="4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8DD298-DAB3-F446-7A45-9C52D2BEE05A}"/>
                    </a:ext>
                  </a:extLst>
                </p14:cNvPr>
                <p14:cNvContentPartPr/>
                <p14:nvPr/>
              </p14:nvContentPartPr>
              <p14:xfrm>
                <a:off x="2838210" y="5199750"/>
                <a:ext cx="297720" cy="155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8DD298-DAB3-F446-7A45-9C52D2BEE05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32090" y="5193630"/>
                  <a:ext cx="30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C7F024-FBFD-59A4-7E4C-BA7B5077F6E7}"/>
                    </a:ext>
                  </a:extLst>
                </p14:cNvPr>
                <p14:cNvContentPartPr/>
                <p14:nvPr/>
              </p14:nvContentPartPr>
              <p14:xfrm>
                <a:off x="3170850" y="5046030"/>
                <a:ext cx="124920" cy="270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C7F024-FBFD-59A4-7E4C-BA7B5077F6E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64730" y="5039910"/>
                  <a:ext cx="137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37DBDA-B4D0-5DF4-0009-3823DC515EF5}"/>
                    </a:ext>
                  </a:extLst>
                </p14:cNvPr>
                <p14:cNvContentPartPr/>
                <p14:nvPr/>
              </p14:nvContentPartPr>
              <p14:xfrm>
                <a:off x="3304410" y="5133870"/>
                <a:ext cx="163080" cy="354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37DBDA-B4D0-5DF4-0009-3823DC515E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98290" y="5127750"/>
                  <a:ext cx="175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EE0068-3B6C-FB9F-477B-2DA286EFCBA2}"/>
                    </a:ext>
                  </a:extLst>
                </p14:cNvPr>
                <p14:cNvContentPartPr/>
                <p14:nvPr/>
              </p14:nvContentPartPr>
              <p14:xfrm>
                <a:off x="2351850" y="4408110"/>
                <a:ext cx="58680" cy="38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EE0068-3B6C-FB9F-477B-2DA286EFCB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45730" y="4401990"/>
                  <a:ext cx="70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18B926-592A-F816-45FA-CC669B659D09}"/>
                    </a:ext>
                  </a:extLst>
                </p14:cNvPr>
                <p14:cNvContentPartPr/>
                <p14:nvPr/>
              </p14:nvContentPartPr>
              <p14:xfrm>
                <a:off x="2156010" y="4571190"/>
                <a:ext cx="511560" cy="86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18B926-592A-F816-45FA-CC669B659D0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49890" y="4565070"/>
                  <a:ext cx="52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6FAC55-2EAB-81AD-E8F2-EFCA0927F18D}"/>
                    </a:ext>
                  </a:extLst>
                </p14:cNvPr>
                <p14:cNvContentPartPr/>
                <p14:nvPr/>
              </p14:nvContentPartPr>
              <p14:xfrm>
                <a:off x="2371650" y="4381110"/>
                <a:ext cx="27000" cy="43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6FAC55-2EAB-81AD-E8F2-EFCA0927F18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65530" y="4374990"/>
                  <a:ext cx="39240" cy="451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98" name="Picture 2" descr="Monkey Selfie Causes Copyright Confusion - AEON Law">
            <a:extLst>
              <a:ext uri="{FF2B5EF4-FFF2-40B4-BE49-F238E27FC236}">
                <a16:creationId xmlns:a16="http://schemas.microsoft.com/office/drawing/2014/main" id="{8D4F8FED-3DE7-53CB-C093-99E0EA20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5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60" y="418229"/>
            <a:ext cx="3432278" cy="51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9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План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18" y="1717350"/>
            <a:ext cx="3511305" cy="4299929"/>
          </a:xfrm>
        </p:spPr>
        <p:txBody>
          <a:bodyPr>
            <a:normAutofit lnSpcReduction="10000"/>
          </a:bodyPr>
          <a:lstStyle/>
          <a:p>
            <a:r>
              <a:rPr lang="uk-UA" sz="2000" dirty="0"/>
              <a:t>Наш сервер зараз виглядає як пустий інтерфейс. Будемо додавати до нього наступне:</a:t>
            </a:r>
          </a:p>
          <a:p>
            <a:r>
              <a:rPr lang="uk-UA" sz="2000" dirty="0"/>
              <a:t>можливість підключитися для клієнта</a:t>
            </a:r>
          </a:p>
          <a:p>
            <a:r>
              <a:rPr lang="ru-RU" sz="2000" dirty="0"/>
              <a:t>показ на сервер</a:t>
            </a:r>
            <a:r>
              <a:rPr lang="uk-UA" sz="2000" dirty="0"/>
              <a:t>і всього що відбувається (підключення користувачів, додавання в друзі, виконання команд)</a:t>
            </a:r>
          </a:p>
          <a:p>
            <a:r>
              <a:rPr lang="uk-UA" sz="2000" dirty="0"/>
              <a:t>зберігання даних (поки що </a:t>
            </a:r>
            <a:r>
              <a:rPr lang="en-US" sz="2000" dirty="0"/>
              <a:t>Json</a:t>
            </a:r>
            <a:r>
              <a:rPr lang="uk-UA" sz="2000" dirty="0"/>
              <a:t>)</a:t>
            </a:r>
          </a:p>
          <a:p>
            <a:endParaRPr lang="uk-U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D0499-5ADE-117B-DFB0-D9D3FF5F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07" y="1304628"/>
            <a:ext cx="6998551" cy="51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5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Вхід</a:t>
            </a:r>
            <a:endParaRPr lang="uk-U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5828-BC9B-68D8-8A32-6125CDC5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133963"/>
            <a:ext cx="3675185" cy="4973759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Додамо можливість підключатися до сервера. Для цього зробимо додаткове просте меню, де буде:</a:t>
            </a:r>
          </a:p>
          <a:p>
            <a:r>
              <a:rPr lang="uk-UA" dirty="0"/>
              <a:t>Адреса</a:t>
            </a:r>
          </a:p>
          <a:p>
            <a:r>
              <a:rPr lang="uk-UA" dirty="0"/>
              <a:t>Порт</a:t>
            </a:r>
          </a:p>
          <a:p>
            <a:r>
              <a:rPr lang="uk-UA" dirty="0"/>
              <a:t>Нікнейм</a:t>
            </a:r>
          </a:p>
          <a:p>
            <a:r>
              <a:rPr lang="uk-UA" dirty="0"/>
              <a:t>Пароль</a:t>
            </a:r>
          </a:p>
          <a:p>
            <a:endParaRPr lang="uk-UA" dirty="0"/>
          </a:p>
          <a:p>
            <a:r>
              <a:rPr lang="uk-UA" b="1" dirty="0">
                <a:solidFill>
                  <a:srgbClr val="FF0000"/>
                </a:solidFill>
              </a:rPr>
              <a:t>Створюємо у проекті </a:t>
            </a:r>
            <a:r>
              <a:rPr lang="en-US" b="1" u="sng" dirty="0">
                <a:solidFill>
                  <a:srgbClr val="FF0000"/>
                </a:solidFill>
              </a:rPr>
              <a:t>client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C87BD-9161-D2A2-7CCE-6A323441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4" y="2594815"/>
            <a:ext cx="3568002" cy="12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46CD6-CCEC-54D5-1F41-6D33C0B6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33" y="265555"/>
            <a:ext cx="2695951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048B26-E268-2502-4D9C-3EFE7A76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20" y="1407211"/>
            <a:ext cx="2857899" cy="3115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FEE6-EE0A-B385-A7DA-109B57A6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74" y="4711344"/>
            <a:ext cx="3534268" cy="1352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4F7D57-A34D-B1BA-43CA-F62842518DD1}"/>
              </a:ext>
            </a:extLst>
          </p:cNvPr>
          <p:cNvSpPr txBox="1"/>
          <p:nvPr/>
        </p:nvSpPr>
        <p:spPr>
          <a:xfrm>
            <a:off x="4156752" y="3956050"/>
            <a:ext cx="3202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Готовий </a:t>
            </a:r>
            <a:r>
              <a:rPr lang="ru-RU" dirty="0"/>
              <a:t>файл</a:t>
            </a:r>
            <a:r>
              <a:rPr lang="uk-UA" dirty="0"/>
              <a:t> до вікна в роздаточній папці. </a:t>
            </a:r>
            <a:r>
              <a:rPr lang="uk-UA" b="1" u="sng" dirty="0">
                <a:solidFill>
                  <a:srgbClr val="FF0000"/>
                </a:solidFill>
              </a:rPr>
              <a:t>Розмістіть його, далі права частина слайду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0D75A-C08C-1796-9AB2-0FEEA6DE7FD0}"/>
              </a:ext>
            </a:extLst>
          </p:cNvPr>
          <p:cNvSpPr txBox="1"/>
          <p:nvPr/>
        </p:nvSpPr>
        <p:spPr>
          <a:xfrm>
            <a:off x="7542126" y="6064083"/>
            <a:ext cx="423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Оцю частину треба написати обов</a:t>
            </a:r>
            <a:r>
              <a:rPr lang="uk-UA" dirty="0"/>
              <a:t>’язково так, як іде шлях до класу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98BE3-112F-67F7-9E97-D2A140E09123}"/>
              </a:ext>
            </a:extLst>
          </p:cNvPr>
          <p:cNvCxnSpPr/>
          <p:nvPr/>
        </p:nvCxnSpPr>
        <p:spPr>
          <a:xfrm>
            <a:off x="8839200" y="20383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A0457-6FFF-E673-D96D-ACAD8DC98C07}"/>
              </a:ext>
            </a:extLst>
          </p:cNvPr>
          <p:cNvCxnSpPr/>
          <p:nvPr/>
        </p:nvCxnSpPr>
        <p:spPr>
          <a:xfrm>
            <a:off x="8991600" y="223520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59D1FD-B99C-788E-D91B-5877C9E22313}"/>
              </a:ext>
            </a:extLst>
          </p:cNvPr>
          <p:cNvCxnSpPr/>
          <p:nvPr/>
        </p:nvCxnSpPr>
        <p:spPr>
          <a:xfrm>
            <a:off x="9201150" y="24320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69662-9F64-1D89-63EB-6F7BD3020F11}"/>
              </a:ext>
            </a:extLst>
          </p:cNvPr>
          <p:cNvCxnSpPr/>
          <p:nvPr/>
        </p:nvCxnSpPr>
        <p:spPr>
          <a:xfrm>
            <a:off x="9366250" y="39560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0A639E-42D0-6AA7-1669-0452A4B953D2}"/>
              </a:ext>
            </a:extLst>
          </p:cNvPr>
          <p:cNvSpPr txBox="1"/>
          <p:nvPr/>
        </p:nvSpPr>
        <p:spPr>
          <a:xfrm>
            <a:off x="8585200" y="1853684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BC5AE-F922-00F6-E8BF-323353CAF389}"/>
              </a:ext>
            </a:extLst>
          </p:cNvPr>
          <p:cNvSpPr txBox="1"/>
          <p:nvPr/>
        </p:nvSpPr>
        <p:spPr>
          <a:xfrm>
            <a:off x="8753475" y="2062718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5AF59-2AA8-9A44-8515-1397A48D2C2F}"/>
              </a:ext>
            </a:extLst>
          </p:cNvPr>
          <p:cNvSpPr txBox="1"/>
          <p:nvPr/>
        </p:nvSpPr>
        <p:spPr>
          <a:xfrm>
            <a:off x="8977313" y="2264550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E79F3-7EE6-CD56-915C-273C4CF77D6C}"/>
              </a:ext>
            </a:extLst>
          </p:cNvPr>
          <p:cNvSpPr txBox="1"/>
          <p:nvPr/>
        </p:nvSpPr>
        <p:spPr>
          <a:xfrm>
            <a:off x="9090025" y="3771384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A6865-45A8-A690-09A3-6368F42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356" y="647114"/>
            <a:ext cx="4629443" cy="5529849"/>
          </a:xfrm>
        </p:spPr>
        <p:txBody>
          <a:bodyPr>
            <a:normAutofit/>
          </a:bodyPr>
          <a:lstStyle/>
          <a:p>
            <a:r>
              <a:rPr lang="ru-RU" sz="2400" dirty="0"/>
              <a:t>Тепер до самого класу – розпису</a:t>
            </a:r>
            <a:r>
              <a:rPr lang="uk-UA" sz="2400" dirty="0"/>
              <a:t>ємо його. Дуже багато схожого з ти що було на </a:t>
            </a:r>
            <a:r>
              <a:rPr lang="en-US" sz="2400" dirty="0" err="1"/>
              <a:t>MessengerUI</a:t>
            </a:r>
            <a:r>
              <a:rPr lang="en-US" sz="2400" dirty="0"/>
              <a:t>/</a:t>
            </a:r>
            <a:r>
              <a:rPr lang="en-US" sz="2400" dirty="0" err="1"/>
              <a:t>ServerUI</a:t>
            </a:r>
            <a:endParaRPr lang="en-US" sz="2400" dirty="0"/>
          </a:p>
          <a:p>
            <a:r>
              <a:rPr lang="uk-UA" sz="2400" dirty="0"/>
              <a:t>Міняємо в </a:t>
            </a:r>
            <a:r>
              <a:rPr lang="en-US" sz="2400" dirty="0"/>
              <a:t>Main </a:t>
            </a:r>
            <a:r>
              <a:rPr lang="ru-RU" sz="2400" dirty="0"/>
              <a:t>завантаження інтерфейсу на </a:t>
            </a:r>
            <a:r>
              <a:rPr lang="en-US" sz="2400" dirty="0"/>
              <a:t>Login, </a:t>
            </a:r>
            <a:r>
              <a:rPr lang="ru-RU" sz="2400" dirty="0"/>
              <a:t>на нижн</a:t>
            </a:r>
            <a:r>
              <a:rPr lang="uk-UA" sz="2400" dirty="0"/>
              <a:t>ій картинці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A32CB0-947B-0C94-5F64-E8A4A0E3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06418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6742A3-A6C9-56D8-29FB-3152C2F0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84" y="3237892"/>
            <a:ext cx="491558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351867" y="1264893"/>
            <a:ext cx="50935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до зм</a:t>
            </a:r>
            <a:r>
              <a:rPr lang="uk-UA" dirty="0"/>
              <a:t>ін у головному класі.</a:t>
            </a:r>
          </a:p>
          <a:p>
            <a:br>
              <a:rPr lang="uk-UA" dirty="0"/>
            </a:br>
            <a:r>
              <a:rPr lang="uk-UA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Зеленим</a:t>
            </a:r>
            <a:r>
              <a:rPr lang="uk-UA" dirty="0"/>
              <a:t> – додали наш </a:t>
            </a:r>
            <a:r>
              <a:rPr lang="en-US" dirty="0"/>
              <a:t>Stage</a:t>
            </a:r>
            <a:r>
              <a:rPr lang="uk-UA" dirty="0"/>
              <a:t> як статичну змінну.</a:t>
            </a:r>
            <a:r>
              <a:rPr lang="en-US" dirty="0"/>
              <a:t> </a:t>
            </a:r>
            <a:r>
              <a:rPr lang="uk-UA" dirty="0"/>
              <a:t>Його </a:t>
            </a:r>
            <a:r>
              <a:rPr lang="ru-RU" dirty="0"/>
              <a:t>можна уявити як головне в</a:t>
            </a:r>
            <a:r>
              <a:rPr lang="uk-UA" dirty="0"/>
              <a:t>і</a:t>
            </a:r>
            <a:r>
              <a:rPr lang="ru-RU" dirty="0"/>
              <a:t>кно гри, а всі </a:t>
            </a:r>
            <a:r>
              <a:rPr lang="en-US" dirty="0"/>
              <a:t>Scene, </a:t>
            </a:r>
            <a:r>
              <a:rPr lang="uk-UA" dirty="0"/>
              <a:t>які створюємо у контролерах – це </a:t>
            </a:r>
            <a:r>
              <a:rPr lang="uk-UA" u="sng" dirty="0"/>
              <a:t>лише завантажена карта</a:t>
            </a:r>
            <a:r>
              <a:rPr lang="uk-UA" dirty="0"/>
              <a:t>. </a:t>
            </a:r>
          </a:p>
          <a:p>
            <a:endParaRPr lang="uk-UA" dirty="0"/>
          </a:p>
          <a:p>
            <a:r>
              <a:rPr lang="uk-UA" dirty="0"/>
              <a:t>Тобто </a:t>
            </a:r>
            <a:r>
              <a:rPr lang="uk-UA" u="sng" dirty="0">
                <a:solidFill>
                  <a:srgbClr val="FF0000"/>
                </a:solidFill>
              </a:rPr>
              <a:t>ми можемо </a:t>
            </a:r>
            <a:r>
              <a:rPr lang="uk-UA" b="1" u="sng" dirty="0">
                <a:solidFill>
                  <a:srgbClr val="FF0000"/>
                </a:solidFill>
              </a:rPr>
              <a:t>перезавантажувати</a:t>
            </a:r>
            <a:r>
              <a:rPr lang="uk-UA" u="sng" dirty="0">
                <a:solidFill>
                  <a:srgbClr val="FF0000"/>
                </a:solidFill>
              </a:rPr>
              <a:t> карти</a:t>
            </a:r>
            <a:r>
              <a:rPr lang="uk-UA" dirty="0"/>
              <a:t>, а головне вікно лишиться завжди тим самим. </a:t>
            </a:r>
          </a:p>
          <a:p>
            <a:endParaRPr lang="uk-UA" dirty="0"/>
          </a:p>
          <a:p>
            <a:r>
              <a:rPr lang="uk-UA" dirty="0"/>
              <a:t>Звичайно, що </a:t>
            </a:r>
            <a:r>
              <a:rPr lang="uk-UA" u="sng" dirty="0">
                <a:solidFill>
                  <a:srgbClr val="FF0000"/>
                </a:solidFill>
              </a:rPr>
              <a:t>розмір </a:t>
            </a:r>
            <a:r>
              <a:rPr lang="en-US" b="1" u="sng" dirty="0">
                <a:solidFill>
                  <a:srgbClr val="FF0000"/>
                </a:solidFill>
              </a:rPr>
              <a:t>Stage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uk-UA" u="sng" dirty="0">
                <a:solidFill>
                  <a:srgbClr val="FF0000"/>
                </a:solidFill>
              </a:rPr>
              <a:t>будемо міняти в залежності від </a:t>
            </a:r>
            <a:r>
              <a:rPr lang="en-US" u="sng" dirty="0">
                <a:solidFill>
                  <a:srgbClr val="FF0000"/>
                </a:solidFill>
              </a:rPr>
              <a:t>Scene</a:t>
            </a:r>
            <a:r>
              <a:rPr lang="uk-UA" dirty="0"/>
              <a:t> (допустимо як в </a:t>
            </a:r>
            <a:r>
              <a:rPr lang="ru-RU" dirty="0"/>
              <a:t>Сапер</a:t>
            </a:r>
            <a:r>
              <a:rPr lang="uk-UA" dirty="0"/>
              <a:t>і). </a:t>
            </a:r>
          </a:p>
          <a:p>
            <a:endParaRPr lang="uk-UA" dirty="0"/>
          </a:p>
          <a:p>
            <a:r>
              <a:rPr lang="uk-UA" dirty="0"/>
              <a:t>Статична змінна </a:t>
            </a:r>
            <a:r>
              <a:rPr lang="uk-UA" i="1" u="sng" dirty="0"/>
              <a:t>не прив’язана до конкретного створеного об’єкту</a:t>
            </a:r>
            <a:r>
              <a:rPr lang="uk-UA" dirty="0"/>
              <a:t> а до всіх них і змінюється одночасно для всіх (простіше – закріплена до класу).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395EE-51B5-7119-332A-C312912E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15" y="1264893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970611-C307-15A4-3698-75EF8745FF74}"/>
                  </a:ext>
                </a:extLst>
              </p14:cNvPr>
              <p14:cNvContentPartPr/>
              <p14:nvPr/>
            </p14:nvContentPartPr>
            <p14:xfrm>
              <a:off x="6461040" y="1569240"/>
              <a:ext cx="2845080" cy="420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970611-C307-15A4-3698-75EF8745F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920" y="1563120"/>
                <a:ext cx="285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1A2373-08DA-D763-7EDB-0FAD912EF87D}"/>
                  </a:ext>
                </a:extLst>
              </p14:cNvPr>
              <p14:cNvContentPartPr/>
              <p14:nvPr/>
            </p14:nvContentPartPr>
            <p14:xfrm>
              <a:off x="6795840" y="2483640"/>
              <a:ext cx="2357280" cy="321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1A2373-08DA-D763-7EDB-0FAD912EF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9720" y="2477520"/>
                <a:ext cx="236952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itle 18">
            <a:extLst>
              <a:ext uri="{FF2B5EF4-FFF2-40B4-BE49-F238E27FC236}">
                <a16:creationId xmlns:a16="http://schemas.microsoft.com/office/drawing/2014/main" id="{271E3DC5-F960-D857-B9D2-93A2F47E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EF25-2BD8-B69E-DCDC-D7742992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237F60-8DDC-494A-618F-A3E566857B47}"/>
              </a:ext>
            </a:extLst>
          </p:cNvPr>
          <p:cNvSpPr txBox="1"/>
          <p:nvPr/>
        </p:nvSpPr>
        <p:spPr>
          <a:xfrm>
            <a:off x="211190" y="568647"/>
            <a:ext cx="649441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chemeClr val="accent2">
                    <a:lumMod val="75000"/>
                  </a:schemeClr>
                </a:solidFill>
              </a:rPr>
              <a:t>Оранжевим</a:t>
            </a:r>
            <a:r>
              <a:rPr lang="uk-UA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uk-UA" dirty="0"/>
              <a:t>– створили </a:t>
            </a:r>
            <a:r>
              <a:rPr lang="uk-UA" u="sng" dirty="0"/>
              <a:t>функцію</a:t>
            </a:r>
            <a:r>
              <a:rPr lang="uk-UA" dirty="0"/>
              <a:t> для завантаження карти, зауважте що </a:t>
            </a:r>
            <a:r>
              <a:rPr lang="uk-UA" u="sng" dirty="0"/>
              <a:t>статичну</a:t>
            </a:r>
            <a:r>
              <a:rPr lang="uk-UA" dirty="0"/>
              <a:t> (механіки схожі). </a:t>
            </a:r>
          </a:p>
          <a:p>
            <a:endParaRPr lang="uk-UA" dirty="0"/>
          </a:p>
          <a:p>
            <a:r>
              <a:rPr lang="uk-UA" dirty="0"/>
              <a:t>Статична функція МОЖЕ працювати з </a:t>
            </a:r>
            <a:r>
              <a:rPr lang="en-US" dirty="0"/>
              <a:t>non-static (</a:t>
            </a:r>
            <a:r>
              <a:rPr lang="uk-UA" dirty="0"/>
              <a:t>не-статичними</a:t>
            </a:r>
            <a:r>
              <a:rPr lang="en-US" dirty="0"/>
              <a:t>)</a:t>
            </a:r>
            <a:r>
              <a:rPr lang="uk-UA" dirty="0"/>
              <a:t> змінними, </a:t>
            </a:r>
            <a:r>
              <a:rPr lang="uk-UA" b="1" u="sng" dirty="0"/>
              <a:t>якщо вони передані їй належним чином</a:t>
            </a:r>
            <a:r>
              <a:rPr lang="uk-UA" dirty="0"/>
              <a:t>. Всередині класу працювати з не-статичними </a:t>
            </a:r>
            <a:r>
              <a:rPr lang="uk-UA" i="1" u="sng" dirty="0"/>
              <a:t>не зможе </a:t>
            </a:r>
            <a:r>
              <a:rPr lang="uk-UA" dirty="0"/>
              <a:t>(до якого конкретного об’єкту ви звертаєтеся, отримуючи </a:t>
            </a:r>
            <a:r>
              <a:rPr lang="en-US" dirty="0"/>
              <a:t>non</a:t>
            </a:r>
            <a:r>
              <a:rPr lang="uk-UA" dirty="0"/>
              <a:t>-</a:t>
            </a:r>
            <a:r>
              <a:rPr lang="en-US" dirty="0"/>
              <a:t>static </a:t>
            </a:r>
            <a:r>
              <a:rPr lang="uk-UA" dirty="0"/>
              <a:t>змінну, якщо </a:t>
            </a:r>
            <a:r>
              <a:rPr lang="en-US" dirty="0"/>
              <a:t>static</a:t>
            </a:r>
            <a:r>
              <a:rPr lang="uk-UA" dirty="0"/>
              <a:t> функція належить до всіх об’єктів?).</a:t>
            </a:r>
          </a:p>
          <a:p>
            <a:endParaRPr lang="uk-UA" dirty="0"/>
          </a:p>
          <a:p>
            <a:r>
              <a:rPr lang="uk-UA" dirty="0"/>
              <a:t>Нестатична функція МОЖЕ працювати зі всіма статичними змінними</a:t>
            </a:r>
            <a:r>
              <a:rPr lang="en-US" dirty="0"/>
              <a:t> (</a:t>
            </a:r>
            <a:r>
              <a:rPr lang="ru-RU" dirty="0"/>
              <a:t>вона належить до вс</a:t>
            </a:r>
            <a:r>
              <a:rPr lang="uk-UA" dirty="0"/>
              <a:t>іх об’єків і всюди однакова, тому логічно, що можна працювати з нею всюди</a:t>
            </a:r>
            <a:r>
              <a:rPr lang="en-US" dirty="0"/>
              <a:t>)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Функції в </a:t>
            </a:r>
            <a:r>
              <a:rPr lang="en-US" dirty="0"/>
              <a:t>Java </a:t>
            </a:r>
            <a:r>
              <a:rPr lang="ru-RU" dirty="0"/>
              <a:t>бувають </a:t>
            </a:r>
            <a:r>
              <a:rPr lang="uk-UA" dirty="0"/>
              <a:t>двох типів, крім статичних і нестатичних:</a:t>
            </a:r>
            <a:br>
              <a:rPr lang="uk-UA" dirty="0"/>
            </a:br>
            <a:r>
              <a:rPr lang="uk-UA" dirty="0"/>
              <a:t>1) </a:t>
            </a:r>
            <a:r>
              <a:rPr lang="uk-UA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Звичайні</a:t>
            </a:r>
            <a:r>
              <a:rPr lang="uk-UA" dirty="0"/>
              <a:t>, прив’язані до класу або об’єкту (</a:t>
            </a:r>
            <a:r>
              <a:rPr lang="en-US" dirty="0"/>
              <a:t>static / non-static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їх вже давно бачили</a:t>
            </a:r>
          </a:p>
          <a:p>
            <a:r>
              <a:rPr lang="uk-UA" dirty="0"/>
              <a:t>2) </a:t>
            </a:r>
            <a:r>
              <a:rPr lang="uk-UA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Анонімні</a:t>
            </a:r>
            <a:r>
              <a:rPr lang="uk-UA" dirty="0"/>
              <a:t>, які не належать ні до якого класу, АБО взяті з класу (так само і статичні і нестатичні). </a:t>
            </a:r>
            <a:r>
              <a:rPr lang="uk-UA" b="1" i="1" dirty="0">
                <a:solidFill>
                  <a:schemeClr val="accent2">
                    <a:lumMod val="75000"/>
                  </a:schemeClr>
                </a:solidFill>
              </a:rPr>
              <a:t>Продовження на наступному слайді.</a:t>
            </a:r>
          </a:p>
          <a:p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88AD34-CC13-A360-EF76-56908F3E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24" y="3429000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11B58-150F-619B-352D-799E97DC9CB5}"/>
                  </a:ext>
                </a:extLst>
              </p14:cNvPr>
              <p14:cNvContentPartPr/>
              <p14:nvPr/>
            </p14:nvContentPartPr>
            <p14:xfrm>
              <a:off x="7243649" y="5400357"/>
              <a:ext cx="4585320" cy="86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11B58-150F-619B-352D-799E97DC9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7529" y="5394237"/>
                <a:ext cx="4597560" cy="8820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800+ Confused Monkey Stock Photos, Pictures &amp; Royalty-Free ...">
            <a:extLst>
              <a:ext uri="{FF2B5EF4-FFF2-40B4-BE49-F238E27FC236}">
                <a16:creationId xmlns:a16="http://schemas.microsoft.com/office/drawing/2014/main" id="{744EFF32-90DA-0417-37F7-DCE1BEE9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72" y="568647"/>
            <a:ext cx="3349752" cy="223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9E9BE-C200-3E3C-614B-C50B768E9CB2}"/>
              </a:ext>
            </a:extLst>
          </p:cNvPr>
          <p:cNvSpPr txBox="1"/>
          <p:nvPr/>
        </p:nvSpPr>
        <p:spPr>
          <a:xfrm>
            <a:off x="9778682" y="2303364"/>
            <a:ext cx="19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void eat()</a:t>
            </a:r>
            <a:endParaRPr lang="uk-UA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Banana PNG Image - PurePNG | Free transparent CC0 PNG Image Library">
            <a:extLst>
              <a:ext uri="{FF2B5EF4-FFF2-40B4-BE49-F238E27FC236}">
                <a16:creationId xmlns:a16="http://schemas.microsoft.com/office/drawing/2014/main" id="{836DC56B-F797-DDA8-8BA3-F6F8DB29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81" y="1598099"/>
            <a:ext cx="2520406" cy="16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2DB0D-D11E-54EE-5389-C9999CEB9E9D}"/>
              </a:ext>
            </a:extLst>
          </p:cNvPr>
          <p:cNvSpPr txBox="1"/>
          <p:nvPr/>
        </p:nvSpPr>
        <p:spPr>
          <a:xfrm>
            <a:off x="7247202" y="2574355"/>
            <a:ext cx="1979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public Banana b1;</a:t>
            </a:r>
            <a:endParaRPr lang="uk-UA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13477-C61E-E798-4FEC-E00572837685}"/>
              </a:ext>
            </a:extLst>
          </p:cNvPr>
          <p:cNvSpPr txBox="1"/>
          <p:nvPr/>
        </p:nvSpPr>
        <p:spPr>
          <a:xfrm>
            <a:off x="8473952" y="457553"/>
            <a:ext cx="1979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class Monkey {</a:t>
            </a:r>
            <a:endParaRPr lang="uk-UA" sz="1600" b="1" dirty="0">
              <a:solidFill>
                <a:srgbClr val="0070C0"/>
              </a:solidFill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76C2B07-B182-73FC-E073-803CFEED339E}"/>
              </a:ext>
            </a:extLst>
          </p:cNvPr>
          <p:cNvSpPr/>
          <p:nvPr/>
        </p:nvSpPr>
        <p:spPr>
          <a:xfrm>
            <a:off x="10196548" y="281381"/>
            <a:ext cx="1813024" cy="1029452"/>
          </a:xfrm>
          <a:prstGeom prst="cloudCallout">
            <a:avLst>
              <a:gd name="adj1" fmla="val -46051"/>
              <a:gd name="adj2" fmla="val 5794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92E1-EDA6-92FA-F6E1-6B97F48DCA38}"/>
              </a:ext>
            </a:extLst>
          </p:cNvPr>
          <p:cNvSpPr txBox="1"/>
          <p:nvPr/>
        </p:nvSpPr>
        <p:spPr>
          <a:xfrm>
            <a:off x="10511005" y="426775"/>
            <a:ext cx="20421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Hell nah</a:t>
            </a:r>
          </a:p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</a:rPr>
              <a:t>banan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endParaRPr lang="uk-UA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C4ABF0AB-F267-0CDB-484F-5254AA8C4E45}"/>
              </a:ext>
            </a:extLst>
          </p:cNvPr>
          <p:cNvSpPr/>
          <p:nvPr/>
        </p:nvSpPr>
        <p:spPr>
          <a:xfrm>
            <a:off x="7701791" y="942917"/>
            <a:ext cx="1813024" cy="1029452"/>
          </a:xfrm>
          <a:prstGeom prst="cloudCallout">
            <a:avLst>
              <a:gd name="adj1" fmla="val 66458"/>
              <a:gd name="adj2" fmla="val 4883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5B739-F6CF-4B4C-06E8-C6B8F1159CDE}"/>
              </a:ext>
            </a:extLst>
          </p:cNvPr>
          <p:cNvSpPr txBox="1"/>
          <p:nvPr/>
        </p:nvSpPr>
        <p:spPr>
          <a:xfrm>
            <a:off x="8061155" y="1107738"/>
            <a:ext cx="1453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 WANT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STATIC OR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ARGUMENT</a:t>
            </a:r>
            <a:endParaRPr lang="uk-UA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15" y="1171360"/>
            <a:ext cx="3937000" cy="5444294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i="1" dirty="0">
                <a:latin typeface="Arial Nova" panose="020B0504020202020204" pitchFamily="34" charset="0"/>
              </a:rPr>
              <a:t>Дал</a:t>
            </a:r>
            <a:r>
              <a:rPr lang="uk-UA" sz="2000" b="1" i="1" dirty="0">
                <a:latin typeface="Arial Nova" panose="020B0504020202020204" pitchFamily="34" charset="0"/>
              </a:rPr>
              <a:t>і пропоную вам глянути ролик з поясненням лямбда виразів та інтерфейсів.</a:t>
            </a:r>
          </a:p>
          <a:p>
            <a:endParaRPr lang="uk-UA" sz="2000" b="1" i="1" dirty="0">
              <a:latin typeface="Arial Nova" panose="020B0504020202020204" pitchFamily="34" charset="0"/>
            </a:endParaRPr>
          </a:p>
          <a:p>
            <a:r>
              <a:rPr lang="uk-UA" sz="2000" b="1" i="1" dirty="0">
                <a:latin typeface="Arial Nova" panose="020B0504020202020204" pitchFamily="34" charset="0"/>
              </a:rPr>
              <a:t>Для першого</a:t>
            </a:r>
          </a:p>
          <a:p>
            <a:r>
              <a:rPr lang="en-US" sz="2000" b="1" i="1" dirty="0">
                <a:latin typeface="Arial Nova" panose="020B0504020202020204" pitchFamily="34" charset="0"/>
                <a:hlinkClick r:id="rId2"/>
              </a:rPr>
              <a:t>https://www.youtube.com/watch?v=ToPZUJjAi6E</a:t>
            </a:r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11 хвилин</a:t>
            </a:r>
          </a:p>
          <a:p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Для другого </a:t>
            </a:r>
            <a:r>
              <a:rPr lang="en-US" sz="2000" b="1" i="1" dirty="0">
                <a:latin typeface="Arial Nova" panose="020B0504020202020204" pitchFamily="34" charset="0"/>
                <a:hlinkClick r:id="rId3"/>
              </a:rPr>
              <a:t>https://www.youtube.com/watch?v=PnG5VtVhFT8</a:t>
            </a:r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20 хвилин</a:t>
            </a:r>
          </a:p>
          <a:p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Після цього скажіть, чи можемо ми використати різні функції </a:t>
            </a:r>
            <a:r>
              <a:rPr lang="en-US" sz="2000" b="1" i="1" dirty="0">
                <a:latin typeface="Arial Nova" panose="020B0504020202020204" pitchFamily="34" charset="0"/>
              </a:rPr>
              <a:t>show(Stage stage)?</a:t>
            </a:r>
          </a:p>
          <a:p>
            <a:r>
              <a:rPr lang="ru-RU" sz="2000" b="1" i="1" dirty="0">
                <a:latin typeface="Arial Nova" panose="020B0504020202020204" pitchFamily="34" charset="0"/>
              </a:rPr>
              <a:t>Чи можемо створити </a:t>
            </a:r>
            <a:r>
              <a:rPr lang="en-US" sz="2000" b="1" i="1" dirty="0">
                <a:latin typeface="Arial Nova" panose="020B0504020202020204" pitchFamily="34" charset="0"/>
              </a:rPr>
              <a:t>Consumer&lt;&gt; </a:t>
            </a:r>
            <a:r>
              <a:rPr lang="ru-RU" sz="2000" b="1" i="1" dirty="0">
                <a:latin typeface="Arial Nova" panose="020B0504020202020204" pitchFamily="34" charset="0"/>
              </a:rPr>
              <a:t>без аргументів?</a:t>
            </a:r>
          </a:p>
          <a:p>
            <a:endParaRPr lang="uk-UA" sz="2000" b="1" i="1" dirty="0"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48307-33A1-E0D0-018A-FC8361E9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809" y="1690445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25F20-FA76-C17C-26CB-1BA35D8A1143}"/>
                  </a:ext>
                </a:extLst>
              </p14:cNvPr>
              <p14:cNvContentPartPr/>
              <p14:nvPr/>
            </p14:nvContentPartPr>
            <p14:xfrm>
              <a:off x="6153150" y="3136900"/>
              <a:ext cx="3657600" cy="29209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25F20-FA76-C17C-26CB-1BA35D8A11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7031" y="3130785"/>
                <a:ext cx="3669839" cy="304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9D30BB-9932-9B30-290D-752032535CED}"/>
                  </a:ext>
                </a:extLst>
              </p14:cNvPr>
              <p14:cNvContentPartPr/>
              <p14:nvPr/>
            </p14:nvContentPartPr>
            <p14:xfrm>
              <a:off x="7867649" y="3776988"/>
              <a:ext cx="1209675" cy="23303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9D30BB-9932-9B30-290D-752032535C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1530" y="3770874"/>
                <a:ext cx="1221912" cy="24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8125-83C1-317A-B7CC-B96DB4C2CA42}"/>
              </a:ext>
            </a:extLst>
          </p:cNvPr>
          <p:cNvSpPr txBox="1"/>
          <p:nvPr/>
        </p:nvSpPr>
        <p:spPr>
          <a:xfrm>
            <a:off x="275033" y="1002317"/>
            <a:ext cx="37283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Arial Nova" panose="020B0504020202020204" pitchFamily="34" charset="0"/>
              </a:rPr>
              <a:t>Спробуйте сам</a:t>
            </a:r>
            <a:r>
              <a:rPr lang="uk-UA" sz="1800" dirty="0">
                <a:latin typeface="Arial Nova" panose="020B0504020202020204" pitchFamily="34" charset="0"/>
              </a:rPr>
              <a:t>і написати функціональний інтерфейс</a:t>
            </a:r>
            <a:br>
              <a:rPr lang="uk-UA" sz="1800" dirty="0">
                <a:latin typeface="Arial Nova" panose="020B0504020202020204" pitchFamily="34" charset="0"/>
              </a:rPr>
            </a:br>
            <a:r>
              <a:rPr lang="en-US" dirty="0" err="1">
                <a:latin typeface="Arial Nova" panose="020B0504020202020204" pitchFamily="34" charset="0"/>
              </a:rPr>
              <a:t>IntToString</a:t>
            </a:r>
            <a:endParaRPr lang="uk-UA" dirty="0">
              <a:latin typeface="Arial Nova" panose="020B0504020202020204" pitchFamily="34" charset="0"/>
            </a:endParaRPr>
          </a:p>
          <a:p>
            <a:br>
              <a:rPr lang="uk-UA" sz="1800" dirty="0">
                <a:latin typeface="Arial Nova" panose="020B0504020202020204" pitchFamily="34" charset="0"/>
              </a:rPr>
            </a:br>
            <a:r>
              <a:rPr lang="ru-RU" b="1" dirty="0">
                <a:latin typeface="Arial Nova" panose="020B0504020202020204" pitchFamily="34" charset="0"/>
              </a:rPr>
              <a:t>додайте анотац</a:t>
            </a:r>
            <a:r>
              <a:rPr lang="uk-UA" b="1" dirty="0">
                <a:latin typeface="Arial Nova" panose="020B0504020202020204" pitchFamily="34" charset="0"/>
              </a:rPr>
              <a:t>ію з відео</a:t>
            </a:r>
            <a:endParaRPr lang="en-US" b="1" dirty="0">
              <a:latin typeface="Arial Nova" panose="020B0504020202020204" pitchFamily="34" charset="0"/>
            </a:endParaRPr>
          </a:p>
          <a:p>
            <a:endParaRPr lang="uk-UA" dirty="0">
              <a:latin typeface="Arial Nova" panose="020B0504020202020204" pitchFamily="34" charset="0"/>
            </a:endParaRPr>
          </a:p>
          <a:p>
            <a:r>
              <a:rPr lang="uk-UA" b="1" dirty="0">
                <a:latin typeface="Arial Nova" panose="020B0504020202020204" pitchFamily="34" charset="0"/>
              </a:rPr>
              <a:t>д</a:t>
            </a:r>
            <a:r>
              <a:rPr lang="uk-UA" sz="1800" b="1" dirty="0">
                <a:latin typeface="Arial Nova" panose="020B0504020202020204" pitchFamily="34" charset="0"/>
              </a:rPr>
              <a:t>одайте єдину функцію</a:t>
            </a:r>
            <a:r>
              <a:rPr lang="en-US" sz="1800" b="1" dirty="0">
                <a:latin typeface="Arial Nova" panose="020B0504020202020204" pitchFamily="34" charset="0"/>
              </a:rPr>
              <a:t> </a:t>
            </a:r>
          </a:p>
          <a:p>
            <a:r>
              <a:rPr lang="en-US" dirty="0">
                <a:latin typeface="Arial Nova" panose="020B0504020202020204" pitchFamily="34" charset="0"/>
              </a:rPr>
              <a:t>String </a:t>
            </a:r>
            <a:r>
              <a:rPr lang="en-US" sz="1800" dirty="0">
                <a:latin typeface="Arial Nova" panose="020B0504020202020204" pitchFamily="34" charset="0"/>
              </a:rPr>
              <a:t>apply(int number)</a:t>
            </a:r>
          </a:p>
          <a:p>
            <a:endParaRPr lang="en-US" sz="1800" dirty="0">
              <a:latin typeface="Arial Nova" panose="020B0504020202020204" pitchFamily="34" charset="0"/>
            </a:endParaRPr>
          </a:p>
          <a:p>
            <a:r>
              <a:rPr lang="ru-RU" b="1" dirty="0">
                <a:latin typeface="Arial Nova" panose="020B0504020202020204" pitchFamily="34" charset="0"/>
              </a:rPr>
              <a:t>Додайте дв</a:t>
            </a:r>
            <a:r>
              <a:rPr lang="uk-UA" b="1" dirty="0">
                <a:latin typeface="Arial Nova" panose="020B0504020202020204" pitchFamily="34" charset="0"/>
              </a:rPr>
              <a:t>і функції, які просто повертають ваше ім’я та вік</a:t>
            </a:r>
            <a:br>
              <a:rPr lang="uk-UA" dirty="0">
                <a:latin typeface="Arial Nova" panose="020B0504020202020204" pitchFamily="34" charset="0"/>
              </a:rPr>
            </a:br>
            <a:br>
              <a:rPr lang="uk-UA" dirty="0">
                <a:latin typeface="Arial Nova" panose="020B0504020202020204" pitchFamily="34" charset="0"/>
              </a:rPr>
            </a:br>
            <a:r>
              <a:rPr lang="en-US" b="1" u="sng" dirty="0">
                <a:latin typeface="Arial Nova" panose="020B0504020202020204" pitchFamily="34" charset="0"/>
              </a:rPr>
              <a:t>default</a:t>
            </a:r>
            <a:r>
              <a:rPr lang="en-US" dirty="0">
                <a:latin typeface="Arial Nova" panose="020B0504020202020204" pitchFamily="34" charset="0"/>
              </a:rPr>
              <a:t> String name() {</a:t>
            </a:r>
          </a:p>
          <a:p>
            <a:r>
              <a:rPr lang="en-US" dirty="0">
                <a:latin typeface="Arial Nova" panose="020B0504020202020204" pitchFamily="34" charset="0"/>
              </a:rPr>
              <a:t>  // </a:t>
            </a:r>
            <a:r>
              <a:rPr lang="ru-RU" dirty="0">
                <a:latin typeface="Arial Nova" panose="020B0504020202020204" pitchFamily="34" charset="0"/>
              </a:rPr>
              <a:t>розписати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}</a:t>
            </a:r>
          </a:p>
          <a:p>
            <a:endParaRPr lang="en-US" sz="1800" dirty="0">
              <a:latin typeface="Arial Nova" panose="020B0504020202020204" pitchFamily="34" charset="0"/>
            </a:endParaRPr>
          </a:p>
          <a:p>
            <a:r>
              <a:rPr lang="en-US" b="1" u="sng" dirty="0">
                <a:latin typeface="Arial Nova" panose="020B0504020202020204" pitchFamily="34" charset="0"/>
              </a:rPr>
              <a:t>default</a:t>
            </a:r>
            <a:r>
              <a:rPr lang="en-US" dirty="0">
                <a:latin typeface="Arial Nova" panose="020B0504020202020204" pitchFamily="34" charset="0"/>
              </a:rPr>
              <a:t> int age() {</a:t>
            </a:r>
          </a:p>
          <a:p>
            <a:r>
              <a:rPr lang="en-US" dirty="0">
                <a:latin typeface="Arial Nova" panose="020B0504020202020204" pitchFamily="34" charset="0"/>
              </a:rPr>
              <a:t>  // </a:t>
            </a:r>
            <a:r>
              <a:rPr lang="ru-RU" dirty="0">
                <a:latin typeface="Arial Nova" panose="020B0504020202020204" pitchFamily="34" charset="0"/>
              </a:rPr>
              <a:t>розписати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}</a:t>
            </a:r>
            <a:endParaRPr lang="uk-UA" sz="1800" dirty="0">
              <a:latin typeface="Arial Nova" panose="020B0504020202020204" pitchFamily="34" charset="0"/>
            </a:endParaRPr>
          </a:p>
          <a:p>
            <a:endParaRPr lang="uk-UA" sz="1800" dirty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A2581-5517-344F-BCC3-6D5F7AF9E7C6}"/>
              </a:ext>
            </a:extLst>
          </p:cNvPr>
          <p:cNvSpPr txBox="1"/>
          <p:nvPr/>
        </p:nvSpPr>
        <p:spPr>
          <a:xfrm>
            <a:off x="4173415" y="1441158"/>
            <a:ext cx="701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1" dirty="0">
                <a:latin typeface="Arial Nova" panose="020B0504020202020204" pitchFamily="34" charset="0"/>
              </a:rPr>
              <a:t>Далі саме цікаве, спробуйте створити змінну</a:t>
            </a:r>
          </a:p>
          <a:p>
            <a:endParaRPr lang="uk-UA" b="1" i="1" dirty="0">
              <a:latin typeface="Arial Nova" panose="020B0504020202020204" pitchFamily="34" charset="0"/>
            </a:endParaRPr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fun1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(num);</a:t>
            </a:r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fun2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(num+1);</a:t>
            </a:r>
            <a:endParaRPr lang="uk-UA" dirty="0"/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fun3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(num*2);</a:t>
            </a:r>
          </a:p>
          <a:p>
            <a:endParaRPr lang="en-US" b="1" i="1" dirty="0">
              <a:latin typeface="Arial Nova" panose="020B0504020202020204" pitchFamily="34" charset="0"/>
            </a:endParaRPr>
          </a:p>
          <a:p>
            <a:r>
              <a:rPr lang="ru-RU" b="1" i="1" dirty="0">
                <a:latin typeface="Arial Nova" panose="020B0504020202020204" pitchFamily="34" charset="0"/>
              </a:rPr>
              <a:t>Отримати результат</a:t>
            </a:r>
            <a:br>
              <a:rPr lang="ru-RU" b="1" i="1" dirty="0">
                <a:latin typeface="Arial Nova" panose="020B0504020202020204" pitchFamily="34" charset="0"/>
              </a:rPr>
            </a:br>
            <a:br>
              <a:rPr lang="ru-RU" b="1" i="1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res1 = fun1.apply(2);</a:t>
            </a:r>
            <a:r>
              <a:rPr lang="ru-RU" dirty="0">
                <a:latin typeface="Arial Nova" panose="020B0504020202020204" pitchFamily="34" charset="0"/>
              </a:rPr>
              <a:t> 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res2 = fun2.apply(2);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res3 = fun3.apply(2);</a:t>
            </a:r>
          </a:p>
          <a:p>
            <a:endParaRPr lang="en-US" b="1" i="1" dirty="0">
              <a:latin typeface="Arial Nova" panose="020B0504020202020204" pitchFamily="34" charset="0"/>
            </a:endParaRPr>
          </a:p>
          <a:p>
            <a:r>
              <a:rPr lang="ru-RU" b="1" i="1" dirty="0">
                <a:latin typeface="Arial Nova" panose="020B0504020202020204" pitchFamily="34" charset="0"/>
              </a:rPr>
              <a:t>Вивести в консоль</a:t>
            </a:r>
          </a:p>
          <a:p>
            <a:endParaRPr lang="ru-RU" b="1" i="1" dirty="0">
              <a:latin typeface="Arial Nova" panose="020B0504020202020204" pitchFamily="34" charset="0"/>
            </a:endParaRPr>
          </a:p>
          <a:p>
            <a:r>
              <a:rPr lang="en-US" dirty="0" err="1">
                <a:latin typeface="Arial Nova" panose="020B0504020202020204" pitchFamily="34" charset="0"/>
              </a:rPr>
              <a:t>System.out.println</a:t>
            </a:r>
            <a:r>
              <a:rPr lang="en-US" dirty="0">
                <a:latin typeface="Arial Nova" panose="020B0504020202020204" pitchFamily="34" charset="0"/>
              </a:rPr>
              <a:t>(res1);………</a:t>
            </a:r>
            <a:endParaRPr lang="uk-UA" dirty="0"/>
          </a:p>
          <a:p>
            <a:endParaRPr lang="en-US" dirty="0"/>
          </a:p>
          <a:p>
            <a:r>
              <a:rPr lang="uk-UA" b="1" dirty="0">
                <a:solidFill>
                  <a:srgbClr val="FF0000"/>
                </a:solidFill>
              </a:rPr>
              <a:t>Ми створили звичайний </a:t>
            </a:r>
            <a:r>
              <a:rPr lang="ru-RU" b="1" dirty="0">
                <a:solidFill>
                  <a:srgbClr val="FF0000"/>
                </a:solidFill>
              </a:rPr>
              <a:t>клас</a:t>
            </a:r>
            <a:r>
              <a:rPr lang="uk-UA" b="1" dirty="0">
                <a:solidFill>
                  <a:srgbClr val="FF0000"/>
                </a:solidFill>
              </a:rPr>
              <a:t>?    </a:t>
            </a:r>
            <a:r>
              <a:rPr lang="uk-UA" b="1" dirty="0">
                <a:solidFill>
                  <a:schemeClr val="bg1"/>
                </a:solidFill>
              </a:rPr>
              <a:t>так</a:t>
            </a:r>
          </a:p>
          <a:p>
            <a:r>
              <a:rPr lang="uk-UA" b="1" dirty="0">
                <a:solidFill>
                  <a:srgbClr val="FF0000"/>
                </a:solidFill>
              </a:rPr>
              <a:t>Чи можна міняти поведінку нашого інтерфейсу?</a:t>
            </a:r>
          </a:p>
          <a:p>
            <a:r>
              <a:rPr lang="uk-UA" b="1" dirty="0">
                <a:solidFill>
                  <a:srgbClr val="FF0000"/>
                </a:solidFill>
              </a:rPr>
              <a:t>Як можна використати </a:t>
            </a:r>
            <a:r>
              <a:rPr lang="en-US" b="1" dirty="0">
                <a:solidFill>
                  <a:srgbClr val="FF0000"/>
                </a:solidFill>
              </a:rPr>
              <a:t>Supplier&lt;&gt;</a:t>
            </a:r>
            <a:r>
              <a:rPr lang="ru-RU" b="1" dirty="0">
                <a:solidFill>
                  <a:srgbClr val="FF0000"/>
                </a:solidFill>
              </a:rPr>
              <a:t> з в</a:t>
            </a:r>
            <a:r>
              <a:rPr lang="uk-UA" b="1" dirty="0">
                <a:solidFill>
                  <a:srgbClr val="FF0000"/>
                </a:solidFill>
              </a:rPr>
              <a:t>ідео?</a:t>
            </a:r>
          </a:p>
          <a:p>
            <a:endParaRPr lang="uk-UA" dirty="0"/>
          </a:p>
        </p:txBody>
      </p:sp>
      <p:pic>
        <p:nvPicPr>
          <p:cNvPr id="2053" name="Picture 5" descr="800+ Confused Monkey Stock Photos, Pictures &amp; Royalty-Free Images - iStock  | Confused animal, Confused person">
            <a:extLst>
              <a:ext uri="{FF2B5EF4-FFF2-40B4-BE49-F238E27FC236}">
                <a16:creationId xmlns:a16="http://schemas.microsoft.com/office/drawing/2014/main" id="{1F6645C6-6CDD-BAA0-D004-F4B20301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408" y="3429000"/>
            <a:ext cx="2342550" cy="342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Живчик">
            <a:extLst>
              <a:ext uri="{FF2B5EF4-FFF2-40B4-BE49-F238E27FC236}">
                <a16:creationId xmlns:a16="http://schemas.microsoft.com/office/drawing/2014/main" id="{22833242-A66D-2358-9F3E-5FCB58F8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815" y="3918497"/>
            <a:ext cx="16668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06356-7521-6F04-6AF6-426844E4EADE}"/>
              </a:ext>
            </a:extLst>
          </p:cNvPr>
          <p:cNvSpPr txBox="1"/>
          <p:nvPr/>
        </p:nvSpPr>
        <p:spPr>
          <a:xfrm>
            <a:off x="9327544" y="3249353"/>
            <a:ext cx="26899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interface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ZhivZh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void drink();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default void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getLiters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endParaRPr lang="uk-UA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510146D-0E61-4BBB-6B2C-23DB1EB2E1D6}"/>
              </a:ext>
            </a:extLst>
          </p:cNvPr>
          <p:cNvSpPr/>
          <p:nvPr/>
        </p:nvSpPr>
        <p:spPr>
          <a:xfrm>
            <a:off x="8733213" y="4387390"/>
            <a:ext cx="1813024" cy="1029452"/>
          </a:xfrm>
          <a:prstGeom prst="cloudCallout">
            <a:avLst>
              <a:gd name="adj1" fmla="val 49646"/>
              <a:gd name="adj2" fmla="val -650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8EC67-CC61-C2C5-967C-9C2259C146D8}"/>
              </a:ext>
            </a:extLst>
          </p:cNvPr>
          <p:cNvSpPr txBox="1"/>
          <p:nvPr/>
        </p:nvSpPr>
        <p:spPr>
          <a:xfrm>
            <a:off x="9118676" y="4582164"/>
            <a:ext cx="2042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Me see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</a:rPr>
              <a:t>С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las?</a:t>
            </a:r>
          </a:p>
        </p:txBody>
      </p: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C51EF7-4C43-5309-C5BD-500FE237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42" y="1123150"/>
            <a:ext cx="5858693" cy="5734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838200" y="-3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</a:t>
            </a:r>
            <a:r>
              <a:rPr lang="uk-UA" b="1" dirty="0"/>
              <a:t>ідключення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196609"/>
            <a:ext cx="5239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Тепер переходимо до проекту </a:t>
            </a:r>
            <a:r>
              <a:rPr lang="en-US" b="1" dirty="0">
                <a:solidFill>
                  <a:srgbClr val="FF0000"/>
                </a:solidFill>
              </a:rPr>
              <a:t>server!</a:t>
            </a:r>
            <a:endParaRPr lang="uk-UA" b="1" dirty="0">
              <a:solidFill>
                <a:srgbClr val="FF0000"/>
              </a:solidFill>
            </a:endParaRPr>
          </a:p>
          <a:p>
            <a:endParaRPr lang="uk-UA" dirty="0"/>
          </a:p>
          <a:p>
            <a:r>
              <a:rPr lang="uk-UA" dirty="0"/>
              <a:t>Далі будемо на сервері отримувати запит на приєднання і додавати до списку людей.</a:t>
            </a:r>
          </a:p>
          <a:p>
            <a:endParaRPr lang="uk-UA" dirty="0"/>
          </a:p>
          <a:p>
            <a:r>
              <a:rPr lang="uk-UA" dirty="0"/>
              <a:t>Зробимо список кращим – додамо айпі адреси, а під ними нікнейми.</a:t>
            </a:r>
          </a:p>
          <a:p>
            <a:endParaRPr lang="uk-UA" dirty="0"/>
          </a:p>
          <a:p>
            <a:r>
              <a:rPr lang="uk-UA" dirty="0"/>
              <a:t>Всі зміни будуть командами – видалення, зміна паролю, очищення чатів користувачів.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58FA6-41A5-D788-6E43-5ED436C4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91" y="4776895"/>
            <a:ext cx="178142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861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Arial Nova</vt:lpstr>
      <vt:lpstr>Office Theme</vt:lpstr>
      <vt:lpstr>Мій Telegram </vt:lpstr>
      <vt:lpstr>План</vt:lpstr>
      <vt:lpstr>Вхід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15</cp:revision>
  <dcterms:created xsi:type="dcterms:W3CDTF">2025-03-17T16:37:51Z</dcterms:created>
  <dcterms:modified xsi:type="dcterms:W3CDTF">2025-05-09T19:11:21Z</dcterms:modified>
</cp:coreProperties>
</file>