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3.xml" ContentType="application/vnd.openxmlformats-officedocument.presentationml.notesSlide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notesSlides/notesSlide4.xml" ContentType="application/vnd.openxmlformats-officedocument.presentationml.notesSlide+xml"/>
  <Override PartName="/ppt/ink/ink75.xml" ContentType="application/inkml+xml"/>
  <Override PartName="/ppt/ink/ink76.xml" ContentType="application/inkml+xml"/>
  <Override PartName="/ppt/ink/ink77.xml" ContentType="application/inkml+xml"/>
  <Override PartName="/ppt/notesSlides/notesSlide5.xml" ContentType="application/vnd.openxmlformats-officedocument.presentationml.notesSlide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notesSlides/notesSlide6.xml" ContentType="application/vnd.openxmlformats-officedocument.presentationml.notesSlide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notesSlides/notesSlide7.xml" ContentType="application/vnd.openxmlformats-officedocument.presentationml.notesSlide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59.xml" ContentType="application/inkml+xml"/>
  <Override PartName="/ppt/ink/ink160.xml" ContentType="application/inkml+xml"/>
  <Override PartName="/ppt/notesSlides/notesSlide10.xml" ContentType="application/vnd.openxmlformats-officedocument.presentationml.notesSlide+xml"/>
  <Override PartName="/ppt/ink/ink161.xml" ContentType="application/inkml+xml"/>
  <Override PartName="/ppt/notesSlides/notesSlide11.xml" ContentType="application/vnd.openxmlformats-officedocument.presentationml.notesSlide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notesSlides/notesSlide12.xml" ContentType="application/vnd.openxmlformats-officedocument.presentationml.notesSlide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8" r:id="rId4"/>
    <p:sldId id="271" r:id="rId5"/>
    <p:sldId id="286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7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82663" autoAdjust="0"/>
  </p:normalViewPr>
  <p:slideViewPr>
    <p:cSldViewPr snapToGrid="0">
      <p:cViewPr varScale="1">
        <p:scale>
          <a:sx n="71" d="100"/>
          <a:sy n="71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0:07.5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9224 1 24575,'-23'0'0,"0"2"0,0 0 0,0 1 0,1 2 0,-1 0 0,1 2 0,0 0 0,1 1 0,0 1 0,-31 19 0,-182 90 0,127-62 0,-159 59 0,265-115 0,-199 78 0,-17-2 0,85-33 0,-87 21 0,104-33 0,-111 48 0,-9-1-105,30-17-479,-139 35 1273,-125 20-689,453-112 0,-203 39 0,-14-5 0,72-1 0,101-21 0,39-9 0,0-2 0,-32 5 0,-9-1 0,-107 31 0,47-9 0,-145 42 0,146-35 0,70-21 0,-56 11 0,-61 15 0,89-21 0,-100 10 0,-33 15 0,127-27 0,24-7 0,1 3 0,-98 40 0,120-41 0,-2-1 0,-46 9 0,-18 6 0,-74 13 0,145-35 0,-140 32 0,151-34 0,-199 57 0,47-4 0,-32 13 0,-52 46 0,189-90 0,-97 32 0,57-26 0,-59 15 0,101-29 0,2 3 0,0 3 0,-110 58 0,105-48 0,-477 239 0,510-257 0,0 0 0,1 0 0,0 3 0,2 1 0,-35 26 0,69-46 0,-1-1 0,0 0 0,1 1 0,-1-1 0,0 1 0,1 0 0,-1-1 0,0 1 0,1-1 0,-1 1 0,1 0 0,-1-1 0,1 1 0,0 0 0,-1 0 0,1-1 0,0 1 0,-1 0 0,1 0 0,0 0 0,0 0 0,0-1 0,0 1 0,-1 0 0,1 0 0,1 0 0,-1 1 0,0-2 0,1 1 0,0 0 0,0 0 0,-1-1 0,1 1 0,0 0 0,0-1 0,0 1 0,0-1 0,0 1 0,0-1 0,0 1 0,0-1 0,0 0 0,0 1 0,0-1 0,2 0 0,49 2 0,-26-5 0,48-14 0,-50 11 0,1 0 0,32-2 0,6 4 0,-17 2 0,0-2 0,50-11 0,-61 8 0,0 3 0,57-1 0,-193 25 0,23-3 0,10-3 0,21-4 0,0-2 0,-68 4 0,87-11 0,-51-1 0,75 0 0,0 0 0,-1-1 0,1 0 0,0 0 0,-1 0 0,1 0 0,0-1 0,0 1 0,0-1 0,0 0 0,1 0 0,-1-1 0,-6-5 0,8 6 0,0 0 0,1-1 0,0 1 0,-1-1 0,1 0 0,0 1 0,1-1 0,-1 0 0,0 0 0,1 1 0,-1-1 0,1 0 0,0 0 0,0 0 0,0 0 0,0 1 0,1-1 0,-1 0 0,1 0 0,-1 0 0,1 1 0,0-1 0,0 0 0,0 1 0,3-5 0,2-5 0,1 1 0,0 0 0,0 0 0,10-11 0,6-9 0,-1-1 0,30-58 0,12-20 0,-33 58 40,-24 38-391,1 0 0,1 0-1,18-22 1,-10 19-6475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27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 24575,'-1'0'0,"0"1"0,1-1 0,-1 0 0,0 1 0,1-1 0,-1 1 0,1-1 0,-1 1 0,1 0 0,-1-1 0,1 1 0,-1 0 0,1-1 0,-1 1 0,1 0 0,0-1 0,-1 1 0,1 0 0,0 0 0,0-1 0,0 1 0,0 0 0,-1 0 0,1-1 0,0 1 0,0 0 0,0 0 0,0 0 0,1-1 0,-1 1 0,0 0 0,0 0 0,1 0 0,5 35 0,-5-31 0,45 194 0,-38-174 0,0-1 0,2 0 0,1-1 0,1 0 0,29 41 0,-40-62 0,0-1 0,0 1 0,0-1 0,0 0 0,0 0 0,0 1 0,0-1 0,1 0 0,-1 0 0,0 0 0,1 0 0,-1 0 0,0 0 0,1-1 0,-1 1 0,1 0 0,0-1 0,-1 1 0,1-1 0,-1 1 0,1-1 0,0 0 0,-1 0 0,4 0 0,-3-1 0,0 1 0,0-1 0,0 0 0,-1-1 0,1 1 0,0 0 0,-1 0 0,1-1 0,-1 1 0,1-1 0,-1 1 0,0-1 0,1 0 0,-1 0 0,0 1 0,1-5 0,2-3 0,0-1 0,0 0 0,-1 0 0,-1 0 0,0 0 0,2-19 0,-6-75 0,3-65 0,8 119 0,-9 67 0,0 0 0,1 0 0,1 0 0,0 0 0,2-1 0,5 18 0,7 40 0,-13-56-114,2 0 1,0 0-1,1 0 0,1-1 0,1 0 1,0 0-1,1-1 0,1 0 0,0 0 1,1-1-1,21 21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0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24575,'11'28'0,"0"-8"0,12 71 0,-15-56 0,2 0 0,1 0 0,16 33 0,-22-85 0,-2-17 0,-2 30 0,0-9 0,1 0 0,0 1 0,1-1 0,1 1 0,0 0 0,10-21 0,-11 28 0,-1 0 0,1 0 0,0 1 0,1-1 0,-1 1 0,1 0 0,0 0 0,0 0 0,0 0 0,1 1 0,-1-1 0,1 1 0,0 0 0,0 1 0,0-1 0,0 1 0,9-3 0,-12 5 0,0-1 0,-1 1 0,1 0 0,0-1 0,0 1 0,-1 0 0,1 0 0,0 0 0,0 1 0,-1-1 0,1 0 0,0 1 0,-1-1 0,1 1 0,0-1 0,-1 1 0,1 0 0,-1-1 0,1 1 0,-1 0 0,1 0 0,-1 0 0,0 1 0,1-1 0,-1 0 0,0 0 0,0 1 0,0-1 0,0 0 0,0 1 0,0-1 0,1 4 0,2 4 0,-1 1 0,0-1 0,-1 1 0,2 18 0,1 0 0,1 3-102,10 38 327,-15-66-293,0-1 1,-1 1-1,1-1 0,0 0 1,1 1-1,-1-1 0,0 0 1,1 0-1,-1 0 1,1 0-1,0 0 0,-1 0 1,1 0-1,0-1 0,0 1 1,0-1-1,0 1 1,1-1-1,-1 0 0,0 0 1,4 1-1,8-1-6758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1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24575,'0'16'0,"-1"7"0,2 0 0,0 0 0,7 33 0,-7-51 0,0 1 0,1-1 0,0 0 0,0 1 0,0-1 0,0 0 0,1 0 0,0-1 0,0 1 0,0-1 0,1 1 0,-1-1 0,1 0 0,0 0 0,0-1 0,0 1 0,1-1 0,0 0 0,8 5 0,-11-7 0,0-1 0,0 1 0,0-1 0,0 1 0,-1-1 0,1 0 0,0 0 0,0 0 0,0 0 0,0 0 0,0 0 0,0 0 0,0-1 0,-1 1 0,1-1 0,0 1 0,0-1 0,0 0 0,-1 0 0,1 1 0,0-1 0,-1 0 0,1-1 0,-1 1 0,1 0 0,-1 0 0,0-1 0,1 1 0,-1-1 0,0 1 0,0-1 0,0 1 0,1-4 0,5-7 0,-1 0 0,-1 0 0,8-24 0,-7 17 0,-5 19 0,-1-1 0,0 1 0,0 0 0,1 0 0,-1 0 0,0 0 0,0-1 0,1 1 0,-1 0 0,0 0 0,0 0 0,1 0 0,-1 0 0,0 0 0,1 0 0,-1 0 0,0 0 0,0 0 0,1 0 0,-1 0 0,0 0 0,1 0 0,-1 0 0,0 0 0,0 0 0,1 0 0,-1 1 0,0-1 0,0 0 0,1 0 0,-1 0 0,0 0 0,0 0 0,1 1 0,-1-1 0,0 0 0,0 0 0,0 0 0,0 1 0,1-1 0,-1 0 0,0 0 0,0 1 0,0-1 0,0 0 0,0 1 0,0-1 0,1 0 0,-1 0 0,0 1 0,0-1 0,0 1 0,15 23 0,-7-11 0,-1-4-151,0-1-1,0 0 0,1 0 0,0-1 1,1 0-1,-1 0 0,1-1 1,12 6-1,3-2-6674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1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217 35 24575,'0'-1'0,"-1"-1"0,1 1 0,0 0 0,-1 0 0,1 0 0,-1-1 0,0 1 0,1 0 0,-1 0 0,0 0 0,0 0 0,1 0 0,-1 0 0,0 1 0,0-1 0,0 0 0,0 0 0,0 1 0,0-1 0,0 0 0,-1 1 0,1-1 0,0 1 0,0-1 0,0 1 0,-1 0 0,0-1 0,-39-6 0,37 7 0,-4-2 0,0 1 0,0 1 0,-1 0 0,1 0 0,0 0 0,0 1 0,0 0 0,0 1 0,0 0 0,-13 4 0,18-4 0,0 0 0,0 0 0,0 1 0,0-1 0,0 0 0,0 1 0,1 0 0,-1-1 0,1 1 0,0 0 0,0 0 0,0 1 0,0-1 0,1 0 0,-1 1 0,1-1 0,0 1 0,0-1 0,0 1 0,0-1 0,1 1 0,-1 0 0,1-1 0,0 1 0,1 7 0,-1-6-5,0 0 0,1 0 0,-1 0 0,1 0 0,0 0 0,1-1 0,-1 1 0,1 0 0,0 0 0,0-1 0,1 1 0,-1-1 0,1 0 0,0 0 0,5 6 0,-2-4 25,0-1 0,0 0 0,1 0 0,0-1 0,0 0 0,0 0 0,0 0 0,0-1 0,8 2 0,10 2-268,0-1 1,1-2-1,-1 0 1,1-2-1,27-1 1,-23-1-6579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2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203 34 24575,'-1'-2'0,"0"0"0,1 1 0,-1-1 0,0 0 0,0 1 0,0-1 0,-1 1 0,1-1 0,0 1 0,-1 0 0,1-1 0,0 1 0,-1 0 0,0 0 0,1 0 0,-1 0 0,0 0 0,1 0 0,-1 1 0,0-1 0,0 1 0,0-1 0,1 1 0,-1 0 0,0-1 0,0 1 0,-2 0 0,-54-4 0,52 4 0,0 1 0,0 0 0,0 0 0,1 1 0,-1-1 0,0 1 0,1 1 0,-1-1 0,1 1 0,-1 0 0,1 0 0,0 0 0,-9 9 0,13-11 0,0 1 0,-1-1 0,1 1 0,0-1 0,0 1 0,0 0 0,0 0 0,0-1 0,0 1 0,0 0 0,0 0 0,1 0 0,-1 0 0,1 0 0,0 0 0,-1 0 0,1 4 0,1-4 0,-1 1 0,1-1 0,0 1 0,0-1 0,0 1 0,0-1 0,0 0 0,1 0 0,-1 0 0,1 1 0,-1-1 0,1-1 0,0 1 0,0 0 0,0 0 0,0-1 0,4 3 0,0 0 0,0 0 0,0-1 0,0 0 0,1 0 0,-1-1 0,1 0 0,0 0 0,0 0 0,0-1 0,-1 0 0,1-1 0,0 1 0,11-2 0,-12 1 0,-1-1 0,1 0 0,-1 0 0,1 0 0,-1 0 0,0-1 0,0 0 0,1 0 0,-1-1 0,-1 1 0,1-1 0,0 0 0,-1 0 0,1-1 0,-1 1 0,0-1 0,4-5 0,-7 7 0,0 1 0,-1 0 0,1 0 0,0 0 0,0 0 0,-1 0 0,1 0 0,0 0 0,0 0 0,0 0 0,1 0 0,-1 0 0,0 0 0,0 1 0,0-1 0,0 0 0,1 1 0,-1-1 0,0 1 0,1 0 0,-1-1 0,0 1 0,1 0 0,-1 0 0,3 0 0,-2 1 0,0 0 0,0 0 0,0 1 0,0-1 0,-1 1 0,1 0 0,0-1 0,-1 1 0,1 0 0,-1 0 0,2 3 0,14 15 0,-10-14-105,0 0 0,1 0 0,-1-1 0,1 0 0,0-1 0,0 0 0,1 0 0,-1-1 0,1 0 0,-1 0 0,1-1 0,11 1 0,10 2-6721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2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24575,'0'7'0,"0"7"0,0 7 0,0 7 0,0 4 0,0 3 0,6 1 0,2-5-8191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2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 24575,'6'0'0,"8"0"0,7 0 0,7 0 0,4 0 0,3 0 0,1 0 0,1 0 0,0 0 0,-1 0 0,1 0 0,-2 0 0,1 0 0,-1 0 0,1 0 0,-7-6 0,-2-2 0,-5 1-8191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3.3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 24575,'-4'5'0,"0"0"0,1 0 0,0 0 0,0 1 0,0-1 0,1 1 0,0 0 0,0 0 0,0 0 0,1 0 0,0 0 0,0 0 0,0 0 0,1 1 0,0 6 0,0-4 0,0 0 0,1 0 0,0 0 0,1 0 0,0 0 0,0 0 0,1-1 0,0 1 0,7 13 0,-8-18 0,0-1 0,-1-1 0,1 1 0,0 0 0,0 0 0,1-1 0,-1 1 0,1-1 0,-1 1 0,1-1 0,0 0 0,0 0 0,0-1 0,0 1 0,0 0 0,0-1 0,0 0 0,0 0 0,1 0 0,-1 0 0,0 0 0,1-1 0,-1 1 0,1-1 0,-1 0 0,1 0 0,-1-1 0,1 1 0,-1 0 0,6-3 0,-3 1 0,0 0 0,-1-1 0,1 0 0,-1-1 0,1 1 0,-1-1 0,0 0 0,-1 0 0,1-1 0,-1 1 0,1-1 0,-1 0 0,-1 0 0,1 0 0,4-10 0,32-76 0,-34 145 0,-6-35-273,0 1 0,1-1 0,1 1 0,8 33 0,-3-29-6553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9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24575,'9'0'0,"-1"0"0,1 1 0,-1 0 0,1 0 0,-1 1 0,1 0 0,-1 1 0,0-1 0,0 2 0,0-1 0,-1 1 0,13 8 0,-15-8 0,0 0 0,0 1 0,-1 0 0,0 0 0,1 0 0,-2 0 0,1 0 0,0 1 0,-1 0 0,0-1 0,-1 1 0,1 0 0,-1 1 0,0-1 0,-1 0 0,1 1 0,-1 7 0,3 20-195,-3 1 0,-1 0 0,-1 0 0,-2 0 0,-1-1 0,-15 55 0,13-65-6631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2:11.1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2644 24575,'83'2'0,"94"-5"0,-153 0 0,-1-1 0,0-1 0,1-1 0,-2-2 0,24-10 0,108-58 0,-100 47 0,-31 17 0,-2-2 0,0 0 0,0-2 0,22-22 0,71-81 0,-33 33 0,-57 60 0,-2-1 0,0-2 0,-2 0 0,-1 0 0,28-60 0,72-124 0,-73 135 0,-34 60 0,-1-1 0,0 0 0,13-36 0,-2-1 0,47-88 0,-14 34 0,10-53 0,0 0 0,-34 83 0,-23 57 0,0 0 0,2 0 0,1 1 0,0 0 0,23-31 0,-9 17 0,35-62 0,-37 57 0,32-44 0,-9 32 0,12-18 0,-30 35 0,1 1 0,59-55 0,-62 64 0,-15 16 0,1 1 0,24-15 0,0 0 0,-36 24 0,1-1 0,-1 0 0,1 1 0,0-1 0,-1 1 0,1-1 0,0 1 0,0-1 0,-1 1 0,1-1 0,0 1 0,0 0 0,0-1 0,-1 1 0,1 0 0,0 0 0,0-1 0,0 1 0,0 0 0,0 0 0,1 0 0,-5 15 0,-21 25 0,13-27 0,0 1 0,1 1 0,0 0 0,1 1 0,1-1 0,1 2 0,0-1 0,1 1 0,1 0 0,0 0 0,1 1 0,1-1 0,1 1 0,1 0 0,0-1 0,1 1 0,4 30 0,-4-47 0,0-1 0,0 1 0,0-1 0,0 0 0,0 1 0,0-1 0,0 1 0,0-1 0,0 1 0,1-1 0,-1 0 0,0 1 0,0-1 0,0 0 0,0 1 0,1-1 0,-1 0 0,0 1 0,0-1 0,1 0 0,-1 1 0,0-1 0,1 0 0,-1 0 0,0 1 0,1-1 0,-1 0 0,0 0 0,1 0 0,-1 1 0,1-1 0,-1 0 0,0 0 0,1 0 0,13-10 0,15-31 0,-21 30 0,23-38 0,-1-1 0,36-87 0,-23 46 0,-42 90 0,-1 0 0,1 1 0,-1-1 0,0 0 0,1 0 0,-1 0 0,0 1 0,0-1 0,1 0 0,-1 0 0,0 0 0,0 0 0,0 1 0,0-1 0,0 0 0,0 0 0,0 0 0,0 0 0,-1 0 0,1 1 0,0-1 0,0 0 0,-1 0 0,1 0 0,-1 1 0,1-1 0,0 0 0,-1 1 0,-1-2 0,0 0 0,0 1 0,0 0 0,0 0 0,0 0 0,0 0 0,0 0 0,0 0 0,-1 0 0,1 1 0,0-1 0,-4 1 0,-11-2 0,-1 2 0,-26 1 0,30 0 0,-42 0-110,16-1-204,0 2 0,0 1 1,-65 14-1,83-11-6512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2:16.1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2868 24575,'4'-2'0,"0"-1"0,-1 1 0,1-1 0,0 0 0,-1 0 0,0-1 0,0 1 0,0-1 0,0 1 0,0-1 0,-1 0 0,4-7 0,7-8 0,59-79 0,-3-4 0,59-120 0,-13 46 0,-36 60 0,-72 105 0,106-185 0,-99 168 0,1 1 0,1 0 0,2 1 0,0 1 0,34-35 0,62-86 0,-68 103 0,3 2 0,1 3 0,1 1 0,90-46 0,-4 17 0,-98 41 0,48-38 0,-50 33 0,48-27 0,22-10 0,-61 37 0,1 1 0,64-27 0,79-42 0,-41 18 0,306-148 0,-384 193 0,139-60 0,-156 74 0,87-29 0,121-26 0,-1 23 0,-164 37 0,-50 7 0,0 2 0,54-1 0,-74 6 0,0-1 0,36-8 0,-34 5 0,54-3 0,-48 8 0,0-2 0,0-1 0,36-8 0,-39 6 0,1 2 0,-1 1 0,62 3 0,27-1 0,-32-15 0,-65 11 0,1 1 0,32-3 0,653 5 0,-344 5 0,448-3 0,-788 2 0,1 0 0,47 13 0,-5-2 0,124 21 0,-142-24 0,78 26 0,-80-21 0,81 15 0,-21-10 0,107 35 0,79 19 0,159 38 0,-320-75 0,-88-23 0,-37-11 0,0 1 0,1-2 0,0 1 0,0-1 0,13 1 0,-23-3 0,1 0 0,-1 0 0,0 0 0,0 0 0,1 0 0,-1 0 0,0 0 0,0 0 0,0 0 0,1 0 0,-1 0 0,0 0 0,0 0 0,1 0 0,-1 0 0,0 0 0,0 0 0,1 0 0,-1 0 0,0 0 0,0 0 0,0 0 0,1-1 0,-1 1 0,0 0 0,0 0 0,0 0 0,0 0 0,1 0 0,-1-1 0,0 1 0,0 0 0,0 0 0,0 0 0,0-1 0,1 1 0,-1 0 0,0 0 0,0 0 0,0-1 0,0 1 0,0 0 0,-8-10 0,-23-12 0,26 18 0,-27-16 0,-1 0 0,-1 2 0,-47-18 0,68 30 0,-1-2 0,1 0 0,1 0 0,-16-13 0,15 10 0,0 1 0,0 1 0,-16-7 0,137 74 0,-53-27 0,90 38 0,-124-61 0,-9-5 0,-1 1 0,1 0 0,-1 0 0,0 2 0,-1-1 0,1 1 0,-1 1 0,12 10 0,-21-17 0,-1 0 0,0 1 0,0-1 0,0 0 0,0 1 0,0-1 0,0 0 0,0 1 0,0-1 0,0 0 0,0 1 0,0-1 0,0 0 0,0 1 0,0-1 0,-1 0 0,1 1 0,0-1 0,0 0 0,0 1 0,0-1 0,0 0 0,-1 1 0,1-1 0,0 0 0,0 0 0,-1 1 0,1-1 0,0 0 0,0 0 0,-1 0 0,1 0 0,0 1 0,-1-1 0,1 0 0,0 0 0,-1 0 0,1 0 0,0 0 0,-1 0 0,1 0 0,0 0 0,-1 0 0,1 0 0,0 0 0,-1 0 0,1 0 0,0 0 0,-1 0 0,-21 3 0,22-3 0,-103 0 0,77-2 0,-1 1 0,1 2 0,-1 1 0,-49 9 0,-78 30 0,128-35-1365,2-2-5461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28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24575,'-1'29'0,"2"0"0,1 1 0,2-1 0,11 48 0,24 101-1365,-38-172-5461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2:22.4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24575,'2'5'0,"-1"0"0,1-1 0,0 1 0,1-1 0,-1 0 0,1 0 0,-1 1 0,1-2 0,0 1 0,1 0 0,-1-1 0,1 1 0,6 4 0,16 19 0,0 11 0,59 64 0,-74-90 0,1-2 0,0 0 0,1 0 0,0-1 0,0 0 0,1-2 0,0 1 0,0-2 0,20 7 0,26 7 0,-32-9 0,1-1 0,1-2 0,0-1 0,49 5 0,46 4 0,-86-8 0,59 2 0,-75-9 0,1 2 0,31 8 0,39 4 0,56 7 0,-75-10 0,-2 3 0,-46-9 0,0-1 0,43 2 0,546-6 0,-287-3 0,-304 0 0,-1 0 0,43-10 0,-40 6 0,0 1 0,30-1 0,-25 3 0,0-1 0,33-9 0,1 0 0,-28 5 0,53-18 0,10-4 0,-36 14 0,0-3 0,75-33 0,-119 41 0,-1-1 0,0 0 0,-1-2 0,23-19 0,8-7 0,-33 27-227,-1-1-1,0-1 1,-1-1-1,-1-1 1,18-24-1,-20 25-6598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2:25.2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1682 24575,'37'13'0,"-5"-1"0,44 5 0,-47-9 0,-1-2 0,1-1 0,34 1 0,-34-4 0,56 12 0,-55-8 0,55 3 0,623-7 0,-341-4 0,-337 0 0,0-2 0,0 0 0,-1-2 0,32-11 0,-25 7 0,72-10 0,-85 18 0,0-1 0,-1-1 0,1-1 0,-1 0 0,0-2 0,-1-1 0,1 0 0,-2-2 0,1 0 0,28-21 0,6-8 0,-35 26 0,37-32 0,73-53 0,-60 45 0,-50 39 0,37-32 0,-30 20 0,3-3 0,0-1 0,-3-1 0,29-41 0,-8 6 0,-31 44 0,-1 0 0,23-42 0,-28 45 0,1 0 0,1 0 0,0 1 0,25-24 0,-21 23 0,0-1 0,27-42 0,-25 28 0,2 0 0,1 2 0,2 1 0,1 0 0,1 2 0,2 1 0,31-25 0,15-13 0,-50 44 0,0 1 0,29-20 0,11 0 0,79-37 0,-116 64 0,0 2 0,1 2 0,0 0 0,1 2 0,0 1 0,0 1 0,1 1 0,56 0 0,-28 2 0,63-10 0,-63 5 0,65 0 0,-38 9 0,-94 0 0,0 0 0,-1 0 0,2 1 0,-1 1 0,0-1 0,0 1 0,-13 8 0,-76 41 0,19-9 0,56-31 0,15-7 0,1-1 0,-1 0 0,-1-1 0,1 0 0,0 0 0,-1 0 0,1-1 0,-11 1 0,19-4 0,0 1 0,0-1 0,0 0 0,0 1 0,0-1 0,0 1 0,0-1 0,1 0 0,-1 1 0,0-1 0,0 1 0,0-1 0,1 1 0,-1-1 0,0 0 0,1 1 0,-1-1 0,0 1 0,1 0 0,-1-1 0,1 1 0,-1-1 0,1 1 0,-1 0 0,1-1 0,-1 1 0,1 0 0,-1-1 0,1 1 0,0 0 0,23-20 0,40-18 0,-8 4 0,73-32 0,-127 65 0,-1 1 0,1-1 0,-1 1 0,1-1 0,-1 0 0,1 0 0,-1 1 0,0-1 0,1 0 0,-1 0 0,0 0 0,0 0 0,0 0 0,2-3 0,-3 4 0,-1-1 0,1 1 0,0-1 0,0 1 0,-1 0 0,1-1 0,0 1 0,-1 0 0,1-1 0,0 1 0,-1 0 0,1-1 0,-1 1 0,1 0 0,0-1 0,-1 1 0,1 0 0,-1 0 0,1 0 0,-1 0 0,1-1 0,-1 1 0,1 0 0,-1 0 0,1 0 0,-1 0 0,1 0 0,-2 0 0,-55-1 0,49 1 0,-91 2 0,-106-3 0,173-3-341,1-2 0,-1-1-1,-55-21 1,67 20-6485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2:39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2215 24575,'848'0'0,"-816"-2"0,0-1 0,39-9 0,-36 5 0,56-3 0,-59 7 0,61-13 0,-22 3 0,127-28 0,-101 18 0,-66 14 0,1-1 0,52-26 0,-8 4 0,143-56 0,-39 24 0,-69 28 0,18-5 0,34-14 0,124-52 0,-213 76 0,165-80 0,-36 2 0,87-51 0,-234 126 0,10-6 0,61-48 0,-33 14 0,6-4 0,96-97 0,178-199 0,-350 351 0,43-29 0,-39 31 0,33-30 0,61-72 0,-122 121 0,-11 4 0,-11 8 0,-3 8 0,1 1 0,2 1 0,0 1 0,1 1 0,1 1 0,-22 31 0,7-1 0,-55 112 0,68-125 0,17-33 0,0 2 0,0-1 0,1 1 0,0-1 0,1 1 0,-4 14 0,6-22 0,1-1 0,0 1 0,0-1 0,0 1 0,0-1 0,0 1 0,-1-1 0,1 1 0,0-1 0,0 1 0,0 0 0,0-1 0,1 1 0,-1-1 0,0 1 0,0-1 0,0 1 0,0-1 0,1 1 0,-1-1 0,0 1 0,0-1 0,1 1 0,-1-1 0,0 1 0,1-1 0,-1 0 0,0 1 0,1-1 0,-1 1 0,1-1 0,-1 0 0,1 1 0,-1-1 0,1 0 0,-1 0 0,1 1 0,24-6 0,23-23 0,-11-7 0,0-1 0,-2-2 0,-2-1 0,53-83 0,-63 90 0,26-32 0,-32 45 0,-2-2 0,0 0 0,17-32 0,-30 48 0,1 0 0,0 0 0,-1-1 0,0 1 0,0-1 0,0 0 0,0 0 0,0-8 0,-2 13 0,0 0 0,0 0 0,0 0 0,0 0 0,0 0 0,-1 0 0,1 0 0,0 0 0,-1 0 0,1 0 0,0 0 0,-1 0 0,1 0 0,-1 1 0,0-1 0,1 0 0,-1 0 0,0 1 0,-1-2 0,0 0 0,0 1 0,0 0 0,0 0 0,-1 0 0,1 1 0,0-1 0,-1 0 0,1 1 0,0 0 0,-1-1 0,-4 1 0,-9 2 0,-1 0 0,0 0 0,0 2 0,1 0 0,-1 1 0,1 1 0,-16 8 0,-24 7 0,-296 104 0,240-79 0,82-32 0,-1-1 0,-61 17 0,67-20 0,25-10 0,0 1 0,0-1 0,0 0 0,0 1 0,-1-1 0,1 0 0,0 1 0,0-1 0,0 0 0,0 1 0,0-1 0,0 0 0,0 1 0,0-1 0,0 0 0,0 1 0,0-1 0,1 0 0,-1 1 0,0-1 0,0 0 0,0 1 0,0-1 0,0 0 0,1 0 0,-1 1 0,0-1 0,0 0 0,0 1 0,1-1 0,-1 0 0,0 0 0,0 0 0,1 1 0,-1-1 0,0 0 0,1 0 0,46 22 0,-25-13 0,89 49-682,151 106-1,-246-153-6143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2:48.2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24575,'947'0'0,"-923"1"0,0 2 0,45 10 0,-44-7 0,1-2 0,33 3 0,-17-6 0,16 0 0,103 15 0,47 18 0,-83-14 0,-35-7 0,-56-9 0,59 1 0,-65-5 0,-1 1 0,1 2 0,43 8 0,-44-5 0,0-2 0,48 3 0,-48-6 0,0 1 0,49 11 0,49 18 0,-50-13 0,108 40 0,-129-34 0,-35-15 0,1 0 0,-1-1 0,2-1 0,23 5 0,-43-12 0,-1 0 0,0 0 0,0 0 0,0 1 0,0-1 0,0 0 0,0 0 0,1 0 0,-1 0 0,0 0 0,0 0 0,0 0 0,0 0 0,1 0 0,-1 0 0,0 0 0,0 0 0,0 0 0,0 0 0,1 0 0,-1 0 0,0 0 0,0 0 0,0 0 0,0-1 0,0 1 0,1 0 0,-1 0 0,0 0 0,0 0 0,0 0 0,0 0 0,0 0 0,0 0 0,0-1 0,1 1 0,-1 0 0,0 0 0,0 0 0,0 0 0,0 0 0,0-1 0,0 1 0,0 0 0,0 0 0,0 0 0,0 0 0,0 0 0,0-1 0,0 1 0,0 0 0,0 0 0,0 0 0,0 0 0,0-1 0,0 1 0,0 0 0,0 0 0,0 0 0,0 0 0,0 0 0,0-1 0,-1 1 0,-9-15 0,-19-12 0,-40-21 0,-58-42 0,70 37 0,43 38 0,-1 1 0,-1 0 0,-18-12 0,10 4 0,20 16 0,17 15 0,18 12 0,1-1 0,1-1 0,54 21 0,-57-27 0,0 0 0,-2 2 0,0 1 0,0 1 0,42 35 0,-61-44 0,1-1 0,0 0 0,1-1 0,0 0 0,0 0 0,0-2 0,0 1 0,1-1 0,-1-1 0,24 4 0,32 12 0,-66-19 0,0 0 0,0 0 0,-1 0 0,1 0 0,0 0 0,-1 0 0,1 0 0,0 1 0,-1-1 0,1 0 0,0 1 0,-1-1 0,1 0 0,-1 1 0,1-1 0,-1 1 0,1-1 0,-1 1 0,1-1 0,-1 1 0,1-1 0,-1 1 0,0-1 0,1 1 0,-1 0 0,0-1 0,1 2 0,-16 5 0,-31-2 0,24-7 0,0-1 0,-24-7 0,-39-5 0,53 13-1365,4 2-5461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2:51.1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24575,'491'0'0,"-452"3"0,-1 2 0,1 1 0,71 23 0,-46-12 0,2 1 0,0 2 0,-2 3 0,101 51 0,-140-58 0,47 38 0,-20-13 0,-22-17 0,51 54 0,-58-54 0,1-1 0,1-1 0,32 22 0,-31-25 0,-2 1 0,0 1 0,-2 1 0,0 1 0,20 27 0,45 47 0,-25-43 0,-43-39 0,0 0 0,-2 2 0,25 28 0,3 8 0,3-2 0,75 63 0,13 11 0,-106-96 0,43 29 0,20 19 0,-41-32 0,60 41 0,-56-46 0,50 49 0,23 8 0,-84-58 0,55 34 0,-58-44 0,-1 2 0,41 41 0,-39-29 0,2-1 0,57 41 0,59 42 0,-115-91 0,61 31 0,-16-10 0,-43-27 0,2-3 0,79 30 0,-68-31 0,75 41 0,117 54 0,-19-10 0,-204-95 0,0-1 0,43 12 0,-12-5 0,136 60 0,69 23 0,-177-74 0,140 39 0,-185-56 0,77 15 0,41 5 0,-90-18 0,-46-8 0,0-1 0,45 3 0,-52-8 0,20 1 0,0 1 0,74 13 0,81 19 0,-160-28 0,1-2 0,-1-1 0,71-4 0,32 2 0,-48 15 0,-65-11 0,1 0 0,33 1 0,397-7 0,-427 6 0,-28-5 0,0 0 0,0 0 0,0 1 0,1-1 0,-1 0 0,0 0 0,0 1 0,0-1 0,0 0 0,1 0 0,-1 1 0,0-1 0,0 0 0,0 0 0,0 1 0,0-1 0,0 0 0,0 1 0,0-1 0,0 0 0,0 1 0,0-1 0,0 0 0,0 1 0,0-1 0,0 0 0,0 0 0,0 1 0,0-1 0,0 0 0,-1 1 0,1-1 0,0 0 0,0 0 0,0 1 0,0-1 0,-1 0 0,1 0 0,0 1 0,-1-1 0,-39 30 0,22-18 0,-100 59 0,44-29 0,48-25 0,0 0 0,2 2 0,-38 36 0,158-103 0,39-20 0,19-10 0,5-19 0,-158 97 0,0-1 0,0 1 0,0 0 0,0-1 0,-1 1 0,1-1 0,0 1 0,0-1 0,-1 1 0,1-1 0,0 0 0,-1 1 0,1-1 0,0 0 0,-1 0 0,1 1 0,-1-1 0,0 0 0,1 0 0,-1 0 0,1 0 0,-1 0 0,0 0 0,0 1 0,0-1 0,0 0 0,1 0 0,-1 0 0,0 0 0,0 0 0,-1 0 0,1 0 0,0 0 0,0-1 0,-2 0 0,1 0 0,-1 0 0,0 0 0,0 1 0,0-1 0,0 0 0,0 1 0,0-1 0,0 1 0,0-1 0,0 1 0,-4-1 0,-11-5 0,-1 0 0,-26-5 0,-23-8 0,0-3 0,-108-54 0,141 63 67,-41-11 0,-8-3-1566,63 20-5327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2:52.3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636 1 24575,'-21'2'0,"0"1"0,1 0 0,-1 2 0,1 1 0,0 0 0,1 1 0,-24 13 0,-21 6 0,25-9 0,1 2 0,0 2 0,-35 26 0,52-34 0,8-6 26,-1 0 0,1-1-1,-2 0 1,-14 3 0,13-4-400,1 0 1,0 1-1,-16 9 1,14-4-6453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2:57.6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24575,'115'-2'0,"129"5"0,-213 1 0,0 1 0,-1 2 0,0 1 0,0 1 0,-1 1 0,0 2 0,-1 1 0,0 2 0,-1 0 0,-1 2 0,28 23 0,166 118 0,-143-105 0,37 21 0,-49-33 0,68 56 0,-101-73 0,49 29 0,21 16 0,5 12 0,-44-36 0,93 90 0,-133-112 0,-2 0 0,22 31 0,-36-43 0,0 1 0,0 0 0,-1 1 0,-1-1 0,0 1 0,-1 0 0,5 22 0,0 3 0,1 0 0,2-1 0,32 68 0,-21-50 0,17 66 0,-3-8 0,-28-70 0,-8-37 0,-1 0 0,1-1 0,0 1 0,0 0 0,1-1 0,0 1 0,0-1 0,0 0 0,0 1 0,1-1 0,5 7 0,-7-12 0,0 0 0,-1 1 0,1-1 0,0 0 0,0 0 0,-1 0 0,1 0 0,0 0 0,0 0 0,0 0 0,-1 0 0,1 0 0,0-1 0,0 1 0,-1 0 0,1 0 0,0-1 0,0 1 0,-1 0 0,1-1 0,0 1 0,-1-1 0,1 1 0,-1-1 0,1 1 0,-1-1 0,1 0 0,-1 1 0,1-1 0,-1 1 0,1-1 0,-1 0 0,1 0 0,-1 1 0,0-1 0,1-1 0,13-28 0,-2-9 0,-2-1 0,-1-1 0,-3 1 0,-1-1 0,0-48 0,-4 64 0,2 0 0,11-46 0,-1 9 0,-16 87 0,4 51 0,0-51 0,0 0 0,-2 0 0,0 0 0,-10 44 0,5-40 0,1 0 0,1 0 0,0 49 0,1-4 0,3-70 0,0-1 0,-1 0 0,1 0 0,-1 0 0,1 0 0,-1 0 0,0 0 0,0 0 0,-1-1 0,1 1 0,-1 0 0,1 0 0,-1-1 0,-3 5 0,3-6 0,1 1 0,-1-1 0,0 0 0,1 0 0,-1 0 0,0 0 0,0-1 0,1 1 0,-1 0 0,0-1 0,0 0 0,0 1 0,0-1 0,0 0 0,0 0 0,0 0 0,0 0 0,-2 0 0,-2-2 0,-1 1 0,1-1 0,0 0 0,0-1 0,0 0 0,0 0 0,0 0 0,0 0 0,1-1 0,-1 0 0,1 0 0,-5-6 0,-48-49-77,28 27-245,-1 1 0,-2 2 0,-53-38 0,66 55-6504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3:05.2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24575,'44'16'0,"-21"-6"0,1-2 0,-4 0 0,1-2 0,-1 0 0,1-2 0,33 4 0,54 8 0,-77-10 0,59 4 0,-46-7 0,54 11 0,-57-7 0,69 3 0,954-10 0,-466-1 0,-574-1 0,0 0 0,44-11 0,-42 7 0,0 1 0,33-1 0,-9 6-101,-35 1-14,-1 0 1,1-1-1,-1-1 0,1 0 0,-1-1 0,0-1 0,0 0 0,1-1 0,-2 0 0,23-10 0,-20 2-6711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3:09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207 1 24575,'-2'41'0,"-1"1"0,-3 0 0,-1-1 0,-2 0 0,-29 77 0,14-47 0,4-13 0,-1 0 0,-45 83 0,64-140 0,1 1 0,0-1 0,0 1 0,1-1 0,-1 1 0,0-1 0,0 1 0,1 0 0,-1-1 0,1 1 0,-1 0 0,1 0 0,0 0 0,0-1 0,0 1 0,0 0 0,0 0 0,0 0 0,0-1 0,0 1 0,1 0 0,-1 0 0,1-1 0,0 1 0,-1 0 0,1-1 0,0 1 0,0-1 0,1 3 0,0-3 0,0 0 0,1 1 0,-1-1 0,0 0 0,1 0 0,-1 0 0,1 0 0,-1 0 0,1-1 0,-1 1 0,1-1 0,0 0 0,-1 1 0,1-1 0,0-1 0,-1 1 0,1 0 0,-1-1 0,1 1 0,3-2 0,45-9 0,0 3 0,0 1 0,69 1 0,-61 1-1365,-38-1-5461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3:10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37 24575,'-1'11'0,"0"0"0,-1-1 0,0 1 0,-6 18 0,-7 30 0,14-45 0,-1-1 0,2 1 0,0 0 0,0 0 0,1 0 0,1-1 0,6 25 0,-6-33 0,0 1 0,1-1 0,-1 0 0,1 0 0,0 0 0,1-1 0,-1 1 0,1-1 0,0 1 0,0-1 0,0-1 0,0 1 0,1 0 0,-1-1 0,1 0 0,0 0 0,0-1 0,0 1 0,1-1 0,-1 0 0,10 2 0,-9-2 0,1 0 0,-1-1 0,1 0 0,0 0 0,-1-1 0,1 0 0,0 0 0,-1 0 0,1-1 0,0 0 0,9-3 0,-12 3 0,0-1 0,0 0 0,0 0 0,-1 0 0,1 0 0,0-1 0,-1 1 0,0-1 0,1 0 0,-1 0 0,0 0 0,-1 0 0,1-1 0,-1 1 0,1-1 0,-1 0 0,0 0 0,2-6 0,3-5 0,-1 0 0,-1-1 0,-1 0 0,0 0 0,-1 0 0,2-30 0,-5 38 0,0 0 0,-1 0 0,0 0 0,-1 1 0,1-1 0,-2 0 0,1 1 0,-1 0 0,0-1 0,0 1 0,-1 0 0,0 1 0,0-1 0,-1 1 0,0-1 0,-7-6 0,5 7 0,0 0 0,-1 0 0,0 1 0,0 0 0,0 0 0,0 1 0,-1 0 0,1 1 0,-1 0 0,0 0 0,0 1 0,-10-2 0,16 4 0,0-1 0,0 0 0,0 1 0,0 0 0,0 0 0,0 0 0,0 0 0,0 0 0,-1 1 0,1-1 0,0 1 0,1 0 0,-1 0 0,0 0 0,0 0 0,0 0 0,0 1 0,1-1 0,-1 1 0,1 0 0,-1 0 0,1 0 0,0 0 0,-1 0 0,1 0 0,0 1 0,1-1 0,-1 0 0,0 1 0,1 0 0,-1 0 0,1-1 0,0 1 0,0 0 0,0 0 0,0 0 0,1 0 0,-1 0 0,0 3 0,3 19-1365,3-5-5461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28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24575,'88'-9'0,"-83"8"-107,0 0 0,0-1 0,0 1 0,0-1 0,0 0 0,-1 0-1,1-1 1,4-2 0,-6 4-294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3:10.9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293 92 24575,'-1'-5'0,"1"1"0,-1 0 0,0 0 0,0 0 0,0 0 0,0 0 0,-1 0 0,0 0 0,0 0 0,0 1 0,0-1 0,0 1 0,-1-1 0,1 1 0,-1 0 0,0 0 0,0 0 0,-1 0 0,1 1 0,0-1 0,-1 1 0,1 0 0,-1 0 0,0 0 0,0 0 0,0 1 0,0-1 0,0 1 0,0 0 0,0 0 0,0 1 0,0-1 0,-1 1 0,1 0 0,0 0 0,0 1 0,0-1 0,-1 1 0,1 0 0,-4 1 0,-1 1 0,0 1 0,1 1 0,-1-1 0,1 1 0,0 1 0,1 0 0,-1 0 0,1 0 0,0 1 0,1 0 0,0 0 0,0 0 0,0 1 0,-4 9 0,7-13 0,0 1 0,1 0 0,0 1 0,0-1 0,0 0 0,0 1 0,1-1 0,0 1 0,0-1 0,0 1 0,1 6 0,0-8 0,1-1 0,-1 0 0,1 1 0,0-1 0,0 0 0,0 1 0,1-1 0,-1 0 0,1 0 0,-1 0 0,1 0 0,0-1 0,0 1 0,0 0 0,1-1 0,-1 1 0,1-1 0,-1 0 0,5 3 0,1 0 0,0-1 0,0 0 0,0-1 0,0 0 0,1 0 0,-1-1 0,1 0 0,0 0 0,-1-1 0,1 0 0,0-1 0,0 0 0,17-2 0,-21 2 0,1-1 0,0 0 0,-1 0 0,1 0 0,-1-1 0,1 0 0,-1 0 0,0 0 0,0-1 0,0 0 0,0 0 0,0 0 0,0 0 0,-1-1 0,0 0 0,0 0 0,0 0 0,0 0 0,0-1 0,-1 1 0,0-1 0,3-5 0,-2-2 0,-1 0 0,0 0 0,0-1 0,-2 1 0,1 0 0,-2-1 0,0-18 0,-6 343 0,8-243 0,0-24 0,-5 57 0,2-90 0,-1 0 0,0 0 0,0 0 0,-2 0 0,1 0 0,-2-1 0,1 0 0,-1 1 0,-10 14 0,12-22 0,-1-1 0,1 1 0,0-1 0,-1 1 0,0-1 0,0 0 0,0-1 0,0 1 0,0-1 0,-1 0 0,1 0 0,-1 0 0,1 0 0,-1-1 0,0 0 0,0 0 0,1 0 0,-1 0 0,0-1 0,0 0 0,0 0 0,0 0 0,0-1 0,1 0 0,-1 0 0,-6-1 0,2-1 0,1 1 0,0-1 0,-1 0 0,1 0 0,0-1 0,1-1 0,-1 1 0,1-1 0,0 0 0,0-1 0,0 1 0,1-2 0,-11-11 0,12 10 0,0 0 0,0 0 0,0-1 0,1 1 0,1-1 0,-1 0 0,1 0 0,1-1 0,-3-17 0,4 23 0,1 0 0,0 0 0,0 0 0,1 0 0,-1-1 0,1 1 0,0 0 0,0 0 0,0 0 0,1 0 0,-1 0 0,1 1 0,0-1 0,0 0 0,0 1 0,1-1 0,-1 1 0,1 0 0,0 0 0,0 0 0,0 0 0,0 0 0,0 1 0,7-5 0,109-51 127,-38 20-1619,-63 29-5334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3:11.1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24575,'0'5'0,"0"8"0,0 7 0,0 6 0,5-3 0,3 2 0,-1 1 0,-2 3 0,-1 1 0,-1 1 0,4 1 0,1 1 0,-1-11 0,-2-15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3:11.3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24575,'0'5'0,"0"8"0,0 1-8191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3:11.9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24575,'1'11'0,"1"-1"0,-1 1 0,1-1 0,7 19 0,5 30 0,-9 176 0,-6-156 0,-1-141 0,-1 24 0,2 0 0,2-1 0,9-61 0,-8 94 0,0 1 0,0-1 0,1 0 0,0 0 0,0 1 0,0-1 0,0 1 0,1 0 0,0 0 0,0 1 0,0-1 0,1 1 0,0 0 0,0 0 0,0 0 0,0 0 0,0 1 0,1 0 0,-1 0 0,1 1 0,0 0 0,8-3 0,-9 4 0,0 0 0,-1 0 0,1 0 0,0 1 0,0-1 0,0 1 0,0 0 0,0 1 0,0-1 0,0 1 0,0 0 0,0 0 0,0 1 0,0-1 0,-1 1 0,1 0 0,-1 0 0,1 1 0,-1-1 0,0 1 0,0 0 0,0 0 0,0 0 0,-1 1 0,1 0 0,-1-1 0,0 1 0,4 7 0,0 3 0,-1 1 0,0 0 0,-2 1 0,1 0 0,3 31 0,-2-13 0,-2-6 0,-1 1 0,-1 46 0,0 9 0,-1-81-105,-1 1 0,1-1 0,-1 1 0,1-1 0,0 1 0,0-1 0,1 1 0,-1-1 0,1 0 0,-1 1 0,1-1 0,3 3 0,9 8-6721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3:12.6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24575,'-2'137'0,"5"150"0,-2-277 0,0-1 0,1 1 0,0 0 0,1-1 0,-1 0 0,2 1 0,-1-1 0,2 0 0,8 14 0,-10-18 0,1-1 0,-1 0 0,1 0 0,0 0 0,0 0 0,1 0 0,-1-1 0,1 0 0,-1 0 0,1 0 0,0-1 0,0 1 0,0-1 0,0-1 0,1 1 0,-1-1 0,1 1 0,6-1 0,84 5 0,-85-5 0,0-2 0,0 1 0,0-2 0,0 1 0,0-2 0,16-4 0,-23 4 0,1 1 0,-1-1 0,0 0 0,0 0 0,0-1 0,-1 1 0,1-1 0,-1 0 0,0 0 0,0 0 0,0 0 0,0 0 0,-1-1 0,0 1 0,0-1 0,0 0 0,0 0 0,1-9 0,1-5 0,0 0 0,-2-1 0,1-29 0,-6-215 0,3 693 0,0-421-105,0-1 0,0 1 0,1-1 0,0 0 0,0 1 0,1-1 0,0 0 0,0 1 0,0-1 0,1 0 0,0-1 0,6 11 0,4-3-6721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3:13.0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24575,'-1'44'0,"2"1"0,3-1 0,11 63 0,-7-55-13,-2 1-1,-2-1 1,-7 96-1,1-42-1297,2-78-5515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3:13.3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 24575,'0'-6'0,"6"-1"0,7 0 0,7 2 0,5 1 0,5 1 0,2 2 0,2 0 0,0 1 0,0 1 0,0-1 0,-1 0 0,0 1 0,0-1 0,-11 0 0,-15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3:13.9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67 24575,'0'-6'0,"6"-1"0,7-1 0,6 3 0,7 1 0,4 1 0,2 2 0,1 0 0,-4-4 0,-3-2 0,1 0 0,1 2 0,1 1 0,2 2 0,0 1 0,-5 6 0,-6 2-8191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0:54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1 354 24575,'4'0'0,"-1"-1"0,1 0 0,-1 0 0,0 0 0,1 0 0,-1-1 0,0 1 0,1-1 0,-1 0 0,0 0 0,0 0 0,0 0 0,3-4 0,38-40 0,-28 29 0,1-1 0,6-4 0,-1-1 0,-1-1 0,-1-2 0,-2 0 0,25-43 0,-38 58 0,-3 6 0,0-1 0,1 1 0,0-1 0,0 1 0,1 0 0,-1 0 0,5-4 0,-7 8 0,-1 1 0,0 0 0,1 0 0,-1 0 0,0 0 0,1 0 0,-1 0 0,0 0 0,1 0 0,-1 0 0,0 0 0,1 0 0,-1 0 0,0 0 0,1 0 0,-1 0 0,0 0 0,1 1 0,-1-1 0,0 0 0,1 0 0,-1 0 0,0 0 0,1 1 0,-1-1 0,0 0 0,0 0 0,1 1 0,-1-1 0,0 0 0,0 0 0,0 1 0,1-1 0,-1 0 0,0 1 0,0-1 0,0 0 0,0 1 0,0-1 0,0 0 0,1 1 0,-1-1 0,0 0 0,0 1 0,0-1 0,0 0 0,0 1 0,0-1 0,0 0 0,-1 1 0,1 0 0,3 21 0,-3-21 0,1 275 93,-3-126-1551,2-120-5368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0:55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24575,'6'0'0,"8"0"0,8 0 0,5 0 0,5 0 0,3 0 0,-4-6 0,-3-2 0,2 0 0,0 2 0,2 1 0,-5 3-8191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29.1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62 24575,'0'-1'0,"1"0"0,0-1 0,-1 1 0,1 0 0,0 0 0,0 0 0,0 0 0,0 0 0,0 0 0,0 0 0,0 0 0,0 0 0,1 0 0,-1 0 0,0 1 0,0-1 0,1 1 0,1-1 0,32-14 0,-28 12 0,10-3-170,1 1-1,-1 1 0,1 0 1,0 1-1,0 1 0,0 1 1,24 0-1,-34 2-6655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0:56.6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0 215 24575,'1'-9'0,"0"-1"0,0 0 0,1 0 0,0 0 0,0 0 0,1 1 0,1 0 0,-1-1 0,2 1 0,-1 0 0,1 1 0,0-1 0,1 1 0,0 0 0,1 1 0,-1-1 0,14-10 0,-14 13 0,0 0 0,0 1 0,0 0 0,0 0 0,1 1 0,0 0 0,0 0 0,0 0 0,0 1 0,0 0 0,0 0 0,0 1 0,1 0 0,-1 0 0,1 1 0,-1 0 0,0 0 0,1 1 0,-1 0 0,1 0 0,-1 1 0,0-1 0,0 2 0,10 3 0,-13-4 0,0 1 0,0 0 0,0 0 0,-1 0 0,1 0 0,-1 0 0,1 1 0,-1-1 0,0 1 0,0 0 0,-1 0 0,1 0 0,-1 1 0,0-1 0,0 0 0,0 1 0,-1 0 0,1-1 0,-1 1 0,0 0 0,-1-1 0,1 1 0,-1 0 0,0 0 0,0 0 0,0-1 0,-3 10 0,1 0 0,0-1 0,-1 1 0,0-1 0,-2 0 0,1 0 0,-2-1 0,1 1 0,-15 20 0,12-23 0,-1 1 0,0-2 0,-1 1 0,0-1 0,0-1 0,-1 0 0,-17 10 0,6-4 0,20-13 0,0 1 0,-1-1 0,1 0 0,0 1 0,0-1 0,0 1 0,1 0 0,-1 0 0,0 0 0,1 0 0,-1 0 0,1 0 0,-1 0 0,1 0 0,0 0 0,0 1 0,0-1 0,0 1 0,1-1 0,-1 0 0,1 1 0,-1-1 0,1 6 0,1-6 0,0 0 0,0 0 0,0 0 0,0 0 0,0 0 0,0 0 0,1 0 0,-1 0 0,1 0 0,-1-1 0,1 1 0,0-1 0,0 1 0,0-1 0,0 0 0,0 0 0,0 0 0,0 0 0,0 0 0,0 0 0,0 0 0,1-1 0,-1 1 0,0-1 0,0 0 0,4 1 0,35 3-2,1-1 0,82-5 0,-43-1-1357,-50 3-5467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0:59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61 24575,'1'-1'0,"-1"0"0,0-1 0,1 1 0,0 0 0,-1 0 0,1 0 0,0-1 0,-1 1 0,1 0 0,0 0 0,0 0 0,0 0 0,0 0 0,0 0 0,0 1 0,0-1 0,0 0 0,0 0 0,0 1 0,1-1 0,-1 1 0,0-1 0,0 1 0,1-1 0,0 1 0,46-12 0,-25 7 0,-23 5 0,11-5 0,0 2 0,0-1 0,0 1 0,1 1 0,-1 0 0,15 0 0,-24 2 0,1 0 0,0 1 0,-1-1 0,1 1 0,-1 0 0,1-1 0,-1 1 0,1 0 0,-1 0 0,1 1 0,-1-1 0,0 0 0,0 1 0,0 0 0,0-1 0,0 1 0,0 0 0,0 0 0,0 0 0,-1 0 0,1 0 0,-1 1 0,1-1 0,-1 0 0,0 1 0,0-1 0,0 1 0,0-1 0,-1 1 0,1-1 0,-1 1 0,1 4 0,0 2 0,1-1 0,-2 1 0,1 0 0,-1 0 0,-1-1 0,1 1 0,-2 0 0,1-1 0,-1 1 0,0-1 0,-1 1 0,0-1 0,0 0 0,-1 0 0,0 0 0,-7 9 0,-5 4 0,-1 0 0,-2 0 0,-37 31 0,16-15 0,43-39 0,0 1 0,0-1 0,0 1 0,0 0 0,0 0 0,0 0 0,0 0 0,0 0 0,1 1 0,-1-1 0,0 1 0,0 0 0,1 0 0,-1 0 0,0 0 0,1 1 0,-1-1 0,0 1 0,0 0 0,0 0 0,5 2 0,-4-1 0,0-1 0,0 1 0,0 0 0,0 0 0,0 0 0,-1 0 0,1 1 0,0 0 0,-1 0 0,0 0 0,0 0 0,0 0 0,0 0 0,0 1 0,-1 0 0,0-1 0,1 1 0,1 5 0,-1 4 0,1-1 0,-2 1 0,0 0 0,-1 0 0,0 0 0,-1 0 0,0 0 0,-1 0 0,0 0 0,-7 23 0,7-30 0,-1 0 0,0 0 0,0 0 0,0 0 0,-1 0 0,0-1 0,0 1 0,0-1 0,-1 0 0,0 0 0,0 0 0,0-1 0,-1 1 0,1-1 0,-1 0 0,0 0 0,0 0 0,-1-1 0,1 0 0,-1 0 0,0 0 0,1-1 0,-1 0 0,-7 2 0,-20 0-20,-1-1-1,1-1 1,-61-6-1,31 1-1262,48 3-5543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1:01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0 24575,'-1'28'0,"-1"0"0,-1 0 0,-1-1 0,-11 37 0,-44 103 0,59-167 0,-5 12 0,1-2 0,0 1 0,0-1 0,1 1 0,0 0 0,-2 21 0,5-30 0,1-1 0,-1 1 0,1-1 0,0 1 0,0-1 0,-1 0 0,1 1 0,0-1 0,0 0 0,0 0 0,0 0 0,1 0 0,-1 0 0,0 0 0,0 0 0,1 0 0,-1 0 0,1 0 0,-1-1 0,0 1 0,1-1 0,-1 1 0,1-1 0,-1 1 0,1-1 0,0 0 0,-1 0 0,1 0 0,-1 0 0,1 0 0,-1 0 0,4-1 0,52-5 0,-51 4-195,1 0 0,-1-1 0,0 1 0,0-1 0,0 0 0,7-6 0,5-6-6631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1:01.9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24575,'0'6'0,"0"8"0,0 8 0,0 5 0,0 5 0,0 3 0,0 1 0,0 1 0,0 0 0,0 0 0,0-1 0,0 0 0,0-1 0,0 1 0,0-1 0,0-6-8191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1:03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0 24575,'-1'6'0,"0"0"0,0 0 0,-1 0 0,0 0 0,0-1 0,-1 1 0,0-1 0,0 0 0,0 1 0,0-1 0,-1-1 0,0 1 0,-7 7 0,7-9 0,1 1 0,-1-1 0,1 1 0,0 0 0,0 0 0,0 0 0,1 0 0,-1 1 0,1-1 0,0 1 0,0-1 0,1 1 0,-1 0 0,1 0 0,0 0 0,1 0 0,-1 8 0,2-10 0,-1 0 0,2-1 0,-1 1 0,0 0 0,0-1 0,1 1 0,0-1 0,-1 0 0,1 1 0,0-1 0,0 0 0,0 0 0,0 0 0,1 0 0,-1-1 0,5 3 0,49 24 0,-30-17 0,-8-2 0,-1 1 0,1 0 0,-2 2 0,0-1 0,0 2 0,24 25 0,-35-33 0,-1 0 0,0 0 0,-1 0 0,1 0 0,-1 1 0,0 0 0,0-1 0,-1 1 0,0 0 0,0 1 0,0-1 0,-1 0 0,0 0 0,0 1 0,0-1 0,-1 0 0,0 1 0,0-1 0,-1 1 0,1-1 0,-1 0 0,-1 0 0,0 1 0,1-1 0,-4 6 0,3-8 0,-1 0 0,1 0 0,-1-1 0,0 1 0,0-1 0,0 1 0,-1-1 0,1 0 0,-1 0 0,1-1 0,-1 1 0,0-1 0,0 0 0,0 0 0,-1 0 0,1 0 0,0-1 0,-1 0 0,1 1 0,-1-2 0,-7 2 0,-6 0 0,0-1 0,0-1 0,0 0 0,-20-4 0,34 4-114,0-1 1,-1 0-1,1 0 0,0 0 0,0-1 1,0 1-1,0-1 0,1 0 0,-1 0 1,0 0-1,-5-5 0,-7-9-6712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1:04.0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 24575,'0'-6'0,"6"-2"0,7 0 0,9 2 0,6 2 0,4 1 0,3 1 0,1 2 0,1 0 0,0 0 0,-7 6 0,-8 9 0,-7 1-8191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1:06.7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1 24575,'-2'6'0,"0"-1"0,0 0 0,0 1 0,-1-1 0,0 0 0,0-1 0,-1 1 0,1 0 0,-8 7 0,-8 12 0,10-8 0,1 0 0,1 0 0,1 1 0,0-1 0,1 2 0,1-1 0,0 0 0,2 1 0,0 0 0,0 0 0,3 30 0,-1-13 0,-1-16 0,1-1 0,1 0 0,1 1 0,5 25 0,-5-37 0,1-1 0,-1 0 0,1 0 0,0 0 0,0 0 0,0-1 0,1 1 0,0-1 0,0 0 0,1 0 0,-1 0 0,1-1 0,0 1 0,0-1 0,0 0 0,9 4 0,-4-2 0,0-1 0,0 0 0,1-1 0,-1 0 0,1-1 0,0 0 0,0 0 0,1-1 0,-1-1 0,0 0 0,1 0 0,20-3 0,-26 2 0,-1-1 0,0 0 0,0-1 0,0 1 0,0-1 0,0 0 0,0 0 0,0 0 0,-1-1 0,1 0 0,-1 0 0,0 0 0,0 0 0,0-1 0,0 0 0,0 1 0,-1-2 0,1 1 0,-1 0 0,0 0 0,-1-1 0,1 0 0,-1 1 0,0-1 0,0 0 0,0 0 0,-1 0 0,0-1 0,1-6 0,0 0 0,0 1 0,-1-1 0,0 0 0,-1 0 0,-1 0 0,0 0 0,0 0 0,-1 1 0,-1-1 0,-5-14 0,6 20 0,-1 0 0,0 0 0,-1 0 0,1 1 0,-1-1 0,0 1 0,0 0 0,-1 0 0,0 1 0,0-1 0,0 1 0,0 0 0,-1 0 0,1 1 0,-1-1 0,0 1 0,0 1 0,0-1 0,-12-3 0,2 3 20,1-1 0,0 2 0,-1 0 0,1 0 0,-30 3 0,40-1-94,-1 0-1,1 1 1,-1-1 0,1 1 0,0 1-1,-1-1 1,1 1 0,0 0 0,0 0-1,0 0 1,0 1 0,0 0 0,1 0-1,-1 0 1,1 1 0,0-1 0,0 1-1,0 0 1,-5 7 0,-2 9-6752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1:07.4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0 284 24575,'0'-6'0,"0"-8"0,0-8 0,0-5 0,0-5 0,0-3 0,6 5 0,3 1 0,4 6 0,7 7 0,0-1 0,3 4 0,3 3 0,3 4 0,3 2 0,-4 9 0,-7 3-8191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4:26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2965 24575,'1'-2'0,"0"0"0,-1 1 0,1-1 0,0 0 0,0 1 0,0-1 0,0 1 0,0-1 0,0 1 0,0-1 0,0 1 0,1 0 0,-1 0 0,0-1 0,1 1 0,-1 0 0,1 0 0,2-1 0,36-19 0,-30 17 0,29-16 0,3 0 0,53-36 0,-81 47 0,-1-1 0,-1-1 0,1 0 0,-2 0 0,0-1 0,0-1 0,14-22 0,-4 2 0,-7 11 0,0 1 0,-2-1 0,-1-1 0,9-25 0,126-328 0,-84 201 0,-25 60 0,-22 71 0,-2-1 0,12-73 0,-11 46 0,-7 45 0,-2 0 0,2-43 0,-5 46 0,1 0 0,7-31 0,6-39 0,-13 58 0,14-51 0,-3 15 0,39-140 0,-47 191 0,44-106 0,-16 45 0,2-15 0,78-145 0,-90 195 0,-17 33 0,0 0 0,0 1 0,1 0 0,1 0 0,0 1 0,1 0 0,0 0 0,16-13 0,37-29 0,-72 75 0,0-1 0,-7 33 0,10-28 0,2 0 0,1 1 0,0 37 0,0 0 0,-3-37 0,6-25 0,0-1 0,0 1 0,0-1 0,0 1 0,0-1 0,0 1 0,0-1 0,0 1 0,0 0 0,0-1 0,0 1 0,-1-1 0,1 1 0,0-1 0,0 1 0,0-1 0,-1 1 0,1-1 0,0 0 0,-1 1 0,1-1 0,0 1 0,-1-1 0,1 0 0,-1 1 0,1-1 0,0 0 0,-1 1 0,1-1 0,-1 0 0,1 0 0,-1 1 0,1-1 0,-1 0 0,1 0 0,-1 0 0,0 0 0,0-2 0,1-1 0,0 0 0,0 0 0,0 1 0,1-1 0,-1 0 0,1 0 0,-1 1 0,1-1 0,1-4 0,1-3 0,2-22 0,2 1 0,1 0 0,1 0 0,1 1 0,2 0 0,21-38 0,-28 60 0,0 0 0,-1 0 0,0-1 0,-1 1 0,1-1 0,-2 0 0,4-16 0,-6 24 0,0 0 0,-1 0 0,1 0 0,0 0 0,-1 0 0,1 0 0,0 0 0,-1 1 0,1-1 0,-1 0 0,1 0 0,-1 0 0,0 1 0,1-1 0,-1 0 0,0 1 0,0-1 0,1 0 0,-1 1 0,0-1 0,0 1 0,0-1 0,0 1 0,0 0 0,0-1 0,0 1 0,1 0 0,-1 0 0,0-1 0,0 1 0,0 0 0,0 0 0,0 0 0,0 0 0,0 0 0,0 1 0,0-1 0,0 0 0,0 0 0,0 1 0,0-1 0,-1 1 0,-43 14 0,45-15 0,-96 48 0,66-31 0,-1-2 0,-41 15 0,26-13-1365,27-9-5461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4:31.8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24513,'6220'392'0,"-6443"-521"0,446 258 0,-460-29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37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248 1 24575,'-1'22'0,"-2"1"0,0 0 0,-12 36 0,4-11 0,-53 161 0,25-93 0,-49 114 0,84-220 0,0 0 0,0 0 0,1 1 0,0 0 0,1 0 0,0-1 0,0 14 0,2-20 0,0 0 0,0 0 0,1 0 0,-1 0 0,1 0 0,0 0 0,0 0 0,0 0 0,0 0 0,1-1 0,-1 1 0,1 0 0,0-1 0,0 0 0,0 1 0,1-1 0,-1 0 0,1 0 0,0 0 0,0 0 0,0-1 0,4 3 0,3 2 0,1-2 0,-1 0 0,1 0 0,0-1 0,1 0 0,-1-1 0,1 0 0,15 1 0,9-1 0,51-3 0,-61-1 0,-1 1 0,1 1 0,0 1 0,40 8 0,21 8-1365,-59-15-5461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4:49.2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24575,'1'10'0,"0"1"0,1-1 0,0 1 0,1-1 0,0 0 0,1 0 0,7 14 0,39 64 0,-29-55 0,-1 1 0,30 70 0,-46-95-170,0 0-1,0-1 0,1 0 1,1 1-1,-1-2 0,1 1 1,11 11-1,-2-6-6655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4:49.7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24575,'2'0'0,"1"1"0,0-1 0,-1 1 0,1 0 0,-1 0 0,1 0 0,-1 1 0,1-1 0,-1 0 0,0 1 0,0 0 0,0-1 0,0 1 0,0 0 0,0 0 0,2 3 0,30 42 0,-21-29 0,59 77-65,-22-31-585,79 132 0,-120-177-6176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4:50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24575,'2'14'0,"1"-1"0,0 1 0,1-1 0,1 0 0,0-1 0,1 1 0,0-1 0,9 14 0,-1-1 0,97 201 0,-102-204-1365,-2-1-5461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4:50.7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 24575,'0'6'0,"5"1"0,2 6 0,6 0 0,0 3 0,4 0 0,-2-10 0,-3-10 0,-3-10 0,-9-3 0,-5-5 0,-6 3 0,-8 4 0,0 9 0,9 13 0,11 4 0,6 0-8191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4:51.2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63 24575,'6'0'0,"2"5"0,4 3 0,7-1 0,5-2 0,4-1 0,-3-7 0,-5-8 0,-6-9 0,-12 0 0,-10 3 0,-11 5 0,-7 4 0,1 9 0,10 4 0,13 1 0,7-5 0,3-3-8191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4:51.7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11 24575,'-1'23'0,"0"-7"0,1-1 0,3 32 0,-3-45 0,0 0 0,0 0 0,0 0 0,1 0 0,-1 0 0,1 0 0,-1 0 0,1 0 0,0 0 0,0 0 0,0-1 0,0 1 0,0 0 0,0-1 0,1 1 0,-1 0 0,0-1 0,1 1 0,-1-1 0,1 0 0,0 0 0,-1 1 0,1-1 0,0 0 0,0 0 0,0-1 0,0 1 0,0 0 0,2 0 0,-1-1 0,-1 0 0,0 0 0,0-1 0,0 1 0,0 0 0,1-1 0,-1 0 0,0 0 0,0 1 0,0-1 0,0 0 0,0-1 0,-1 1 0,1 0 0,0 0 0,0-1 0,-1 1 0,1-1 0,-1 0 0,1 1 0,-1-1 0,0 0 0,0 0 0,0 0 0,0 0 0,0 0 0,0 0 0,0 0 0,-1 0 0,1 0 0,-1 0 0,1 0 0,-1-3 0,2-2 0,-1 1 0,0-1 0,-1 0 0,0 0 0,0 0 0,0 1 0,-1-1 0,0 0 0,-2-10 0,2 14 10,0 1 0,0-1 0,0 1 0,-1 0 0,1 0 0,-1-1 0,1 1 0,-1 0 0,1 0 0,-1 1 0,-3-4 0,4 5-43,0-1 0,1 1 0,-1 0 0,0 0 0,1-1 0,-1 1 0,0 0 0,1 0 0,-1 0 0,0 0 0,1-1 0,-1 1 0,0 0 0,0 1 0,1-1 0,-1 0 0,0 0 0,1 0 0,-1 0 0,0 0 0,1 1 0,-1-1 0,0 0 0,1 1 0,-1-1 0,0 0 0,1 1 0,-1-1 0,1 1 0,-1-1 0,1 1 0,-1-1 0,1 1 0,-1-1 0,1 1 0,0 0 0,-1-1 0,1 1 0,0-1 0,-1 1 0,1 0 0,0-1 0,0 1 0,0 1 0,-7 15-6793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5:00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24575,'0'2'0,"1"0"0,-1 0 0,1-1 0,0 1 0,0 0 0,0-1 0,0 1 0,0-1 0,0 0 0,0 1 0,0-1 0,1 0 0,-1 1 0,1-1 0,-1 0 0,1 0 0,-1 0 0,3 1 0,36 19 0,-30-17 0,64 35 0,2-5 0,98 32 0,-99-42 0,-47-13 0,0-2 0,1-1 0,0-2 0,0 0 0,40 1 0,-23-4 0,52 10 0,-54-6 0,62 2 0,-64-9 0,0-1 0,0-1 0,74-16 0,78-15 0,-156 27 0,0 2 0,0 1 0,71 5 0,46-4 0,-76-13 0,-59 10 0,0 0 0,25-1 0,204 6 0,23-2 0,-247-2 0,0 0 0,-1-3 0,0 0 0,43-18 0,-43 14 0,0 2 0,1 1 0,0 1 0,39-6 0,-55 13-85,0-1 0,0 0-1,-1-1 1,1 1 0,-1-2-1,1 1 1,-1-1 0,0-1-1,0 1 1,0-1 0,0-1-1,-1 0 1,0 0 0,0 0-1,8-8 1,-2-3-6741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5:03.1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24575,'1'10'0,"0"0"0,1-1 0,0 0 0,0 1 0,1-1 0,0 0 0,1 0 0,0-1 0,7 12 0,52 75 0,-48-75 0,144 212 0,-141-198 0,-1 1 0,-2 0 0,15 51 0,-7-20 0,7 20 0,23 102 0,-19-26 0,31 197 0,-31-205 0,-2-16 0,-4-7 0,-17-90 0,-2 2 0,7 67 0,-15 128 0,-3-117 0,1-100 0,-1 0 0,-1-1 0,-7 23 0,-5 48 0,15-82 0,0-1 0,-1 1 0,0-1 0,-1 1 0,1-1 0,-1 0 0,-1 0 0,0 0 0,-6 12 0,9-20 0,0 1 0,-1-1 0,1 0 0,0 0 0,0 0 0,-1 0 0,1 0 0,0 0 0,-1 0 0,1 0 0,0 0 0,0 0 0,-1 0 0,1 0 0,0 0 0,0 0 0,-1 0 0,1 0 0,0 0 0,0 0 0,-1 0 0,1-1 0,0 1 0,0 0 0,-1 0 0,1 0 0,0 0 0,0 0 0,0-1 0,-1 1 0,1 0 0,0 0 0,0 0 0,0-1 0,0 1 0,-1 0 0,1 0 0,0-1 0,0 1 0,0 0 0,0 0 0,0-1 0,0 1 0,0 0 0,0-1 0,0 1 0,0 0 0,0 0 0,0-1 0,0 1 0,0 0 0,0 0 0,0-1 0,0 1 0,0 0 0,0 0 0,0-1 0,1 1 0,-4-20 0,7-4 0,0 1 0,1 0 0,2 0 0,0 0 0,1 1 0,14-25 0,13-40 0,-20 48 0,23-43 0,0 3 0,-33 59 0,-14 29 0,-16 28 0,6 3 0,1 0 0,2 1 0,2 1 0,-8 44 0,15-60 0,-2 0 0,0 0 0,-19 36 0,14-33 0,-16 49 0,30-87 0,-1 0 0,-1 0 0,1 0 0,-2 1 0,-3-14 0,-8-32 0,13 48 0,-6-48 0,-2 0 0,-2 1 0,-3 1 0,-29-73 0,33 111 110,13 31-1585,3-2-5351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7:00.3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24575,'65'0'0,"1"2"0,-1 1 0,89 13 0,124 21 0,-115-22 0,-19-2 0,189 29 0,-159-19 0,235 52 0,-82-7 0,-223-43 0,-39-10 0,121 39 0,-114-30 0,104 23 0,-100-28 0,95 33 0,-110-33 0,122 27 0,9 3 0,358 106 0,-393-112 0,259 96 0,-301-97 0,114 43 0,-110-21 0,-87-46 0,57 27 0,81 40 0,-32-15 0,84 36 0,129 57 0,-79-57 0,-235-90 0,-23-9 0,1 0 0,0-1 0,0-1 0,24 7 0,-37-11 0,0-1 0,0 1 0,0-1 0,0 1 0,0-1 0,0 0 0,1 1 0,-1-1 0,0 0 0,0 0 0,0 0 0,0 0 0,1 0 0,-1-1 0,0 1 0,0 0 0,0-1 0,0 1 0,0-1 0,0 1 0,0-1 0,0 1 0,0-1 0,0 0 0,0 0 0,-1 0 0,1 0 0,-1 1 0,1-1 0,-1-1 0,1 1 0,-1 0 0,0 0 0,0 0 0,0 0 0,0-1 0,0 1 0,0 0 0,0-1 0,-1 1 0,1-3 0,1-1 0,-1 0 0,0-1 0,0 1 0,-1-1 0,-1 0 0,1 1 0,-1-1 0,-1 1 0,1 0 0,-5-7 0,-34-57 0,27 47 0,-192-241 0,146 212 0,36 32 0,58 41 0,19 16 0,73 66 0,-88-72 0,64 41 0,-68-51 0,-3 1 0,0 1 0,47 48 0,-67-59 0,-7-8 0,0-1 0,-1 1 0,0 0 0,0 0 0,-1 1 0,0-1 0,3 9 0,-6-13 0,0 0 0,0 0 0,0-1 0,0 1 0,0 0 0,0 0 0,-1 0 0,1 0 0,-1 0 0,1-1 0,0 1 0,-1 0 0,0 0 0,1-1 0,-1 1 0,0 0 0,0 0 0,0-1 0,0 1 0,1 0 0,-3 0 0,0 0 0,0 0 0,-1 0 0,1 0 0,-1 0 0,1 0 0,-1 0 0,1-1 0,-1 1 0,0-1 0,1 0 0,-6 1 0,-39 0 0,0-2 0,0 0 0,0-3 0,1 0 0,-67-12 0,65 10 0,-1 1 0,-68 0 0,63 4 0,-91-11 0,42 2-145,-1 2 0,0 4 0,-115 4 0,149 1-640,24-1-6041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7:05.0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24575,'1487'0'0,"-1437"3"0,-1 2 0,64 17 0,-60-10 0,91 6 0,-98-13 0,84 19 0,-84-13 0,89 7 0,-76-13 0,86 19 0,-86-12 0,88 6 0,83 11 44,0-1-759,-186-24 715,0 2 0,46 14 0,-47-10 0,1-1 0,49 2 0,-61-10 0,29-1 0,0 4 0,112 24 0,20 7 0,-49-11 0,-72-14 225,0-3 0,114-6-1,48 3-227,-74 25 3,-108-18 0,93 8 0,-107-18 0,22 0 0,0 3 0,110 24 0,-128-20 0,0-2 0,75 1 0,-79-7 0,1 2 0,0 2 0,63 16 0,-60-10 0,0-2 0,82 4 0,-81-10 0,1 3 0,69 17 0,-71-12 0,1-2 0,49 2 0,-51-7 0,0 3 0,59 15 0,-58-10 0,0-3 0,1-2 0,56 1 0,-1-1 0,-50 7 0,-30-8 0,-43-20 0,-40-28 0,2-2 0,-78-74 0,-43-33 0,101 91 0,38 25 0,-1 2 0,-2 3 0,-2 2 0,-51-21 0,274 145 0,-52-24 0,252 144 0,-276-172 0,-75-35 0,0 0 0,0 2 0,-1 1 0,0 0 0,-1 2 0,0 1 0,0 1 0,-1 1 0,29 31 0,-47-46 0,0 1 0,0-1 0,0 0 0,0 1 0,0-1 0,-1 0 0,1 1 0,-1-1 0,0 1 0,1-1 0,0 1 0,-1 0 0,0-1 0,1 1 0,-1-1 0,0 1 0,0 0 0,0-1 0,0 1 0,0 0 0,0-1 0,-1 1 0,1 0 0,-1-1 0,1 1 0,-1-1 0,1 1 0,0-1 0,-1 1 0,0-1 0,1 1 0,-1-1 0,0 0 0,-1 0 0,1 1 0,1-1 0,-1 0 0,0 0 0,-1 0 0,1 0 0,0 0 0,0 0 0,0-1 0,-1 1 0,1 0 0,-1-1 0,-2 1 0,-84 31 0,64-26 0,0 2 0,-143 46 0,-223 109 0,345-143 0,-1-2 0,-64 14 0,-44 17 0,75-25-1365,41-16-5461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38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72 106 24575,'-1'8'0,"0"0"0,-1 0 0,0 0 0,0 0 0,-4 10 0,-7 26 0,10-27 0,0 1 0,2-1 0,0 1 0,1 0 0,2 18 0,-1-31 0,0 0 0,0-1 0,0 1 0,1 0 0,-1-1 0,1 0 0,0 1 0,0-1 0,1 0 0,-1 0 0,1 0 0,0 0 0,0 0 0,0-1 0,1 1 0,-1-1 0,1 0 0,0 0 0,0 0 0,0-1 0,0 1 0,0-1 0,6 2 0,1 1 0,1 0 0,0-1 0,0-1 0,1 0 0,-1 0 0,1-1 0,17 0 0,-26-2 0,0 0 0,0-1 0,0 0 0,0 0 0,-1 0 0,1 0 0,0 0 0,0-1 0,-1 0 0,1 1 0,-1-1 0,0-1 0,0 1 0,1 0 0,-1-1 0,-1 0 0,1 0 0,0 0 0,-1 0 0,1 0 0,-1 0 0,0 0 0,0-1 0,0 1 0,-1-1 0,1 0 0,1-7 0,2-8 0,-1-1 0,0 1 0,-2-1 0,0 0 0,-1 0 0,-1 0 0,-1 0 0,-1 0 0,-8-35 0,7 46 0,0 1 0,-1-1 0,0 1 0,0 0 0,-1 0 0,0 0 0,0 1 0,-1-1 0,0 1 0,0 0 0,-1 1 0,1 0 0,-2 0 0,1 0 0,0 1 0,-1 0 0,0 1 0,-13-6 0,16 8 0,-1 0 0,1 0 0,-1 0 0,1 1 0,-1 0 0,0 0 0,0 1 0,1-1 0,-1 1 0,0 0 0,0 1 0,0-1 0,1 1 0,-1 1 0,0-1 0,1 1 0,-1 0 0,1 0 0,0 0 0,0 1 0,0 0 0,0 0 0,0 0 0,0 0 0,1 1 0,-1 0 0,1 0 0,0 0 0,0 0 0,-3 7 0,3-6-195,1 0 0,0 1 0,1-1 0,-1 1 0,1 0 0,-3 11 0,0 9-6631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9:28.6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1 467 24575,'82'-90'0,"-34"22"0,-30 40 0,38-44 0,-46 61 0,-1 0 0,-1-1 0,0-1 0,-1 1 0,0-1 0,-1 0 0,0-1 0,-1 1 0,-1-1 0,5-27 0,0 14 0,-9 27 0,0-1 0,0 1 0,0-1 0,0 0 0,0 1 0,0-1 0,0 1 0,1-1 0,-1 1 0,0-1 0,0 0 0,1 1 0,-1-1 0,0 1 0,1-1 0,-1 1 0,0-1 0,1 1 0,-1-1 0,1 1 0,-1 0 0,0-1 0,1 1 0,-1 0 0,1-1 0,0 1 0,-1 0 0,1-1 0,-1 1 0,1 0 0,-1 0 0,1 0 0,0 0 0,-1 0 0,1 0 0,0-1 0,-1 5 0,0-1 0,0 0 0,0 0 0,0 0 0,-1 0 0,1 0 0,-1 0 0,0 0 0,1 0 0,-3 3 0,0 4 0,-45 164 0,36-121 0,4-24 0,2 0 0,1 0 0,-3 42 0,8-41 0,1-13 0,-1 0 0,0 0 0,-2 0 0,0-1 0,-1 1 0,0 0 0,-1-1 0,-1 0 0,-9 19 0,-8 12-1365,14-25-5461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9:29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24575,'6'0'0,"8"0"0,7 0 0,7 0 0,4 0 0,3 0 0,1 0 0,1 0 0,0 0 0,-1 0 0,0 0 0,0 0 0,0 0 0,-1 0 0,1 0 0,-1 0 0,0 0 0,-6 0-8191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9:30.4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1 316 24575,'5'-2'0,"1"0"0,-1-1 0,0 1 0,0-1 0,0 0 0,-1 0 0,1-1 0,-1 1 0,1-1 0,-1 0 0,0 0 0,4-7 0,4-1 0,2-3 0,-1-1 0,20-29 0,-25 32 0,0 1 0,1 0 0,0 1 0,1 0 0,1 0 0,0 1 0,11-9 0,-3 7 0,-1 1 0,2 1 0,-1 0 0,1 2 0,1 0 0,37-9 0,-53 16 0,0 0 0,1 0 0,-1 0 0,1 0 0,-1 1 0,0 0 0,1 0 0,-1 1 0,1 0 0,-1-1 0,1 2 0,-1-1 0,0 1 0,0-1 0,0 2 0,0-1 0,0 0 0,0 1 0,0 0 0,-1 0 0,0 0 0,1 1 0,-1 0 0,0-1 0,-1 1 0,1 1 0,-1-1 0,0 0 0,0 1 0,0 0 0,0 0 0,2 6 0,-2-2 0,0 1 0,-1-1 0,0 1 0,0-1 0,-1 1 0,-1 0 0,1 0 0,-1 0 0,-1 0 0,0-1 0,0 1 0,-1 0 0,-1-1 0,-6 19 0,-5 7 0,-2-1 0,-31 50 0,32-58 0,4-10 0,0 0 0,-1-2 0,-1 1 0,-21 17 0,19-17 0,0 0 0,-22 30 0,36-45 0,0 1 0,1 0 0,-1-1 0,1 1 0,-1 0 0,1 0 0,-1 0 0,1-1 0,0 1 0,-1 0 0,1 0 0,0 0 0,0 0 0,0 0 0,0-1 0,0 1 0,-1 0 0,1 0 0,1 0 0,-1 0 0,0 0 0,0 0 0,0 0 0,0-1 0,1 1 0,-1 0 0,0 0 0,1 0 0,-1 0 0,1 0 0,1 1 0,0-1 0,0 1 0,-1-1 0,1 0 0,0 0 0,0 0 0,0 0 0,0 0 0,1 0 0,-1-1 0,0 1 0,2 0 0,12 1 0,-1 0 0,28-1 0,-37-1 0,273-3-1365,-264 3-5461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49:31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74 24575,'0'-2'0,"0"-1"0,1 1 0,0-1 0,-1 1 0,1-1 0,0 1 0,0 0 0,1-1 0,-1 1 0,0 0 0,1 0 0,-1 0 0,1 0 0,0 0 0,0 0 0,0 1 0,0-1 0,0 0 0,0 1 0,0 0 0,0-1 0,0 1 0,5-2 0,3-1 0,-1 1 0,1 0 0,-1 0 0,18-3 0,-10 4 0,0 0 0,0 1 0,0 0 0,0 2 0,22 3 0,-35-4 0,0 1 0,1 0 0,-1 0 0,0 0 0,0 1 0,0-1 0,0 1 0,0 0 0,0 0 0,0 1 0,0-1 0,-1 1 0,1-1 0,-1 1 0,0 1 0,0-1 0,0 0 0,0 1 0,-1-1 0,0 1 0,1 0 0,-1 0 0,0-1 0,-1 2 0,3 5 0,-1-1 0,-1-1 0,0 1 0,-1 0 0,0 0 0,0 0 0,-1 0 0,0 0 0,-1 0 0,0 0 0,0 0 0,-1 0 0,0 0 0,0-1 0,-1 1 0,0-1 0,-1 1 0,0-1 0,0 0 0,-1-1 0,0 1 0,0-1 0,0 0 0,-1 0 0,0 0 0,-1-1 0,0 0 0,-10 7 0,-22 10 0,16-10 0,0 1 0,-21 17 0,43-31 0,0 0 0,1 1 0,-1-1 0,1 0 0,-1 1 0,0-1 0,1 1 0,-1-1 0,1 1 0,-1 0 0,1-1 0,0 1 0,-1-1 0,1 1 0,-1 0 0,1-1 0,0 1 0,0 0 0,-1 0 0,1-1 0,0 1 0,0 0 0,0-1 0,0 1 0,0 0 0,0 0 0,0-1 0,0 1 0,0 1 0,18 9 0,34-5 0,-51-6 0,17 1 0,0 1 0,0 0 0,-1 2 0,0 0 0,33 12 0,-41-13 0,0 1 0,-1 1 0,1 0 0,-1 0 0,0 0 0,-1 1 0,1 1 0,-1-1 0,-1 1 0,1 0 0,-1 0 0,9 14 0,-9-12 0,-1 0 0,0 1 0,0-1 0,-1 1 0,-1 0 0,1 0 0,2 18 0,-5-25 0,-1 1 0,0-1 0,0 1 0,-1 0 0,1-1 0,-1 1 0,1-1 0,-1 1 0,0-1 0,-1 0 0,1 1 0,0-1 0,-1 0 0,0 0 0,0 0 0,0 0 0,0 0 0,0 0 0,-1 0 0,1-1 0,-1 1 0,1-1 0,-1 0 0,0 0 0,0 0 0,-5 2 0,0 1 6,-1-1 0,-1-1-1,1 1 1,0-1-1,-1-1 1,0 0 0,0 0-1,-16 0 1,-86-4-295,62 0-838,19 1-5699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53:09.7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217 1 24575,'-2'21'0,"0"1"0,-2-1 0,-1 0 0,0 0 0,-12 28 0,-5 20 0,-36 106 0,2-11 0,41-116 0,-12 50 0,26-90 0,0-1 0,0 1 0,0 0 0,1-1 0,1 1 0,-1-1 0,1 1 0,0 0 0,1-1 0,4 12 0,-5-16 0,0 0 0,0-1 0,0 1 0,1-1 0,0 1 0,-1-1 0,1 0 0,0 0 0,0 0 0,0 0 0,0 0 0,0 0 0,1 0 0,-1 0 0,1-1 0,-1 1 0,1-1 0,5 2 0,-4-2 0,1 0 0,0 0 0,0 0 0,0-1 0,0 0 0,0 0 0,0 0 0,0-1 0,0 0 0,6-1 0,2-2 0,-1 0 0,0 0 0,0-1 0,0-1 0,0 0 0,-1-1 0,16-12 0,-17 10 0,14-11 0,0 0 0,1 1 0,1 2 0,0 0 0,58-25 0,-49 38 55,-32 5-173,1-1 0,0 0-1,-1 0 1,1-1-1,0 1 1,-1-1 0,1 0-1,-1 1 1,1-2 0,-1 1-1,7-3 1,-2-5-6708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53:10.0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0 24575,'0'672'0,"-1"-653"33,-1 1-1,-1-1 0,-8 29 0,-4 25-1526,12-46-5332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5:36.0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24575,'1'5'0,"1"-1"0,0 1 0,1 0 0,-1 0 0,1-1 0,0 0 0,0 1 0,1-1 0,-1 0 0,1 0 0,0-1 0,5 5 0,2 3 0,17 22 0,-3 1 0,-1 1 0,-1 1 0,28 62 0,29 45 0,-68-122 0,-1 1 0,-1 0 0,-1 1 0,-1 0 0,-1 1 0,-1-1 0,-1 1 0,2 28 0,6 22 0,-6-45 0,-3-1 0,3 37 0,-6 791 0,-3-409 0,4-332 0,-5 129 0,-12-152 0,-1 11 0,14-76 0,-12 43 0,8-44 0,-4 47 0,5-32 0,-1 0 0,-22 72 0,3-14 0,-8 31 0,21-80 0,5-23 0,1 1 0,2 0 0,-2 32 0,6-55 0,0 21 0,-1 1 0,-1 0 0,-1-1 0,-10 38 0,12-64 0,1 1 0,0 0 0,-1-1 0,1 1 0,0 0 0,-1-1 0,1 1 0,0 0 0,0 0 0,-1 0 0,1-1 0,0 1 0,0 0 0,0 0 0,0-1 0,0 1 0,0 0 0,0 0 0,0 0 0,1-1 0,-1 1 0,0 0 0,0 0 0,1-1 0,-1 1 0,0 0 0,1 0 0,0 0 0,17-12 0,20-33 0,97-126 0,-81 101 0,54-91 0,-71 102 0,-27 47 0,-10 16 0,-12 22 0,-15 12 0,-26 52 0,37-60 0,-2-2 0,0 1 0,-2-2 0,-26 28 0,-31 36 0,51-57 0,-34 33 0,42-49 0,-30 44 0,1-1 0,47-61 0,0-1 0,-1 1 0,1-1 0,0 1 0,-1-1 0,1 1 0,0-1 0,-1 0 0,1 1 0,-1-1 0,1 1 0,-1-1 0,1 0 0,-1 1 0,1-1 0,-1 0 0,1 0 0,-1 1 0,1-1 0,-1 0 0,0 0 0,1 0 0,-1 0 0,1 0 0,-1 0 0,0 1 0,1-1 0,-1-1 0,1 1 0,-1 0 0,0 0 0,1 0 0,-1 0 0,-8-21 0,8-40 0,1 54 0,2-130-1365,-1 108-5461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5:39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24575,'2'40'0,"3"0"0,1 0 0,21 74 0,-3-19 0,55 183 0,-59-228 0,48 88 0,-17-41 0,17 57 0,-39-83 0,3-2 0,70 110 0,-20-51 0,-45-64 0,-20-33 0,2-1 0,22 30 0,-16-29 0,113 127 0,-39-58 0,44 44 0,195 129 0,-166-140 0,-10-3 0,-95-77 0,-24-18 0,41 40 0,-52-42 0,23 24 0,121 97 0,-131-120 0,-26-19 0,0 0 0,1-2 0,40 21 0,-44-27 0,0-1 0,0 1 0,0 1 0,-1 1 0,1 0 0,-2 1 0,21 18 0,-9-8 0,1 0 0,1-2 0,0-1 0,2-1 0,55 21 0,-14-5 0,-60-27 0,13 6 0,-19-15 0,-9-10 0,-6-4 0,-1 0 0,-17-21 0,-3-4 0,-23-35 0,32 50 0,2-2 0,1 0 0,1 0 0,-19-50 0,92 185 0,-43-81 0,2-1 0,0-1 0,2 0 0,0-1 0,1 0 0,2-1 0,28 24 0,-30-27 0,-3-2 0,0 1 0,17 28 0,24 27 0,-34-50 0,-15-17 0,-1 1 0,1 0 0,-1 0 0,-1 0 0,1 1 0,-1-1 0,0 1 0,6 11 0,-10-16 0,0-1 0,0 0 0,0 1 0,0-1 0,0 0 0,-1 1 0,1-1 0,0 0 0,0 1 0,0-1 0,0 0 0,-1 1 0,1-1 0,0 0 0,0 1 0,-1-1 0,1 0 0,0 0 0,-1 1 0,1-1 0,0 0 0,-1 0 0,1 0 0,0 1 0,-1-1 0,1 0 0,0 0 0,-1 0 0,1 0 0,0 0 0,-1 0 0,1 0 0,-1 0 0,1 0 0,0 0 0,-1 0 0,1 0 0,0 0 0,-1 0 0,1 0 0,-1 0 0,1 0 0,0-1 0,-1 1 0,-26-4 0,21 3 0,-83-8 0,41 5 0,-58-12 0,-55-18 0,31 1-1365,108 28-5461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5:42.0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87 496 24575,'0'68'0,"0"-60"0,0-44 0,0-4 0,-1 0 0,-3 0 0,-10-56 0,-20-99 0,8 91-1365,19 84-5461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22:13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7460 24575,'1'-3'0,"0"-1"0,0 1 0,0 0 0,0 0 0,1 0 0,-1 0 0,1 0 0,0 0 0,0 0 0,0 0 0,0 1 0,4-4 0,30-28 0,4 9 0,2 0 0,0 3 0,1 2 0,61-20 0,-60 23 0,274-90 0,-205 67 0,387-161 0,-498 200 0,188-100 0,-156 81 0,-1-2 0,-2-2 0,42-38 0,27-33 0,115-121 0,34-77 0,-157 169 0,9-10 0,-46 60 0,-40 50 0,2 2 0,19-21 0,190-214 0,-184 207 0,11-20 0,-4-3 0,56-109 0,-86 149 0,16-40 0,-3-1 0,26-89 0,-15 38 0,15-67 0,-10-40 0,-15 88 0,37-134 0,-54 217 0,-10 41 0,-1-1 0,3-24 0,10-59 0,-11 72 0,-1 0 0,1-42 0,-9-53 0,4-64 0,15 106 0,-12 63 0,0 0 0,2-27 0,-6 7 0,-3 1 0,-1 0 0,-11-47 0,6 37 0,-3-74 0,10 96 0,-3 0 0,-7-38 0,4 36 0,-3-59 0,8-584 0,4 325 0,0 323 0,1 0 0,1 0 0,1 1 0,16-46 0,-11 40 0,-1 0 0,6-49 0,-10 42 0,2 0 0,2 1 0,20-56 0,52-102 0,-54 143 0,2 2 0,2 1 0,2 1 0,2 2 0,2 2 0,74-69 0,-130 157 0,4-14 0,1 2 0,-12 36 0,21-30 0,1 0 0,3 0 0,3 53 0,-1-68 0,-1-47 0,2-1 0,1 1 0,0 0 0,2 0 0,1 1 0,1-1 0,1 1 0,0 1 0,21-37 0,-20 44 0,-1 1 0,-1-1 0,-1 0 0,0-1 0,0 1 0,-2-1 0,4-22 0,-8 38 0,0 0 0,0-1 0,0 1 0,0-1 0,0 1 0,-1-1 0,1 1 0,0-1 0,0 1 0,0-1 0,0 1 0,-1 0 0,1-1 0,0 1 0,0-1 0,-1 1 0,1 0 0,0-1 0,-1 1 0,1 0 0,0-1 0,-1 1 0,1 0 0,-1 0 0,1-1 0,0 1 0,-1 0 0,1 0 0,-1 0 0,1-1 0,-1 1 0,1 0 0,-1 0 0,-23 1 0,-21 13 0,-6 8 0,2 0 0,-1-2 0,-94 23 0,115-37-455,1 1 0,-51 20 0,59-17-6371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39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247 134 24575,'0'17'0,"0"-12"0,0-8 0,-6-40 0,4 35 0,-1 1 0,0 0 0,0 1 0,-1-1 0,1 0 0,-2 1 0,1 0 0,-1 0 0,1 0 0,-1 1 0,-1 0 0,1-1 0,-1 2 0,0-1 0,-7-3 0,10 6 0,0 1 0,0-1 0,0 1 0,0 0 0,0 0 0,0 0 0,-1 1 0,1-1 0,0 1 0,0 0 0,0-1 0,-1 2 0,1-1 0,0 0 0,0 1 0,-1-1 0,1 1 0,0 0 0,0 0 0,0 0 0,0 0 0,0 1 0,0-1 0,0 1 0,1 0 0,-1 0 0,1 0 0,-1 0 0,1 0 0,-1 1 0,1-1 0,0 1 0,0-1 0,1 1 0,-1 0 0,-2 5 0,-7 10 0,1 0 0,-14 36 0,21-48 0,1 0 0,0 0 0,0 1 0,1-1 0,0 0 0,0 1 0,1-1 0,0 1 0,0-1 0,0 1 0,1-1 0,0 1 0,2 8 0,-2-12 0,1 0 0,-1 0 0,1 0 0,0 0 0,0-1 0,0 1 0,1 0 0,-1-1 0,1 1 0,-1-1 0,1 0 0,0 0 0,-1 0 0,1 0 0,0-1 0,1 1 0,-1-1 0,0 0 0,0 1 0,1-1 0,-1-1 0,0 1 0,1 0 0,-1-1 0,1 0 0,-1 0 0,0 0 0,1 0 0,-1-1 0,7 0 0,-1-1 0,0 0 0,1 0 0,-1 0 0,0-1 0,0-1 0,-1 0 0,1 0 0,-1 0 0,1-1 0,7-7 0,-11 8 0,-1-1 0,1-1 0,-1 1 0,0-1 0,-1 0 0,0 0 0,1 0 0,-2 0 0,1 0 0,-1-1 0,2-6 0,-2 5 0,1 0 0,0 0 0,0 1 0,1-1 0,7-11 0,-5 18 0,-3 11 0,-1 11 0,0 26 0,-1-5 0,2 1 0,11 54 0,-6-47 0,-1 0 0,-4 0 0,-1 0 0,-9 89 0,6-131 0,0 0 0,-1 0 0,0 0 0,0-1 0,-1 1 0,0-1 0,0 1 0,-1-1 0,0 0 0,0 0 0,0-1 0,-8 9 0,9-12 0,1-1 0,0 0 0,-1 0 0,1 0 0,-1 0 0,1 0 0,-1 0 0,0-1 0,0 1 0,0-1 0,0 0 0,0 0 0,0 0 0,0 0 0,0 0 0,-1-1 0,1 1 0,0-1 0,0 0 0,0 0 0,-1 0 0,1-1 0,0 1 0,0-1 0,0 0 0,-1 1 0,1-1 0,0-1 0,0 1 0,1 0 0,-1-1 0,-4-2 0,-1-2 0,0 0 0,1-1 0,0 0 0,0 0 0,0 0 0,1-1 0,0 0 0,1 0 0,-7-13 0,3 3 0,1-1 0,0-1 0,-7-27 0,14 43-41,0 1 0,1-1-1,0 0 1,0 1-1,0-1 1,0 1 0,0-1-1,1 1 1,-1-1 0,1 1-1,0-1 1,0 1-1,1 0 1,-1-1 0,1 1-1,-1 0 1,1 0 0,0 0-1,0 0 1,0 0-1,1 1 1,-1-1 0,1 1-1,-1-1 1,1 1 0,0 0-1,0 0 1,0 0-1,0 0 1,0 1 0,1-1-1,3 0 1,15-6-6785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28:42.9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33:27.7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33:04.8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0 543 24575,'1'-6'0,"0"0"0,0 0 0,0 0 0,1 0 0,-1 0 0,1 0 0,1 0 0,-1 1 0,7-11 0,37-48 0,-27 38 0,-3 6 0,-2-1 0,-1 0 0,-1-1 0,0-1 0,-2 0 0,-1 0 0,-1-1 0,7-30 0,-3 2 0,8-49 0,-23 357 57,5-130-1479,-2-98-5404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33:05.3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47 24575,'5'0'0,"8"0"0,7 0 0,6 0 0,4 0 0,2 0 0,1 0 0,-5-6 0,-1-1 0,0 0 0,0 2 0,3 1 0,0 1 0,1 2 0,-4-5 0,-7-2-8191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33:06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24575,'0'5'0,"0"8"0,0 7 0,0 5 0,0 5 0,0 2 0,0 2 0,6-6 0,1-1 0,0-1 0,-2 2 0,-1 1 0,-1 2 0,-2 0 0,0-4-8191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33:10.6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0 358 24575,'37'12'0,"-5"1"0,13-5 0,167 26 0,-45-4 0,-117-18 0,0-3 0,75 4 0,-91-10 0,-1 1 0,35 9 0,-8-1 0,72 19 0,-82-19 0,-23-6 0,0 0 0,1-1 0,33 1 0,-27-4 0,-1 2 0,35 9 0,-7-1 0,102 21 0,-94-19 0,-42-8 0,1-1 0,43 3 0,-34-6 0,57 12 0,-56-7 0,54 3 0,-63-8 0,54 11 0,-54-7 0,57 5 0,-58-9 0,0 1 0,30 8 0,-30-5 0,0-1 0,30 1 0,-20-5 0,-1 1 0,64 14 0,-68-11 0,-1-1 0,62 0 0,-61-4 0,1 2 0,53 8 0,47 10 0,6 0 0,-113-15 0,0-2 0,46 1 0,-48-4 0,-1 1 0,0 1 0,43 9 0,-40-5 0,-1-2 0,53 3 0,-51-6 0,0 2 0,44 9 0,-29-3 0,73 6 0,-2 0 0,148 17 0,-54 1 0,-96-17 0,3 1 0,-85-12 0,-1-2 0,1 0 0,43-3 0,-46-1 0,1 1 0,-1 2 0,0 0 0,35 9 0,-35-6 0,0 0 0,49 1 0,-49-5 0,0 2 0,49 10 0,-25-3 0,0-3 0,1-1 0,0-3 0,93-7 0,-26 1 0,16 1 0,153 5 0,-187 12 0,-66-8 0,57 3 0,335-9 0,-203-3 0,-200 4 0,0 0 0,45 11 0,-43-7 0,-1-1 0,34 1 0,564-4 0,-300-5 0,-292 2 0,1-2 0,39-10 0,-36 7 0,56-5 0,-44 8 0,60-13 0,-33 4 0,7-2 0,-36 6 0,90-5 0,-32 16 0,86-5 0,-101-13 0,-64 9 0,1 2 0,33-3 0,-19 4 0,52-10 0,-54 6 0,58-3 0,-56 7 0,51-10 0,-51 6 0,53-2 0,-48 6 0,53-11 0,-56 7 0,69-3 0,-68 8 0,61-12 0,-60 7 0,62-2 0,-51 9 0,1-3 0,65-12 0,89-19 0,-180 29 0,2 1 0,54 0 0,-53 3 0,1-1 0,36-7 0,224-44 0,-220 39 0,-46 8 0,0 1 0,41-2 0,-40 5 0,0-1 0,30-8 0,-30 5 0,0 1 0,30-1 0,-18 3 0,50-10 0,-51 6 0,53-2 0,-38 5 0,62-12 0,-26 2 0,-19 0 0,-48 8 0,-1 2 0,26-2 0,-12 2 0,52-12 0,-17 2 0,92-18 0,-26 2 0,-90 18 0,66-9 0,131-22 0,-136 20 0,-48 9 0,-1-3 0,95-40 0,-62 12 0,-58 27 0,62-23 0,-60 29 0,1 2 0,47-7 0,-63 14 0,0-2 0,-1 0 0,27-12 0,-37 13 0,0 0 0,0-1 0,-1 0 0,0-1 0,0 0 0,0 0 0,0-1 0,8-9 0,-16 16 0,0-1 0,-1 1 0,1-1 0,-1 1 0,1-1 0,-1 1 0,1-1 0,-1 1 0,1-1 0,-1 1 0,0-1 0,1 0 0,-1 1 0,0-1 0,1 0 0,-1 1 0,0-1 0,0 0 0,0 0 0,1 1 0,-1-1 0,0 0 0,0 1 0,0-1 0,0 0 0,0 0 0,-1 0 0,-16 2 0,-26 18 0,24-6 0,2 1 0,0 1 0,1 1 0,0 0 0,2 2 0,-1-1 0,2 2 0,-19 33 0,31-50 0,0-1 0,0 1 0,0 0 0,0 0 0,0 0 0,0 0 0,1 0 0,-1 0 0,1 0 0,-1 1 0,1-1 0,0 0 0,-1 0 0,1 0 0,0 0 0,1 1 0,-1-1 0,1 3 0,-1-4 0,1-1 0,-1 1 0,0-1 0,0 1 0,1-1 0,-1 0 0,0 1 0,1-1 0,-1 0 0,1 1 0,-1-1 0,1 0 0,-1 0 0,0 1 0,1-1 0,-1 0 0,1 0 0,-1 0 0,1 0 0,-1 0 0,1 1 0,-1-1 0,1 0 0,-1 0 0,1 0 0,-1 0 0,2-1 0,22-11 0,17-24 0,56-62 0,-33 31 0,-57 59 0,0 0 0,0 0 0,-1-1 0,0 0 0,0 0 0,-1 0 0,0-1 0,0 0 0,-1 0 0,-1 0 0,0 0 0,0-1 0,1-11 0,-4 21 0,0 1 0,-1-1 0,1 1 0,0-1 0,0 1 0,0 0 0,-1-1 0,1 1 0,0-1 0,-1 1 0,1-1 0,0 1 0,-1 0 0,1-1 0,0 1 0,-1 0 0,1 0 0,-1-1 0,1 1 0,0 0 0,-1 0 0,1-1 0,-1 1 0,1 0 0,-1 0 0,1 0 0,-1 0 0,1 0 0,-1 0 0,1 0 0,-1 0 0,1 0 0,-1 0 0,1 0 0,-1 0 0,1 0 0,-1 0 0,1 0 0,-1 0 0,1 1 0,-1-1 0,0 1 0,-32 9 0,17-4 0,-191 28 0,182-30 0,-1 0 0,-35-1 0,36-2 0,1 1 0,0 0 0,-25 7 0,22-3-455,1-1 0,-31 2 0,35-5-6371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33:22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97 161 24575,'0'-16'0,"1"0"0,0 0 0,1 0 0,7-27 0,-8 41 0,-1-1 0,1 0 0,0 1 0,-1-1 0,1 1 0,0-1 0,1 1 0,-1 0 0,0-1 0,1 1 0,-1 0 0,1 0 0,0 0 0,0 0 0,0 0 0,0 0 0,0 0 0,0 1 0,0-1 0,0 1 0,1 0 0,-1 0 0,1-1 0,-1 1 0,1 1 0,-1-1 0,1 0 0,-1 1 0,1-1 0,0 1 0,-1 0 0,1 0 0,0 0 0,-1 0 0,1 0 0,0 1 0,2 0 0,-2 0 0,-1 0 0,1 0 0,-1 1 0,1-1 0,-1 1 0,0 0 0,0 0 0,1 0 0,-1 0 0,-1 0 0,1 0 0,0 0 0,0 0 0,-1 1 0,1-1 0,-1 1 0,0-1 0,0 1 0,0 0 0,0-1 0,0 1 0,-1 0 0,1 0 0,-1 4 0,3 10 0,-2 0 0,0 31 0,-2-35 0,1 61 0,-5 118 0,4-184 0,0-1 0,-1 0 0,0 1 0,0-1 0,-1 0 0,0 0 0,0-1 0,0 1 0,-1 0 0,0-1 0,-6 7 0,-5 5 0,-1-1 0,-22 18 0,7-7 0,30-26 0,-1 0 0,0-1 0,0 1 0,0 0 0,0-1 0,0 1 0,0-1 0,0 1 0,0-1 0,-1 0 0,1 0 0,0 0 0,-1 0 0,1-1 0,-1 1 0,1-1 0,-1 1 0,1-1 0,-1 0 0,0 0 0,1 0 0,-1 0 0,1-1 0,-1 1 0,1 0 0,-4-2 0,4 0 0,0 1 0,0-1 0,1 0 0,-1 1 0,0-1 0,1 0 0,-1 0 0,1 0 0,0 0 0,-1-1 0,1 1 0,0 0 0,1-1 0,-1 1 0,0 0 0,0-1 0,1 1 0,0-1 0,-1 1 0,1-1 0,0 1 0,0-1 0,1 1 0,-1-1 0,0 1 0,1-1 0,0-2 0,0 1 0,-1 0 0,1 0 0,0 0 0,0 1 0,1-1 0,-1 0 0,1 1 0,0-1 0,-1 1 0,2-1 0,-1 1 0,0 0 0,1 0 0,-1 0 0,1 0 0,0 0 0,0 1 0,6-5 0,-4 5 0,0 0 0,0 0 0,0 0 0,0 1 0,0 0 0,0 0 0,1 0 0,-1 0 0,0 1 0,1 0 0,-1 0 0,7 2 0,9 1 0,-1 2 0,0 0 0,0 2 0,-1 0 0,36 19 0,-43-19 0,-1 1 0,0-1 0,15 16 0,26 16 0,-50-38 5,1 0 0,-1 0 0,0 0-1,1-1 1,-1 1 0,1-1 0,-1 0 0,1 0-1,-1 0 1,1 0 0,-1 0 0,1 0 0,-1 0-1,1-1 1,-1 0 0,1 1 0,-1-1-1,0 0 1,1 0 0,-1 0 0,0 0 0,0-1-1,0 1 1,3-3 0,3-2-302,0-1 0,-1 1 0,1-2 0,10-13 0,-6 3-6529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36:59.4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24575,'37'0'0,"0"2"0,0 1 0,60 13 0,-83-13 0,18 4 0,-1 1 0,-1 1 0,41 20 0,-64-27 0,-1 1 0,0 0 0,0 1 0,0-1 0,-1 1 0,1 1 0,-1-1 0,0 1 0,0 0 0,0 0 0,-1 0 0,0 0 0,0 1 0,0 0 0,-1 0 0,0 0 0,0 0 0,0 0 0,-1 1 0,0-1 0,0 1 0,1 7 0,-3-8 0,0-1 0,-1 1 0,1-1 0,-1 0 0,0 1 0,-1-1 0,1 0 0,-1 0 0,0 0 0,0 0 0,-1 0 0,1 0 0,-1-1 0,0 1 0,0-1 0,-1 0 0,1 0 0,-1 0 0,0 0 0,0 0 0,0-1 0,-1 0 0,-5 4 0,-1 0 0,-1-1 0,0 0 0,0-1 0,0 0 0,0-1 0,-1 0 0,1-1 0,-20 3 0,30-6 0,0 0 0,1 0 0,-1 0 0,0 0 0,0 1 0,1-1 0,-1 1 0,0-1 0,1 1 0,-1-1 0,0 1 0,1 0 0,-1 0 0,1 0 0,-3 1 0,4-1 0,0 0 0,0-1 0,0 1 0,0-1 0,0 1 0,0-1 0,0 1 0,0-1 0,0 1 0,1 0 0,-1-1 0,0 1 0,0-1 0,0 1 0,1-1 0,-1 1 0,0-1 0,1 1 0,-1-1 0,0 0 0,1 1 0,-1-1 0,1 1 0,-1-1 0,0 0 0,1 1 0,-1-1 0,1 0 0,-1 1 0,2-1 0,59 31 0,-42-22 0,-1 0 0,3 1 0,0 1 0,-1 1 0,-1 1 0,0 0 0,26 25 0,-37-29 0,0 0 0,0 0 0,-1 1 0,0 0 0,-1 0 0,0 1 0,0 0 0,4 13 0,-9-21 0,0 1 0,1-1 0,-2 0 0,1 1 0,0-1 0,-1 1 0,1-1 0,-1 1 0,0-1 0,0 1 0,-1-1 0,1 1 0,-1-1 0,0 0 0,1 1 0,-1-1 0,-1 0 0,1 1 0,0-1 0,-1 0 0,0 0 0,0 0 0,0 0 0,0-1 0,0 1 0,0 0 0,-1-1 0,1 1 0,-1-1 0,0 0 0,0 0 0,0 0 0,-3 1 0,-8 5 0,-1-2 0,1 0 0,-1 0 0,0-2 0,0 0 0,-1 0 0,1-2 0,-1 0 0,0 0 0,0-2 0,1 0 0,-1 0 0,0-2 0,0 0 0,1-1 0,-1 0 0,1-1 0,0-1 0,0 0 0,-19-11 0,11 6-1365,2 3-5461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37:02.8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178 1 24575,'2'23'0,"-2"1"0,-1 0 0,-1-1 0,-1 0 0,-1 1 0,-1-1 0,-1 0 0,-16 41 0,-73 128 0,67-134 0,26-53 0,-1 0 0,1 1 0,1-1 0,-1 1 0,1-1 0,0 1 0,0 0 0,0 9 0,2-13 0,0 0 0,-1-1 0,1 1 0,0-1 0,0 1 0,0-1 0,0 1 0,0-1 0,0 0 0,1 1 0,-1-1 0,0 0 0,1 0 0,-1 0 0,1 0 0,-1 0 0,1 0 0,-1 0 0,1-1 0,0 1 0,-1-1 0,1 1 0,0-1 0,-1 0 0,1 1 0,3-1 0,53 2 0,-48-2 0,9 1 0,-1 1 0,35 9 0,-42-8 0,0 0 0,0 0 0,1-1 0,-1-1 0,0 0 0,1 0 0,-1-2 0,1 1 0,-1-1 0,16-3 0,-24 2 0,0-1 0,0 1 0,0 0 0,0-1 0,0 1 0,0-1 0,-1 0 0,1 0 0,-1 0 0,0 0 0,0-1 0,0 1 0,0 0 0,-1-1 0,1 1 0,-1-1 0,0 0 0,0 1 0,0-1 0,-1 0 0,1 0 0,-1-5 0,1-5 0,0 1 0,-1-1 0,0 1 0,-1-1 0,-4-14 0,-3 13 0,-2 22 0,-7 31 0,14-31 0,-9 27 0,2 0 0,0 1 0,-4 41 0,9-47 0,-9 81 0,11-70 0,-12 53 0,10-67-455,1-1 0,0 40 0,3-38-6371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3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263 0 24575,'-4'1'0,"0"-1"0,0 1 0,0 0 0,0 0 0,0 0 0,1 1 0,-1-1 0,0 1 0,1 0 0,-1 0 0,1 0 0,0 1 0,-4 2 0,5-3 0,0 0 0,0 0 0,-1 0 0,1 0 0,-1-1 0,1 1 0,-1-1 0,0 0 0,0 1 0,1-1 0,-1 0 0,0-1 0,0 1 0,0 0 0,0-1 0,0 0 0,0 0 0,0 0 0,0 0 0,0 0 0,0 0 0,0-1 0,0 1 0,0-1 0,-3-1 0,-14-7 0,12 5 0,0 0 0,0 0 0,0 1 0,-1 1 0,1-1 0,-16-1 0,22 4 0,1 0 0,-1 0 0,1 0 0,0 0 0,-1 0 0,1 1 0,-1-1 0,1 1 0,-1-1 0,1 1 0,0-1 0,-1 1 0,1 0 0,0-1 0,-1 1 0,1 0 0,0 0 0,-2 2 0,2-1 0,-1 1 0,1-1 0,-1 1 0,1-1 0,0 1 0,0-1 0,1 1 0,-1 0 0,0 0 0,1-1 0,-1 1 0,1 0 0,0 4 0,0-1 0,1 0 0,-1 0 0,1 0 0,0 0 0,1 0 0,-1-1 0,1 1 0,0 0 0,1-1 0,-1 1 0,1-1 0,0 0 0,1 0 0,-1 0 0,1 0 0,0-1 0,0 0 0,0 1 0,9 5 0,8 5 0,1 0 0,1-2 0,34 15 0,23 14 0,-10 4 0,-21-16 0,88 74 0,-134-102 0,0 2 0,0-1 0,0 0 0,0 1 0,-1-1 0,1 1 0,-1 0 0,0-1 0,0 1 0,-1 0 0,1 1 0,-1-1 0,0 0 0,0 0 0,0 1 0,0-1 0,-1 0 0,0 1 0,0 7 0,-1-9 0,1 1 0,-1-1 0,0 0 0,0 0 0,0 0 0,-1 1 0,1-1 0,-1-1 0,0 1 0,1 0 0,-1 0 0,-1-1 0,1 1 0,0-1 0,-1 1 0,1-1 0,-1 0 0,1 0 0,-1 0 0,0 0 0,0-1 0,0 1 0,0-1 0,0 0 0,0 0 0,-4 1 0,-9 2-91,0-1 0,0-1 0,0 0 0,-1-1 0,1-1 0,0 0 0,0-1 0,0-1 0,-1-1 0,2 0 0,-1-1 0,0 0 0,1-2 0,-23-10 0,21 4-6735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39.5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24575,'0'5'0,"0"9"0,0 8 0,0 6 0,0 4 0,6-4 0,2 1 0,-1 0 0,-1 2 0,4-5 0,1 0 0,-2 1 0,4-4 0,-1 0 0,5-4 0,-2-11 0,-3-13 0,-3-6-8191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4.4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1 135 24575,'4'2'0,"0"1"0,0 0 0,-1-1 0,1 2 0,-1-1 0,1 0 0,-1 1 0,0-1 0,-1 1 0,1 0 0,0 0 0,2 7 0,8 7 0,-4-6 0,1-1 0,1 0 0,-1-1 0,2 0 0,21 14 0,-29-21 0,1 0 0,-1-1 0,1 0 0,0 1 0,0-2 0,0 1 0,0-1 0,0 0 0,0 0 0,1 0 0,-1 0 0,0-1 0,0 0 0,1 0 0,-1-1 0,0 0 0,0 1 0,1-2 0,8-2 0,-11 2 0,1-1 0,-1 1 0,1-1 0,-1 0 0,0 0 0,0 0 0,0-1 0,0 1 0,-1 0 0,0-1 0,1 0 0,-1 0 0,0 0 0,-1 0 0,1 0 0,-1 0 0,0 0 0,0 0 0,0-1 0,0 1 0,-1 0 0,0-1 0,0-7 0,0 0 0,0 0 0,-1 0 0,0 0 0,-1 0 0,0 1 0,-1-1 0,-7-20 0,7 27 0,0-1 0,0 1 0,0 0 0,-1 0 0,0 0 0,0 0 0,0 0 0,0 1 0,-1 0 0,0 0 0,0 0 0,0 0 0,0 1 0,-1 0 0,1 0 0,-1 1 0,0-1 0,0 1 0,0 0 0,0 1 0,0 0 0,0-1 0,0 2 0,-1-1 0,1 1 0,0 0 0,0 0 0,-1 1 0,1 0 0,0 0 0,-10 3 0,14-3-33,0 0 0,1-1-1,-1 1 1,0 0 0,0 0-1,0 0 1,0 1 0,1-1 0,-1 0-1,1 1 1,-1-1 0,1 1-1,-1-1 1,1 1 0,0 0-1,0-1 1,0 1 0,0 0 0,0 0-1,0 0 1,1 0 0,-1 0-1,0 0 1,1 0 0,0 0-1,-1 0 1,1 0 0,0 0 0,0 0-1,0 0 1,0 1 0,1-1-1,-1 0 1,0 0 0,1 0-1,0 0 1,-1 0 0,1 0 0,0 0-1,1 1 1,11 11-6793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5.1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227 574 24575,'1'0'0,"-1"0"0,1 0 0,-1 0 0,1 0 0,-1 0 0,1 0 0,0 0 0,-1 0 0,1 0 0,-1 0 0,1 0 0,-1 0 0,1-1 0,-1 1 0,1 0 0,-1 0 0,1-1 0,-1 1 0,1 0 0,-1-1 0,0 1 0,1 0 0,-1-1 0,1 1 0,-1-1 0,0 1 0,1 0 0,-1-1 0,0 1 0,0-1 0,1 1 0,-1-1 0,0 1 0,0-1 0,0 0 0,0 1 0,0-1 0,0 1 0,0-1 0,0 1 0,0-1 0,0 1 0,0-1 0,0 0 0,0 1 0,0-1 0,0 1 0,0-1 0,-1 1 0,1-1 0,0 1 0,0-1 0,-1 1 0,1-1 0,0 1 0,-1 0 0,1-1 0,-1 0 0,-1-2 0,1 0 0,-1 1 0,0-1 0,0 1 0,0-1 0,-1 1 0,1 0 0,0-1 0,-4-1 0,-1 1 0,1 0 0,-1 1 0,0 0 0,0 0 0,0 1 0,0-1 0,-1 1 0,1 1 0,0 0 0,0 0 0,-1 0 0,-11 3 0,15-3 0,0 1 0,0 0 0,0 0 0,0 1 0,0-1 0,1 1 0,-1 0 0,1 0 0,-1 0 0,1 0 0,0 1 0,0-1 0,0 1 0,0 0 0,0 0 0,0 0 0,1 0 0,-1 0 0,1 1 0,0-1 0,0 1 0,1 0 0,-4 7 0,2-1 0,-4 16 0,0-1 0,1 1 0,2 0 0,-2 37 0,5-57 0,1 1 0,1 0 0,0-1 0,-1 1 0,2-1 0,-1 1 0,1-1 0,0 0 0,0 0 0,1 0 0,0 0 0,0 0 0,0 0 0,1-1 0,0 1 0,0-1 0,0 0 0,1 0 0,-1-1 0,1 0 0,0 1 0,1-1 0,5 3 0,-1-1 0,0-1 0,0 0 0,0 0 0,1-1 0,0 0 0,0-1 0,0 0 0,0-1 0,0 0 0,17 0 0,-20-2 0,0-1 0,0 1 0,-1-2 0,1 1 0,0-1 0,-1 0 0,1-1 0,-1 0 0,0 0 0,0-1 0,0 0 0,0 0 0,-1 0 0,0-1 0,0 0 0,6-6 0,0 0 0,-1-2 0,0 0 0,0 0 0,-2-1 0,0 0 0,0 0 0,-1-1 0,-1 0 0,-1-1 0,0 0 0,-1 0 0,0 0 0,-2 0 0,0-1 0,-1 0 0,1-19 0,-2-381 0,-3 228 0,1 232 0,2 0 0,2-1 0,2 1 0,1-1 0,25 81 0,42 97 0,25 138 0,-94-342 0,3 8 0,-5-44 0,-3-70-1365,1 60-5461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5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176 0 24575,'0'6'0,"-1"0"0,0 0 0,0 0 0,-1 0 0,1 0 0,-1 0 0,-1-1 0,1 1 0,-1-1 0,0 0 0,0 0 0,0 0 0,-1 0 0,1 0 0,-1-1 0,-5 5 0,-9 7 0,0 0 0,-34 21 0,34-25 0,16-11 0,0 0 0,1 0 0,-1 0 0,1 0 0,-1 0 0,1 1 0,-1-1 0,1 1 0,0-1 0,0 1 0,-1 0 0,1-1 0,0 1 0,0 0 0,1 0 0,-1-1 0,0 1 0,1 0 0,-1 0 0,1 0 0,0 0 0,-1 0 0,1 0 0,0 0 0,0 2 0,1 0 0,0 0 0,1-1 0,-1 1 0,1-1 0,-1 0 0,1 1 0,0-1 0,1 0 0,-1 0 0,0 0 0,1 0 0,4 3 0,9 7 0,0 0 0,2-1 0,30 17 0,-33-21-85,5 4-57,1 0 0,0-2-1,0 0 1,1-1 0,0-2 0,0 0-1,1-1 1,34 4 0,-31-9-6684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6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1 704 24575,'11'0'0,"-1"-2"0,1 0 0,-1 0 0,1 0 0,-1-2 0,0 1 0,0-1 0,-1-1 0,1 0 0,-1 0 0,12-9 0,-6 4 0,-1-1 0,-1-1 0,0 0 0,0 0 0,-2-2 0,12-15 0,-18 21 0,-1 0 0,0 0 0,-1 0 0,0-1 0,0 0 0,-1 1 0,0-1 0,-1 0 0,0 0 0,0-14 0,0 20 0,-2-1 0,1 1 0,0 0 0,-1-1 0,0 1 0,1 0 0,-1-1 0,0 1 0,-1 0 0,1 0 0,-1 0 0,1 0 0,-4-4 0,4 6 0,-1-1 0,0 1 0,1-1 0,-1 1 0,0 0 0,0 0 0,0 0 0,0 0 0,0 0 0,0 0 0,0 0 0,0 1 0,0-1 0,-1 1 0,1 0 0,0-1 0,0 1 0,0 0 0,-1 0 0,1 0 0,0 1 0,-3 0 0,-2 1 0,0 0 0,0 1 0,0-1 0,0 2 0,0-1 0,1 1 0,0 0 0,0 0 0,0 1 0,0-1 0,1 2 0,-1-1 0,1 0 0,1 1 0,-1 0 0,1 0 0,-7 12 0,2-2 0,1 0 0,1 1 0,0-1 0,1 2 0,0-1 0,-3 23 0,7-29 0,0 1 0,1-1 0,1 0 0,-1 1 0,2-1 0,0 1 0,0-1 0,5 21 0,-4-28 0,-1 0 0,1 0 0,0 0 0,0 0 0,0-1 0,1 1 0,-1-1 0,1 1 0,0-1 0,0 0 0,0 0 0,0 0 0,0-1 0,1 1 0,-1-1 0,1 1 0,0-1 0,0 0 0,0-1 0,0 1 0,0-1 0,0 0 0,0 0 0,0 0 0,1 0 0,4 0 0,13 1 0,1 0 0,-1-2 0,1 0 0,43-7 0,-56 5 0,1 0 0,-1-1 0,0-1 0,0 1 0,-1-2 0,1 1 0,-1-2 0,0 1 0,0-1 0,0 0 0,-1-1 0,12-12 0,-5 4 0,-2 0 0,0-1 0,-1-1 0,0 0 0,-1 0 0,-1-1 0,-1-1 0,-1 1 0,0-1 0,-1-1 0,-1 0 0,4-26 0,-2-8 0,16-58 0,-13 72 0,-3-1 0,-1 1 0,3-61 0,-11 16 0,-1 228 0,4 126 0,5-219 0,3-1 0,26 78 0,11 2-1365,-37-111-5461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6.5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 24575,'5'0'0,"8"0"0,7 0 0,6 0 0,3 0 0,4 0 0,0 0 0,1 0 0,0 0 0,-6-6 0,-2-1 0,0 0 0,-4 2-8191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7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232 232 24575,'2'0'0,"-1"-1"0,1 1 0,-1-1 0,0 0 0,1 0 0,-1 1 0,0-1 0,0 0 0,1 0 0,-1 0 0,0 0 0,0-1 0,0 1 0,0 0 0,0 0 0,-1-1 0,1 1 0,0 0 0,0-1 0,-1 1 0,1-1 0,-1 1 0,0 0 0,1-1 0,-1 0 0,0 1 0,0-3 0,6-49 0,-5 46 0,-1 1 0,0-1 0,0 0 0,0 0 0,-1 0 0,0 0 0,0 0 0,-1 1 0,0-1 0,0 1 0,0-1 0,-1 1 0,0 0 0,-8-12 0,9 15 0,0 1 0,-1-1 0,0 0 0,0 1 0,1-1 0,-2 1 0,1 0 0,0 0 0,0 0 0,-1 1 0,1-1 0,-1 1 0,1 0 0,-1 0 0,1 0 0,-1 0 0,0 1 0,1-1 0,-1 1 0,0 0 0,0 0 0,1 0 0,-1 1 0,0-1 0,0 1 0,1 0 0,-5 1 0,1 1 0,-1 0 0,1 0 0,0 0 0,0 1 0,1 0 0,-1 0 0,1 1 0,-1 0 0,2 0 0,-1 1 0,0-1 0,1 1 0,0 0 0,1 1 0,-1-1 0,1 1 0,0 0 0,1 0 0,0 0 0,0 0 0,0 1 0,1-1 0,-2 15 0,-2 14 0,1 1 0,2-1 0,4 67 0,0-71 0,0-20 0,1 0 0,0 1 0,1-1 0,0-1 0,1 1 0,1 0 0,0-1 0,0 0 0,1 0 0,0-1 0,1 1 0,0-1 0,1-1 0,0 1 0,0-1 0,1-1 0,0 0 0,1 0 0,-1 0 0,2-1 0,-1-1 0,1 0 0,0 0 0,0-1 0,0-1 0,1 0 0,0 0 0,0-1 0,0-1 0,23 3 0,-30-6 0,-1 0 0,1 0 0,-1 0 0,0 0 0,0-1 0,0 1 0,0-1 0,0 0 0,0 0 0,0-1 0,0 1 0,-1-1 0,1 0 0,-1 0 0,0 0 0,0 0 0,0-1 0,0 1 0,-1-1 0,5-7 0,5-10 0,-1-1 0,14-37 0,-14 31 0,-7 16-273,0 1 0,-1-1 0,0 0 0,2-19 0,-3 5-6553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7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24575,'3'39'0,"1"0"0,3 0 0,1 0 0,14 40 0,-6-21 0,10 23 0,3-2 0,64 122 0,-84-183-119,0 2-130,1 0 0,1-1-1,0-1 1,18 22 0,-15-26-6577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8.0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24575,'2'29'0,"2"-1"0,0 1 0,16 50 0,-12-49 0,8 37 0,-9-34 0,1 0 0,1-1 0,2 0 0,1-1 0,30 57 0,-41-86-105,1 0 0,-1 0 0,1 0 0,-1 0 0,1 0 0,0 0 0,0-1 0,0 1 0,0-1 0,0 1 0,0-1 0,4 2 0,6 0-6721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8.2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24575,'0'5'0,"0"8"0,0 7 0,5 0 0,3-3-8191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9.1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27 379 24575,'7'0'0,"0"0"0,0 0 0,0-1 0,-1 0 0,1 0 0,0 0 0,0-1 0,-1 0 0,1 0 0,-1-1 0,1 0 0,-1 0 0,0 0 0,0-1 0,-1 0 0,1 0 0,-1 0 0,0-1 0,0 0 0,0 0 0,-1 0 0,1-1 0,-1 1 0,0-1 0,-1 0 0,0 0 0,3-7 0,1-4 0,0 0 0,-2 0 0,0 0 0,-1-1 0,3-24 0,-6 39 0,-1-1 0,1 1 0,-1-1 0,0 1 0,0-1 0,-1 1 0,1 0 0,0-1 0,-1 1 0,0-1 0,0 1 0,0 0 0,0 0 0,-1 0 0,1-1 0,-1 1 0,0 0 0,0 1 0,0-1 0,0 0 0,0 1 0,-1-1 0,1 1 0,-1-1 0,1 1 0,-1 0 0,0 0 0,0 1 0,0-1 0,0 0 0,0 1 0,0 0 0,-1 0 0,1 0 0,-5-1 0,4 2 0,0-1 0,0 1 0,0 0 0,0 0 0,0 1 0,0-1 0,0 1 0,0 0 0,0 0 0,0 0 0,1 0 0,-1 1 0,0 0 0,1-1 0,-1 1 0,1 1 0,0-1 0,-1 0 0,1 1 0,0 0 0,1-1 0,-1 1 0,0 0 0,1 1 0,0-1 0,0 0 0,0 1 0,-3 4 0,-4 11 0,1 1 0,0 0 0,2 0 0,-5 22 0,7-26 0,1-4 0,1 0 0,-1 0 0,2 0 0,0 1 0,0-1 0,1 0 0,1 1 0,0-1 0,5 23 0,-4-28 0,0-1 0,1 0 0,-1 0 0,1 0 0,1 0 0,-1 0 0,1-1 0,0 1 0,0-1 0,0 0 0,1 0 0,0-1 0,0 1 0,0-1 0,1 0 0,-1 0 0,1-1 0,0 0 0,0 0 0,7 3 0,-2-2 0,0-1 0,0 0 0,1 0 0,-1-1 0,1-1 0,-1 0 0,1 0 0,0-1 0,-1-1 0,17-2 0,-21 2 0,1-1 0,0 0 0,-1 0 0,1-1 0,-1 0 0,0 0 0,0-1 0,0 0 0,0 0 0,-1 0 0,0-1 0,0 0 0,0-1 0,0 1 0,9-13 0,2-11 0,0-1 0,-2-1 0,-2 0 0,0-1 0,-3 0 0,12-55 0,-17 58 0,-1 0 0,-1 0 0,-3-52 0,4 107 0,2-1 0,14 43 0,2 6 0,-13-35 0,2 0 0,2-1 0,2-1 0,25 48 0,-39-83 0,-1-1 0,1 0 0,0 0 0,-1 0 0,1 0 0,0 0 0,0 0 0,-1 0 0,1 0 0,0 0 0,0-1 0,0 1 0,0 0 0,0 0 0,0-1 0,0 1 0,1-1 0,-1 1 0,0-1 0,0 1 0,2-1 0,-2 0 0,0 0 0,0 0 0,0-1 0,-1 1 0,1 0 0,0-1 0,0 1 0,0-1 0,0 1 0,-1-1 0,1 1 0,0-1 0,-1 0 0,1 0 0,0 1 0,-1-1 0,1 0 0,-1 0 0,1 1 0,-1-1 0,1-1 0,2-4 0,0-1 0,-1 0 0,0 0 0,0 1 0,1-14 0,4-35 0,1 1 0,32-104 0,-39 156 0,-1 0 0,1-1 0,-1 1 0,1 0 0,0 0 0,0-1 0,0 1 0,0 0 0,1 0 0,-1 0 0,0 0 0,1 0 0,-1 1 0,1-1 0,0 0 0,0 1 0,-1-1 0,1 1 0,0-1 0,0 1 0,0 0 0,1 0 0,-1 0 0,0 0 0,0 0 0,0 1 0,1-1 0,3 0 0,-3 2 0,-1 0 0,1 0 0,0 0 0,-1 0 0,1 0 0,-1 1 0,1-1 0,-1 1 0,0 0 0,0 0 0,0-1 0,0 1 0,0 1 0,0-1 0,0 0 0,-1 0 0,1 1 0,-1-1 0,1 1 0,-1-1 0,0 1 0,0 0 0,0-1 0,0 5 0,9 22 0,-5-11 0,0 0 0,2 0 0,0-1 0,1 0 0,11 16 0,-17-30 0,-1 0 0,1 0 0,1-1 0,-1 1 0,0-1 0,0 0 0,1 1 0,-1-1 0,1 0 0,0-1 0,0 1 0,0 0 0,0-1 0,0 1 0,0-1 0,0 0 0,0 0 0,0 0 0,0-1 0,1 1 0,-1-1 0,0 0 0,1 0 0,-1 0 0,0 0 0,1 0 0,-1-1 0,0 1 0,0-1 0,0 0 0,1 0 0,-1 0 0,0-1 0,5-2 0,-1 0-227,-1 0-1,0 0 1,0 0-1,0 0 1,8-9-1,2-5-6598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39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24575,'0'6'0,"7"2"0,1 6 0,-1 0-8191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9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24575,'0'32'0,"2"0"0,1 0 0,11 45 0,19 90 0,0 28 0,-8-92 0,-23-89-1365,-3-6-5461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49.6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67 24575,'0'-1'0,"1"-1"0,-1 1 0,1 0 0,0-1 0,0 1 0,0 0 0,-1-1 0,1 1 0,0 0 0,1 0 0,-1 0 0,0 0 0,0 0 0,0 0 0,1 0 0,-1 0 0,0 0 0,1 1 0,-1-1 0,0 0 0,1 1 0,-1-1 0,1 1 0,-1 0 0,1 0 0,0-1 0,1 1 0,51-6 0,-48 6 0,64-3 0,-33 2 0,-1-1 0,68-13 0,-79 10-455,0 1 0,41-1 0,-39 5-6371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1:55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24575,'82'4'0,"-1"4"0,86 19 0,-6 0 0,-5 2-319,-91-16 22,106 10 0,-135-20 164,51 12-1,-25-3-75,11 1 111,-33-4 99,0-3 0,44 2 0,-42-5-1,55 11 0,-22-2 0,334 54-1266,-110-11 1266,-100-15 0,454 90 0,-583-115 0,281 54-417,115 25-221,-164-29 214,91 22-203,-94-23 24,-78-19 226,228 52 634,-198-52-257,-71-14 0,-89-15 299,109 24 711,86 24-1010,-152-39-46,6 3 273,54 12 1181,-3-2-308,68 16-1100,-100-18 282,-55-9-129,120 34 993,-123-29-1146,-59-17 0,43 8 0,80 12 0,-118-23 0,23 5 0,-67-17 0,0 0 0,0 1 0,0-1 0,0 0 0,0 0 0,0-1 0,0 1 0,0-1 0,-1 1 0,1-1 0,0 0 0,0 0 0,0 0 0,-1 0 0,1-1 0,-1 1 0,1-1 0,4-3 0,-6 3 0,0 0 0,1 0 0,-1 0 0,0 0 0,0-1 0,-1 1 0,1 0 0,0 0 0,-1-1 0,1 1 0,-1 0 0,0-1 0,0 1 0,0 0 0,0-1 0,0 1 0,0-1 0,-1 1 0,1 0 0,-1 0 0,0-1 0,1 1 0,-1 0 0,0 0 0,-2-4 0,-3-4 0,1 0 0,-1 0 0,-13-16 0,-157-197 0,97 143 0,33 36 0,31 23 0,33 26 0,34 24 0,25 22 0,-2 3 0,-2 2 0,-3 5 0,-3 2 0,59 71 0,-31-14 0,-94-119 0,0-1 0,-1 0 0,1 1 0,-1-1 0,1 1 0,0-1 0,-1 1 0,1-1 0,-1 1 0,0-1 0,1 1 0,-1 0 0,1-1 0,-1 1 0,0 0 0,0-1 0,1 1 0,-1 0 0,0-1 0,0 1 0,0 0 0,0 0 0,1-1 0,-1 1 0,0 0 0,0 0 0,-1-1 0,1 1 0,0 0 0,0-1 0,0 1 0,0 0 0,-1-1 0,1 1 0,0 0 0,-1-1 0,1 1 0,0 0 0,-1-1 0,1 1 0,-1-1 0,1 1 0,-1-1 0,1 1 0,-1-1 0,1 1 0,-1-1 0,0 1 0,1-1 0,-1 0 0,0 1 0,1-1 0,-1 0 0,0 0 0,1 1 0,-1-1 0,0 0 0,1 0 0,-1 0 0,0 0 0,0 0 0,-1 0 0,-57 0 0,47 0 0,-620-5-55,441 6-1255,163-1-5516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3:55.0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2409 37 24575,'-127'2'0,"-138"-5"0,187-13 0,58 11 0,0 1 0,-26-3 0,-392 4 0,225 5 0,-568-2 0,756 2 0,1 2 0,0 0 0,-1 1 0,2 2 0,-1 0 0,1 2 0,0 0 0,1 1 0,0 2 0,1 0 0,0 1 0,-28 24 0,40-30 0,1 0 0,1 0 0,-1 1 0,1 0 0,0 1 0,1-1 0,0 1 0,1 0 0,-1 0 0,2 1 0,-1 0 0,1 0 0,1 0 0,-4 15 0,6-18 0,0 1 0,1 0 0,-1-1 0,1 1 0,1 0 0,0-1 0,0 1 0,0-1 0,1 1 0,0-1 0,0 1 0,1-1 0,0 0 0,0 0 0,1 0 0,0-1 0,0 1 0,0-1 0,1 0 0,8 9 0,-1-3 0,0 0 0,1-1 0,0-1 0,0 1 0,1-2 0,1 0 0,-1-1 0,1 0 0,1-1 0,-1-1 0,1-1 0,24 6 0,-9-5 0,8 3 0,1-2 0,77 4 0,-54-13 0,-37 1 0,0 0 0,1 2 0,-1 0 0,0 2 0,30 7 0,-8 0 0,1-2 0,1-3 0,-1-1 0,1-3 0,55-6 0,12 2 0,469 3 0,-554-3 0,0-2 0,-1-1 0,0-1 0,0-2 0,-1-1 0,40-19 0,-52 22 0,1-2 0,-2 0 0,1-1 0,-1-1 0,-1-1 0,0 0 0,-1-1 0,23-23 0,-34 29 0,0 0 0,0-1 0,-1 1 0,0-1 0,0 0 0,-1 1 0,0-1 0,0 0 0,-1 0 0,1-15 0,-1-13 0,-5-42 0,1 22 0,2-41-1365,1 69-5461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3:58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24575,'1'5'0,"1"1"0,0 0 0,0 0 0,0 0 0,1-1 0,-1 0 0,1 1 0,7 7 0,5 13 0,19 41 0,4-2 0,89 118 0,-29-65 0,143 133 0,86 44 0,-282-257 0,48 52 0,-219-248 0,71 86 0,41 51 0,-31-34 0,35 44 0,6 7 0,0-1 0,0 1 0,0 0 0,-1 0 0,0 0 0,1 0 0,-2 1 0,1 0 0,-7-4 0,12 7 0,0 0 0,0 0 0,0 0 0,-1 0 0,1 0 0,0 0 0,0 0 0,0 0 0,0 0 0,-1 0 0,1 0 0,0 0 0,0 0 0,0 0 0,0 0 0,-1 0 0,1 0 0,0 0 0,0 0 0,0 0 0,0 0 0,0 0 0,-1 0 0,1 1 0,0-1 0,0 0 0,0 0 0,0 0 0,0 0 0,-1 0 0,1 0 0,0 0 0,0 1 0,0-1 0,0 0 0,0 0 0,0 0 0,0 0 0,0 0 0,0 1 0,0-1 0,0 0 0,0 0 0,-1 0 0,1 0 0,0 1 0,0-1 0,0 0 0,0 0 0,0 0 0,1 1 0,2 13 0,10 13 0,17 20 0,50 59 0,-55-76 0,7 11 0,-2-5 0,-1 1 0,-2 2 0,32 62 0,-57-99 0,-1 1 0,0 0 0,1 0 0,-1 0 0,0 0 0,0 0 0,-1 0 0,1 0 0,0 0 0,-1 0 0,0 4 0,0-6 0,-1 0 0,0 0 0,0 0 0,0 0 0,1 0 0,-1 0 0,0 0 0,0 0 0,0 0 0,-1 0 0,1 0 0,0 0 0,0-1 0,0 1 0,-1-1 0,1 1 0,0-1 0,0 1 0,-1-1 0,1 1 0,0-1 0,-1 0 0,1 0 0,-1 0 0,1 0 0,0 0 0,-3-1 0,-184-1 0,127-1 0,-82 6 0,137-3-124,0 1 0,-1 0 0,1 0 0,0 1 0,1 0 0,-1 0-1,0 0 1,0 1 0,1 0 0,-8 5 0,-2 5-6702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3:59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1077 24575,'1'-11'0,"0"0"0,0 0 0,1 1 0,1-1 0,0 1 0,0 0 0,1 0 0,8-16 0,51-77 0,-19 34 0,-1-1 0,3 1 0,75-86 0,127-109 0,-230 248 0,1 1 0,1 1 0,37-21 0,-57 34 0,1 1 0,0-1 0,-1 1 0,1-1 0,0 1 0,0-1 0,-1 1 0,1-1 0,0 1 0,0 0 0,0-1 0,0 1 0,-1 0 0,1 0 0,0 0 0,0 0 0,0 0 0,0 0 0,0 0 0,0 0 0,0 0 0,-1 0 0,1 0 0,0 0 0,0 1 0,0-1 0,0 0 0,-1 1 0,1-1 0,0 0 0,0 1 0,0-1 0,-1 1 0,1-1 0,0 1 0,-1 0 0,1-1 0,-1 1 0,1 0 0,0-1 0,-1 1 0,1 0 0,-1 0 0,0-1 0,1 1 0,-1 0 0,0 0 0,1 0 0,-1 0 0,0 0 0,0-1 0,0 1 0,0 0 0,0 0 0,0 0 0,0 0 0,0 0 0,0 0 0,0 0 0,-1 1 0,1 6 0,-1 0 0,0 0 0,-1 0 0,0 0 0,-3 9 0,-10 18 0,-22 36 0,21-42 0,2 0 0,-13 36 0,15-32 0,8-25 0,1 0 0,0 0 0,0 0 0,1 0 0,0 0 0,0 1 0,1-1 0,0 0 0,0 1 0,1 0 0,0-1 0,2 10 0,-2-17 0,0 0 0,0 0 0,0 0 0,1 0 0,-1-1 0,0 1 0,0 0 0,1 0 0,-1 0 0,1-1 0,-1 1 0,0 0 0,1 0 0,-1-1 0,1 1 0,0 0 0,-1-1 0,1 1 0,0-1 0,-1 1 0,1-1 0,0 1 0,-1-1 0,1 1 0,0-1 0,0 0 0,0 1 0,1-1 0,-1 0 0,1 0 0,-1-1 0,0 1 0,1 0 0,-1-1 0,0 0 0,1 1 0,-1-1 0,0 0 0,1 0 0,-1 1 0,0-1 0,0 0 0,0 0 0,1-2 0,31-43 0,-12 0 0,-3-2 0,15-59 0,-3 8 0,-25 80 0,0-1 0,-1 0 0,1-27 0,9-43 0,-13 88 0,0-1 0,-1 0 0,1 0 0,-1 0 0,1 0 0,-1 0 0,0 0 0,0 0 0,0 0 0,-1 0 0,1 0 0,-1 0 0,1 0 0,-1 1 0,0-1 0,0 0 0,0 0 0,-1 1 0,-2-5 0,2 5 0,0 0 0,0 1 0,0-1 0,0 1 0,0-1 0,0 1 0,-1 0 0,1 0 0,-1 0 0,1 0 0,-1 0 0,1 1 0,-1-1 0,1 1 0,-1 0 0,1 0 0,-1 0 0,0 0 0,1 0 0,-1 0 0,1 0 0,-1 1 0,-3 1 0,-31 7 0,-66 26 0,77-24 0,0-1 0,0-2 0,-1-1 0,-1 0 0,-37 2 0,28-5 63,-42 8-1,-32 4-1552,83-14-5336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4:01.3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0 450 24575,'14'0'0,"0"-1"0,-1-1 0,0-1 0,1 0 0,-1 0 0,0-1 0,-1-1 0,1 0 0,-1-1 0,0 0 0,0-1 0,17-13 0,-8 4 0,-2-1 0,0-1 0,-1-1 0,0 0 0,24-37 0,-31 36 0,0-1 0,-1 0 0,0-1 0,9-35 0,18-41 0,-44 113 0,2 2 0,-1-1 0,2 1 0,1 0 0,0 0 0,-1 34 0,5 124 0,2-81 0,-3 427 0,-6-463-1365,-1-37-5461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4:01.6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 24575,'32'0'0,"0"-2"0,-1-1 0,48-11 0,-24 5 0,2 3 0,-1 2 0,102 7 0,-37 0 0,-109-3-273,0 1 0,0 1 0,1-1 0,21 8 0,-13-2-6553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4:02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0 24575,'2'1'0,"-1"-1"0,0 1 0,1-1 0,-1 1 0,1 0 0,-1 0 0,0 0 0,0 0 0,1 0 0,-1 0 0,0 0 0,0 0 0,0 0 0,0 1 0,0-1 0,-1 0 0,1 0 0,0 1 0,-1-1 0,1 1 0,0-1 0,-1 1 0,0-1 0,1 1 0,-1-1 0,0 1 0,0 2 0,6 49 0,-6-47 0,0 6 11,0 0 0,-2 0 0,1 0 0,-2-1 0,1 1 0,-2-1-1,1 0 1,-2 1 0,1-2 0,-10 16 0,10-18-110,-1 0 0,1 0 0,-2-1 0,1 0 0,-1 0 0,0 0 0,-1-1 0,1 0 0,-1 0 0,-1 0 0,1-1 0,-1 0 0,0-1 0,-10 5 0,7-6-6727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4:03.4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335 379 24575,'-1'-33'0,"2"-1"0,10-62 0,-8 84 0,0 0 0,1 1 0,0 0 0,1 0 0,0 0 0,0 0 0,1 1 0,1 0 0,0 0 0,0 0 0,14-12 0,-12 13 0,0 0 0,1 1 0,0 0 0,0 1 0,1 0 0,0 1 0,19-9 0,-27 14 0,-1 0 0,1 0 0,0 1 0,0-1 0,-1 0 0,1 1 0,0 0 0,0-1 0,0 1 0,0 0 0,0 1 0,0-1 0,0 0 0,-1 1 0,1 0 0,0 0 0,0 0 0,-1 0 0,1 0 0,0 0 0,-1 0 0,1 1 0,-1 0 0,0-1 0,1 1 0,-1 0 0,0 0 0,0 0 0,0 0 0,0 1 0,-1-1 0,1 0 0,-1 1 0,1-1 0,-1 1 0,0 0 0,0-1 0,1 4 0,3 9 0,-1 1 0,0 0 0,-1 0 0,-1 0 0,0 0 0,-1 20 0,-9 98 0,5-112 0,-2 0 0,0 0 0,-1 0 0,-15 35 0,-47 81 0,23-50 0,16-37 0,-2-1 0,-68 83 0,90-121 0,-4 3 0,0-1 0,0 0 0,-2-1 0,1-1 0,-33 21 0,41-28 0,0-2 0,-1 1 0,1-1 0,-1 0 0,1 0 0,-1-1 0,0 1 0,0-2 0,0 1 0,0-1 0,-1 0 0,1 0 0,0-1 0,0 0 0,-1-1 0,1 1 0,0-1 0,-12-4 0,15 3 0,1 0 0,0 0 0,-1-1 0,1 0 0,0 1 0,1-1 0,-1 0 0,0-1 0,1 1 0,0 0 0,-1-1 0,1 1 0,1-1 0,-1 0 0,1 1 0,-1-1 0,1 0 0,0 0 0,0 0 0,1 0 0,-1 0 0,1-8 0,-1-8 0,0 0 0,2 0 0,3-23 0,-3 38 0,-1 0 0,1 0 0,0 0 0,0 0 0,1 0 0,-1 1 0,1-1 0,0 0 0,1 1 0,-1 0 0,1-1 0,-1 1 0,1 0 0,1 0 0,-1 1 0,0-1 0,5-3 0,-2 4 0,-1 0 0,1 0 0,1 0 0,-1 0 0,0 1 0,1 0 0,-1 1 0,1-1 0,-1 1 0,1 1 0,0-1 0,7 1 0,7-1 0,0 0 0,1 2 0,-1 1 0,0 0 0,1 2 0,-1 0 0,-1 1 0,1 1 0,-1 1 0,0 1 0,0 1 0,-1 1 0,-1 0 0,1 2 0,-2 0 0,1 0 0,28 30 0,-36-32 0,1 0 0,0-1 0,0 0 0,1-1 0,0 0 0,0-1 0,20 9 0,-26-14 0,-1 0 0,1 0 0,0 0 0,0-1 0,-1 0 0,1 0 0,0-1 0,0 1 0,0-1 0,0-1 0,0 1 0,0-1 0,0 0 0,0 0 0,-1-1 0,1 0 0,0 0 0,-1 0 0,1-1 0,7-4 0,-4 1 0,20-12 0,-1-2 0,40-36 0,-31 29-1365,-17 18-5461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40.2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24575,'2'0'0,"0"1"0,0-1 0,0 1 0,0 0 0,-1 0 0,1 0 0,0 0 0,-1 0 0,1 0 0,-1 1 0,1-1 0,-1 0 0,0 1 0,0-1 0,1 1 0,-1 0 0,0-1 0,1 4 0,21 38 0,-18-32 0,12 25 0,0 2 0,-3 0 0,-1 0 0,10 52 0,-19-70 0,1-1 0,1 1 0,8 18 0,-11-46 0,-1 0 0,-1 0 0,0 0 0,0-16 0,-2-65 0,2-78 0,0 162 0,0 0 0,0 0 0,0 0 0,1 0 0,0 0 0,0 0 0,0 0 0,1 0 0,0 1 0,0-1 0,0 1 0,0 0 0,1 0 0,-1 0 0,1 0 0,0 1 0,0 0 0,0-1 0,1 2 0,-1-1 0,1 0 0,0 1 0,0 0 0,0 0 0,0 0 0,0 1 0,0-1 0,6 0 0,1 0 0,-1 0 0,1 1 0,-1 0 0,1 0 0,0 2 0,-1-1 0,1 1 0,-1 1 0,1 0 0,-1 1 0,0 0 0,11 5 0,-17-6 0,-1 1 0,0 0 0,1 0 0,-1 0 0,-1 0 0,1 1 0,0-1 0,-1 1 0,0 0 0,0 0 0,0 0 0,0 1 0,-1-1 0,0 1 0,1-1 0,0 7 0,4 10 0,-1 0 0,4 34 0,3 7 0,-5-28-77,-7-26-40,1 0 0,0 0 0,0 0-1,1 0 1,-1-1 0,2 1 0,-1-1 0,1 0 0,0 0 0,9 11 0,4-4-6709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4:30.5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1 189 24575,'0'-8'0,"1"0"0,0 0 0,0 1 0,1-1 0,0 0 0,1 1 0,0-1 0,0 1 0,0 0 0,1-1 0,0 2 0,0-1 0,1 0 0,0 1 0,0 0 0,0 0 0,1 1 0,0-1 0,0 1 0,0 0 0,1 1 0,12-8 0,-6 7 0,0 0 0,1 0 0,-1 1 0,1 1 0,0 0 0,0 1 0,0 0 0,27 1 0,-36 2 0,0-1 0,-1 1 0,1 0 0,0 0 0,-1 0 0,1 1 0,0 0 0,-1 0 0,0 0 0,0 0 0,1 1 0,-1 0 0,-1-1 0,1 1 0,0 1 0,-1-1 0,1 1 0,-1-1 0,0 1 0,0 0 0,-1 0 0,1 0 0,-1 0 0,0 1 0,0-1 0,0 1 0,-1-1 0,1 1 0,0 7 0,0-1 0,0 0 0,0 0 0,-1 0 0,-1 0 0,0 0 0,-1 0 0,0 0 0,-3 15 0,3-20 0,-1 0 0,0-1 0,0 1 0,0-1 0,-1 0 0,0 0 0,0 0 0,0 0 0,0 0 0,-1-1 0,0 1 0,0-1 0,0 0 0,0 0 0,-1-1 0,0 1 0,-7 4 0,-81 36 0,111-50 0,0 1 0,35-4 0,-34 7 0,0 1 0,0 1 0,0 1 0,0 0 0,26 6 0,-40-6 0,0 1 0,0-1 0,0 1 0,-1 0 0,1 0 0,-1 0 0,1 1 0,-1-1 0,0 1 0,0 0 0,0 1 0,0-1 0,0 1 0,-1-1 0,0 1 0,1 0 0,-1 0 0,-1 1 0,1-1 0,-1 1 0,0-1 0,0 1 0,0 0 0,0-1 0,1 8 0,0 6 0,0-1 0,-1 1 0,-1-1 0,-1 1 0,0 0 0,-1-1 0,-5 23 0,5-34 0,0 0 0,-1 1 0,1-1 0,-2 0 0,1-1 0,-1 1 0,0 0 0,0-1 0,0 1 0,-1-1 0,0 0 0,0 0 0,0 0 0,0-1 0,-1 0 0,0 1 0,0-2 0,0 1 0,0 0 0,-1-1 0,0 0 0,1-1 0,-8 3 0,0-1-76,-1-1 1,1 0-1,-1-2 0,1 1 0,-1-2 0,0 1 0,0-2 0,1 0 1,-1-1-1,1 0 0,-1-1 0,1 0 0,0-1 0,0-1 1,0 0-1,0-1 0,-12-8 0,7 4-6750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4:33.6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785 1 24575,'-18'0'0,"1"2"0,-1 0 0,1 1 0,-1 1 0,-32 12 0,-80 42 0,82-35 0,-40 8 0,63-24 0,1 1 0,-24 12 0,41-17 0,0 1 0,1 0 0,-1 0 0,1 1 0,-1 0 0,2 0 0,-1 1 0,0-1 0,1 1 0,-8 12 0,-37 53 0,36-53 0,1 0 0,0 1 0,2 0 0,0 0 0,-14 38 0,13-20 0,-1-1 0,2 1 0,1 0 0,2 1 0,1-1 0,-2 62 0,7 8 0,6 145 0,0-228 0,0-1 0,2 0 0,0 1 0,2-2 0,0 1 0,1-1 0,2-1 0,0 0 0,1 0 0,1-1 0,25 29 0,-7-19 0,2-2 0,1-1 0,0-2 0,2-1 0,1-2 0,1-2 0,1-1 0,73 25 0,-74-32 0,1 0 0,0-3 0,1-1 0,-1-2 0,2-2 0,46 0 0,-35-4 0,114-6 0,-141 3 0,-1-1 0,1 0 0,-1-2 0,39-15 0,13-4 89,-52 18-816,44-18 0,-48 14-6099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4:36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24575,'3389'0'0,"-3364"1"0,-1 2 0,44 9 0,-42-6 0,1-2 0,30 2 0,-5-4 0,92 16 0,-68-8 0,1-4 0,150-6 0,-86-3 0,413 3 0,-522 2 0,1 1 0,37 8 0,-35-4 0,55 3 0,-67-8 0,0 0 0,33 10 0,38 4 0,-43-10 0,0 3 0,0 2 0,-2 2 0,86 35 0,-81-26 0,0 2 0,-2 3 0,-1 2 0,-1 2 0,60 51 0,-61-45 0,-22-18 0,-1 2 0,42 43 0,-61-56 0,0 1 0,-1 0 0,1 0 0,-2 0 0,0 1 0,0 0 0,0 0 0,-1 0 0,-1 1 0,0-1 0,0 1 0,1 18 0,0 23 0,-2 0 0,-8 70 0,2-102 0,-1-2 0,-1 1 0,0-1 0,-2 0 0,0 0 0,-1 0 0,0-2 0,-2 1 0,-12 15 0,-19 35 0,25-42 0,-1-1 0,-1-1 0,-1-1 0,-36 33 0,15-16 0,26-27 0,-1-1 0,-1 0 0,1-2 0,-1 0 0,-1 0 0,0-2 0,-34 10 0,-5 4 0,27-10 0,-127 47 0,132-50 0,-1-2 0,1-1 0,-1-1 0,-36 1 0,34-3 0,1 1 0,-34 9 0,33-7 0,-57 6 0,-56 5 0,98-9 0,-66 2 0,-1128-8 0,552-3 0,660 1 0,0-2 0,-42-9 0,40 6 0,0 1 0,-29-1 0,10 3 0,-49-10 0,53 5 0,-68-2 0,77 10 0,-28 1 0,0-4 0,-79-13 0,107 12 0,-44-2 0,50 6 0,1-2 0,0-1 0,-32-8 0,8 1 0,-1 3 0,0 1 0,0 3 0,-97 7 0,30-1 0,-305-3 0,403 1 0,0 1 0,0 1 0,-25 7 0,-46 6 0,-6 0 118,0 0-1601,70-14-5343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5:59.9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849 40 24575,'0'1'0,"0"1"0,0-1 0,-1 1 0,1-1 0,-1 1 0,1-1 0,-1 1 0,1-1 0,-1 0 0,0 1 0,0-1 0,0 0 0,1 0 0,-1 1 0,-1-1 0,1 0 0,0 0 0,0 0 0,0 0 0,0 0 0,-1-1 0,1 1 0,0 0 0,-1-1 0,1 1 0,-1 0 0,1-1 0,-1 0 0,-1 1 0,-1-2 0,0 0 0,0 0 0,0-1 0,1 1 0,-1-1 0,1 0 0,-1 0 0,1 0 0,-5-4 0,-22-12 0,15 11 0,0 2 0,-1-1 0,1 2 0,-1 0 0,0 1 0,-1 1 0,-16-1 0,-122 6 0,64 1 0,77-4 0,-23-1 0,0 1 0,0 3 0,1 1 0,-70 16 0,101-17 0,0-1 0,0 0 0,0 1 0,0 0 0,1 1 0,0-1 0,-1 0 0,1 1 0,0 0 0,1 0 0,-1 1 0,1-1 0,0 1 0,0-1 0,0 1 0,1 0 0,-1 0 0,1 0 0,0 0 0,1 1 0,-3 10 0,0 7 0,0 1 0,1 0 0,1 39 0,2-36 0,5 122 0,-2-130 0,0 0 0,1 0 0,0-1 0,2 1 0,14 30 0,0-6 0,2-1 0,2-1 0,2-1 0,2-1 0,46 50 0,-60-77 0,0-1 0,1 0 0,1-2 0,0 1 0,0-2 0,1 0 0,0-1 0,0-1 0,1 0 0,-1-2 0,1 0 0,0-1 0,1 0 0,32-1 0,-39-3 0,-1-1 0,0-1 0,-1 1 0,1-2 0,0 0 0,-1 0 0,0-1 0,0 0 0,0 0 0,-1-1 0,0-1 0,10-8 0,-7 5 0,1-1 0,-2-1 0,0 0 0,0 0 0,-1-1 0,-1 0 0,14-25 0,-9 11 0,-1-1 0,-1 0 0,-2-1 0,-1 0 0,-1 0 0,-1-1 0,-1 0 0,1-45 0,-5 46 0,1 0 0,8-29 0,-5 28 0,3-53 0,-8 54-119,1 5-89,-2 0 0,0-1 1,-2 1-1,0 0 1,-10-40-1,5 43-6618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6:00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24575,'0'0'0,"0"0"0,0-1 0,0 1 0,0 0 0,0 0 0,1 0 0,-1 0 0,0-1 0,0 1 0,0 0 0,0 0 0,0 0 0,0 0 0,0 0 0,0-1 0,1 1 0,-1 0 0,0 0 0,0 0 0,0 0 0,0 0 0,0 0 0,1 0 0,-1 0 0,0-1 0,0 1 0,0 0 0,0 0 0,1 0 0,-1 0 0,0 0 0,0 0 0,0 0 0,0 0 0,1 0 0,-1 0 0,0 0 0,0 0 0,0 0 0,0 0 0,1 0 0,-1 1 0,0-1 0,0 0 0,0 0 0,0 0 0,1 0 0,-1 0 0,0 0 0,0 0 0,0 0 0,0 0 0,0 1 0,0-1 0,1 0 0,16 12 0,14 16 0,101 123 0,-49-53 0,-16-23 0,3-4 0,3-2 0,129 92 0,30-20 0,-156-88 0,212 135 0,141 28 0,-401-202 0,-21-10 0,1 0 0,-1 0 0,1-1 0,14 4 0,-22-6 0,0-1 0,0 0 0,1 0 0,-1 0 0,0 0 0,0 0 0,0 0 0,1 0 0,-1 0 0,0 0 0,0 0 0,0 0 0,1 0 0,-1 0 0,0 0 0,0 0 0,0 0 0,0 0 0,1-1 0,-1 1 0,0 0 0,0 0 0,0 0 0,1 0 0,-1 0 0,0 0 0,0 0 0,0-1 0,0 1 0,0 0 0,0 0 0,1 0 0,-1 0 0,0-1 0,0 1 0,0 0 0,0 0 0,0 0 0,0-1 0,0 1 0,0 0 0,0 0 0,0 0 0,0-1 0,0 1 0,0 0 0,0 0 0,0 0 0,0-1 0,-5-15 0,-11-14 0,3 11-273,-2 0 0,0 1 0,-1 1 0,-29-25 0,29 30-6553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6:01.6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24575,'2'6'0,"-1"0"0,1 0 0,0-1 0,0 1 0,1-1 0,0 1 0,0-1 0,6 8 0,6 13 0,42 106 0,-32-69 0,59 104 0,-72-155 0,-9-22 0,-9-27 0,0 13-1365,0 1-5461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1:46:02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 24575,'1'-2'0,"0"1"0,-1 0 0,1-1 0,0 1 0,-1 0 0,1-1 0,0 1 0,0 0 0,0 0 0,0-1 0,0 1 0,0 0 0,0 0 0,1 0 0,-1 1 0,0-1 0,1 0 0,-1 0 0,0 1 0,1-1 0,-1 1 0,1-1 0,-1 1 0,1-1 0,-1 1 0,1 0 0,2 0 0,49-6 0,-47 6 0,19-1 0,0 1 0,0 1 0,0 1 0,0 2 0,31 8 0,320 81-1365,-348-86-5461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0:20.7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893 1 24575,'-10'2'0,"0"0"0,-1 0 0,1 1 0,0 1 0,1 0 0,-1 0 0,1 1 0,0 0 0,0 1 0,0-1 0,1 2 0,-9 7 0,-14 9 0,9-5 0,0 1 0,1 2 0,1 0 0,-29 39 0,-18 19 0,45-53 0,2 0 0,-34 57 0,34-49 0,-38 48 0,27-40 0,3 2 0,2 0 0,1 2 0,-20 54 0,20-44 0,11-24 0,2 0 0,1 0 0,2 1 0,1 1 0,-3 34 0,13-80 0,0-1 0,1 1 0,1-1 0,0 1 0,1 0 0,0 0 0,1 1 0,10-17 0,-8 17 0,1 0 0,-1 1 0,2 0 0,-1 0 0,2 1 0,-1 1 0,1 0 0,0 0 0,1 1 0,0 0 0,0 1 0,0 1 0,16-6 0,-27 11 0,1-1 0,0 1 0,0 0 0,0-1 0,-1 1 0,1 0 0,0 0 0,0 0 0,0 0 0,0 0 0,0 0 0,-1 1 0,1-1 0,0 1 0,0-1 0,0 1 0,-1 0 0,1-1 0,0 1 0,1 1 0,-2 0 0,0-1 0,0 0 0,-1 0 0,1 1 0,0-1 0,-1 0 0,1 1 0,0-1 0,-1 0 0,0 1 0,1-1 0,-1 1 0,0-1 0,0 1 0,0-1 0,0 1 0,0-1 0,0 1 0,0 1 0,-2 4 0,1 0 0,-1-1 0,-1 1 0,1-1 0,-1 1 0,0-1 0,0 0 0,-1 0 0,-4 6 0,-22 22 0,-67 56 0,25-25 0,71-64 0,0 0 0,0 1 0,0-1 0,-1 0 0,1 1 0,0-1 0,-1 0 0,1 0 0,-1 0 0,1 0 0,-1 0 0,0-1 0,1 1 0,-1 0 0,0-1 0,0 1 0,1-1 0,-1 0 0,0 1 0,0-1 0,0 0 0,1 0 0,-1 0 0,0 0 0,0-1 0,-1 1 0,1-2 0,0 0 0,0 1 0,0-1 0,1 0 0,-1 0 0,1 0 0,-1 0 0,1 0 0,0 0 0,0 0 0,0-1 0,0 1 0,0 0 0,1-1 0,-1 1 0,1 0 0,-1-1 0,1 1 0,0-4 0,-11-56-470,-37-115 0,43 163 45,-2-13-6401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40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24575,'0'531'0,"0"-518"0,1-1 0,0 1 0,1-1 0,1 0 0,0 1 0,0-1 0,1 0 0,1-1 0,0 1 0,0-1 0,11 17 0,-13-24 0,0 0 0,0 0 0,0-1 0,0 1 0,1-1 0,-1 0 0,1 0 0,0 0 0,0 0 0,0-1 0,0 1 0,1-1 0,-1 0 0,1 0 0,-1-1 0,1 1 0,0-1 0,-1 0 0,1-1 0,0 1 0,0-1 0,-1 0 0,1 0 0,0 0 0,0 0 0,0-1 0,-1 0 0,1 0 0,0 0 0,-1-1 0,1 0 0,6-3 0,-6 2 0,1-1 0,0 0 0,-1 0 0,0 0 0,0-1 0,0 1 0,0-1 0,-1 0 0,1-1 0,-1 1 0,-1-1 0,1 0 0,-1 0 0,4-11 0,4-12 0,14-60 0,-14 48 0,1-2 0,-5 22 0,-1 0 0,-1 0 0,5-44 0,-6 27 0,2 0 0,15-51 0,-17 174 0,-5-21 0,-1-32 0,1-1 0,2 0 0,1 1 0,12 60 0,6-9 0,14 47 0,-30-117 0,1 0 0,1 0 0,1 0 0,0-1 0,0 0 0,1 0 0,13 13 0,-17-21-34,0 0 0,0 0 0,0-1 0,1 1 0,0-1-1,-1 0 1,1-1 0,0 1 0,0-1 0,1 0 0,-1 0 0,0-1 0,1 1-1,-1-1 1,1-1 0,-1 1 0,1-1 0,0 0 0,-1 0 0,1 0-1,-1-1 1,1 0 0,-1 0 0,1 0 0,-1-1 0,0 0 0,1 0 0,-1 0-1,0 0 1,0-1 0,-1 0 0,1 0 0,-1-1 0,1 1 0,-1-1 0,0 0-1,0 0 1,-1 0 0,4-5 0,6-11-6792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41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24575,'0'623'-1365,"0"-608"-5461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41.6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24575,'0'6'0,"6"2"0,8 0 0,8-2 0,5-2 0,6-1 0,1-1 0,3-2 0,0 0 0,-7-6 0,-1-3 0,-6 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42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 24575,'0'-6'0,"6"-2"0,8 0 0,8 2 0,6 1 0,-2 8 0,1 4 0,1 0 0,3 0 0,-5 3 0,0 1 0,1-2 0,2-2 0,2-2 0,-4 3 0,0 2 0,-6-2-8191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44.8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22 24575,'0'-6'0,"-6"-2"0,4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45.2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146 669 24575,'-4'-1'0,"1"0"0,-1 1 0,1-2 0,0 1 0,-1 0 0,1-1 0,0 1 0,0-1 0,0 0 0,0 0 0,0 0 0,0 0 0,1-1 0,-1 1 0,-2-4 0,-33-44 0,30 34 0,0-1 0,1 0 0,0-1 0,1 1 0,1-1 0,1 0 0,-4-37 0,5-6 0,5-67 0,0 42 0,-2 79 9,1 0-1,0 0 1,0 0-1,0 0 1,1 0 0,-1 1-1,2-1 1,-1 0-1,1 1 1,0 0-1,0-1 1,1 1-1,7-8 1,-9 10-71,1 1 0,0 0 0,0 0 0,1 1 1,-1-1-1,1 1 0,-1-1 0,1 1 0,0 0 0,0 0 0,0 1 0,0-1 1,0 1-1,0 0 0,0 0 0,0 1 0,0-1 0,1 1 0,-1 0 0,0 0 1,0 0-1,1 0 0,6 2 0,10 4-6764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45.5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24575,'7'0'0,"7"0"0,7 0 0,7 0 0,4 0 0,-3 6 0,-1 2 0,2-1 0,0-1 0,2-2 0,2-1 0,0-2 0,-5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45.9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0 24575,'0'7'0,"-6"1"0,-2 5 0,0 7 0,1 6 0,-3 5 0,0 2 0,1 2 0,2 2 0,-3-7 0,-1-1 0,2-1 0,3 2 0,-4-4 0,-1-2 0,3 3 0,-4-5 0,-1-5-8191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46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24575,'3'1'0,"-1"-1"0,1 1 0,-1-1 0,0 1 0,0 0 0,1 0 0,-1 0 0,0 0 0,0 0 0,0 1 0,0-1 0,0 1 0,0-1 0,0 1 0,-1-1 0,1 1 0,1 3 0,28 40 0,-17-24 0,22 23 0,2-1 0,44 38 0,-29-28 0,-50-51-80,-1 1 0,1 0-1,0-1 1,0 1 0,0-1-1,0 0 1,1 0 0,-1 0-1,0 0 1,1-1 0,-1 1 0,1-1-1,0 0 1,0 0 0,-1 0-1,6 0 1,7-3-6746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46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 24575,'1'4'0,"0"1"0,0 0 0,1-1 0,-1 1 0,1-1 0,4 9 0,7 22 0,28 115 0,-4-19 0,-24-98 0,-4-26 0,0-21 0,-4-15 0,-1-1 0,-2 1 0,-1-1 0,-1 1 0,-4-31 0,2 16 0,3-53 0,-1 94 0,0 0 0,0 1 0,1-1 0,-1 0 0,1 0 0,-1 1 0,1-1 0,0 0 0,0 1 0,1-1 0,-1 1 0,0 0 0,1-1 0,-1 1 0,1 0 0,0 0 0,0-1 0,0 2 0,0-1 0,0 0 0,0 0 0,0 1 0,1-1 0,-1 1 0,1-1 0,-1 1 0,1 0 0,-1 0 0,1 0 0,0 1 0,0-1 0,-1 1 0,1-1 0,0 1 0,0 0 0,-1 0 0,1 0 0,0 0 0,0 1 0,0-1 0,-1 1 0,1 0 0,0-1 0,-1 1 0,1 0 0,-1 1 0,1-1 0,-1 0 0,1 1 0,-1-1 0,0 1 0,0 0 0,0 0 0,0 0 0,0 0 0,0 0 0,0 0 0,-1 1 0,1-1 0,-1 0 0,2 3 0,6 15 0,0 1 0,-1-1 0,-1 1 0,-1 0 0,-1 1 0,-1-1 0,-1 1 0,-1 0 0,0 0 0,-3 27 0,0-82 0,0 10 0,1-1 0,5-40 0,-4 58 0,0-1 0,1 1 0,-1-1 0,1 1 0,1 0 0,-1 0 0,1 0 0,0 0 0,0 1 0,1-1 0,0 1 0,0-1 0,0 1 0,0 1 0,9-8 0,-11 11 0,0 0 0,-1 0 0,1 1 0,0-1 0,0 1 0,0-1 0,0 1 0,0 0 0,0 0 0,0 0 0,0 0 0,0 0 0,0 0 0,0 0 0,0 1 0,0-1 0,0 1 0,0 0 0,0-1 0,-1 1 0,1 0 0,0 0 0,0 0 0,-1 0 0,1 0 0,-1 1 0,1-1 0,-1 0 0,1 1 0,-1-1 0,0 1 0,2 3 0,8 7 0,-1 1 0,15 25 0,-22-33 0,0-1 0,14 24 0,-1 0 0,22 54 0,-36-78 11,0 0 0,0 0 0,0 0 0,0 0 0,0 0 0,1-1-1,-1 1 1,1-1 0,0 0 0,4 4 0,-6-7-41,-1 1 1,1-1-1,0 1 0,0-1 0,0 1 1,0-1-1,-1 0 0,1 1 1,0-1-1,0 0 0,0 0 1,0 1-1,0-1 0,0 0 0,0 0 1,0 0-1,0 0 0,0 0 1,0-1-1,0 1 0,0 0 1,0 0-1,0-1 0,0 1 0,0 0 1,-1-1-1,1 1 0,0-1 1,0 1-1,0-1 0,0 1 1,-1-1-1,1 0 0,0 1 0,-1-1 1,1 0-1,-1 0 0,1 1 1,0-1-1,-1 0 0,0 0 1,1 0-1,-1 0 0,0 0 0,1 0 1,-1 0-1,0 0 0,0 0 1,1-1-1,5-18-6796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11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2589 4080 24575,'3'-7'0,"0"0"0,1 1 0,0-1 0,1 1 0,0 0 0,1 0 0,-1 0 0,1 1 0,0-1 0,1 2 0,0-2 0,11-4 0,2-4 0,342-253 0,-345 254 0,-3 1 0,0-3 0,0 2 0,-1-2 0,-2 1 0,0-2 0,14-26 0,38-122 0,-26 59 0,-25 71 0,-3-2 0,6-52 0,8-35 0,-3 27 0,-6 0 0,-6-3 0,-12-138 0,0 63 0,-4-1 0,4 149 0,-1 1 0,-2-1 0,-2 2 0,-23-47 0,0 6 0,25 47 0,-2 0 0,-1 0 0,0 0 0,-26-30 0,-52-57 0,67 74 0,-3 1 0,-2 3 0,-49-46 0,15 26 0,-164-120 0,202 154 0,-25-20 0,-95-47 0,35 31 0,9 6 0,-155-93 0,217 114 0,-2 2 0,-76-31 0,12 6 0,68 30 0,-23-12 0,0-1 0,-71-48 0,84 50 0,-1 0 0,-85-35 0,65 32 0,-134-46 0,42 17 0,-68-38 0,19-16 0,163 84 0,-2 2 0,-1 2 0,-1 1 0,-92-32 0,137 55 0,1-1 0,0-1 0,-1 2 0,1-1 0,-1 1 0,1-1 0,-1 1 0,1 0 0,-1-1 0,0 1 0,1 0 0,-1 0 0,1 0 0,-2 0 0,2 0 0,-1 0 0,1 0 0,-1 0 0,1 0 0,-1 1 0,1-1 0,-1 0 0,1 1 0,-1-1 0,0 1 0,1-1 0,-3 2 0,4 0 0,-1-1 0,1 1 0,-1-1 0,1 1 0,0 0 0,-1-1 0,1 1 0,0-1 0,0 1 0,1-1 0,-1 2 0,1-2 0,-1 1 0,0-1 0,1 0 0,0 1 0,1 2 0,53 74 0,-50-72 0,93 140 0,-4-4 0,-140-246 0,-8-3 0,37 69 0,-38-58 0,52 93 0,1 1 0,1-1 0,-2 0 0,2 0 0,-1 1 0,1-1 0,-1-1 0,1 2 0,1-1 0,-1-1 0,1 1 0,-1 0 0,1 0 0,0 0 0,1 0 0,-1-1 0,2-5 0,0 7 0,1 0 0,-1 1 0,0-1 0,1-1 0,-1 1 0,1 1 0,0-1 0,-1 1 0,2 0 0,-1-2 0,0 2 0,1 0 0,-1 0 0,0 0 0,1 0 0,-1 1 0,1-1 0,-1 1 0,1-1 0,-1 1 0,7 0 0,92-6 0,194 9 0,-91 2 0,90-5-1365,-244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47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24575,'-1'91'0,"3"100"0,15-104 0,-12-64 0,0 0 0,1 24 0,18 161 0,-9-100 0,-2-51-1365,-5-35-5461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58.7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24575,'0'6'0,"0"2"-8191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59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109 746 24575,'-1'-14'0,"-2"-1"0,1 0 0,-2 0 0,0 1 0,-1 0 0,-9-21 0,-10-31 0,6 3 0,-9-72 0,24 114 0,1 0 0,1 0 0,1 0 0,1-1 0,0 1 0,2 0 0,8-32 0,-7 40 0,-1-1 0,1 1 0,0 0 0,1 0 0,1 0 0,9-16 0,-12 25 0,0 1 0,0-1 0,0 0 0,1 1 0,0 0 0,0-1 0,0 1 0,0 1 0,0-1 0,0 1 0,1 0 0,-1 0 0,1 0 0,0 0 0,-1 1 0,1 0 0,0 0 0,9-1 0,-10 1-76,1 1 1,-1-1-1,1 1 0,-1 0 0,1 0 0,-1 1 0,1-1 0,-1 1 1,1 0-1,-1 0 0,0 0 0,1 1 0,-1 0 0,0-1 1,0 1-1,0 1 0,4 2 0,8 12-6750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59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24575,'6'0'0,"8"0"0,8 0 0,6 0 0,4 0 0,2 0 0,3 0 0,0 0 0,-1 0 0,1 0 0,-7 0-8191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59.9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0 24575,'0'6'0,"0"8"0,0 7 0,-5 1 0,-3 2 0,0 3 0,-4-3 0,0 1 0,1 1 0,-2 3 0,0 2 0,3 3 0,-4-6 0,2-7-8191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2:00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24575,'6'0'0,"2"6"0,5 1 0,2 7 0,3 6 0,-2 6 0,4-2 0,-3 1 0,3-3 0,-3 0 0,2-3 0,4-5 0,4-6 0,3-3 0,-3-3-8191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2:00.9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24575,'1'32'0,"1"0"0,1 0 0,2 0 0,2 0 0,0-1 0,18 45 0,-15-63 0,-3-25 0,2-41 0,-6 31 0,2-5 0,-1 7 0,0 1 0,2-1 0,13-33 0,-18 51 0,0-1 0,0 1 0,0-1 0,0 1 0,0-1 0,1 1 0,-1 0 0,1 0 0,0 0 0,0-1 0,0 2 0,0-1 0,0 0 0,0 0 0,0 1 0,0-1 0,1 1 0,-1 0 0,1-1 0,-1 1 0,1 0 0,-1 1 0,1-1 0,0 0 0,-1 1 0,1 0 0,0-1 0,-1 1 0,1 0 0,0 0 0,0 1 0,-1-1 0,1 0 0,5 2 0,-5 0 0,0 0 0,1 0 0,-1 0 0,0 1 0,0-1 0,-1 1 0,1 0 0,0 0 0,-1-1 0,0 2 0,0-1 0,0 0 0,0 0 0,0 1 0,0-1 0,-1 1 0,0-1 0,0 1 0,0 0 0,0-1 0,0 1 0,-1 0 0,0 5 0,7 21 0,-7-30 0,0 0 0,0 1 0,0-1 0,0 0 0,0 0 0,1 1 0,-1-1 0,0 0 0,0 0 0,0 0 0,0 1 0,0-1 0,0 0 0,1 0 0,-1 0 0,0 1 0,0-1 0,0 0 0,1 0 0,-1 0 0,0 0 0,0 0 0,1 0 0,-1 1 0,0-1 0,0 0 0,1 0 0,-1 0 0,0 0 0,0 0 0,1 0 0,-1 0 0,0 0 0,0 0 0,1 0 0,-1 0 0,0 0 0,1 0 0,11-8 0,15-23 0,-17 20 0,-9 10 0,0 0 0,-1 0 0,1 1-1,0-1 1,0 0 0,0 1 0,0-1 0,0 1-1,0-1 1,0 1 0,0 0 0,0-1 0,0 1-1,0 0 1,0 0 0,0 0 0,0-1 0,0 1 0,0 0-1,0 1 1,0-1 0,0 0 0,0 0 0,0 0-1,0 1 1,0-1 0,0 0 0,0 1 0,0-1-1,0 1 1,0-1 0,0 1 0,0-1 0,0 1-1,0 0 1,-1-1 0,1 1 0,0 0 0,-1 0-1,1 0 1,0 0 0,0 1 0,5 7 18,0 0 0,-1 1 1,7 18-1,-9-22-256,-1 1-1,1-2 1,0 1 0,0 0-1,8 9 1,-1-8-6588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2:01.3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24575,'0'600'-1365,"0"-570"-5461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6:53:02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1 434 24575,'54'-47'0,"-43"38"0,1 1 0,-1-2 0,-1 1 0,0-2 0,0 1 0,-1-1 0,0-1 0,-1 0 0,-1 0 0,0 0 0,11-26 0,-6 3 0,-2 0 0,-1-2 0,-1 1 0,3-54 0,28 221 0,20 114 0,-52-206-83,-2 0-1,-2 1 0,-3 76 1,-1-68-948,1-15-5795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6:53:04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39 24575,'285'0'0,"-595"0"0,344-2 0,1-1 0,42-11 0,-40 7 0,74-5 0,-90 12-1365,-2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23.7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24575,'2'38'0,"2"0"0,1-1 0,12 44 0,6 34 0,-10-33 0,11 101 0,-15-77 0,-9-100 0,1 1 0,-1-1 0,1 1 0,0-1 0,1 1 0,0-1 0,4 12 0,-4-16 0,-1-1 0,0 1 0,1-1 0,-1 1 0,1-1 0,-1 0 0,1 0 0,0 0 0,0 0 0,-1 0 0,1 0 0,0 0 0,0 0 0,0-1 0,0 1 0,0-1 0,0 0 0,0 1 0,0-1 0,0 0 0,0 0 0,0 0 0,0 0 0,0-1 0,0 1 0,0 0 0,0-1 0,0 1 0,2-2 0,22-6 0,-1 0 0,37-18 0,-40 15 0,0 2 0,1 0 0,35-8 0,-23 7-1365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6:53:05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0 150 24575,'0'-6'0,"1"0"0,-1 0 0,1 1 0,0-1 0,0 0 0,1 0 0,0 0 0,0 1 0,0-1 0,0 1 0,1 0 0,0 0 0,0 0 0,1 0 0,-1 0 0,1 0 0,9-7 0,-7 7 0,0 0 0,1 1 0,0 0 0,0 0 0,0 0 0,0 1 0,1 0 0,-1 0 0,1 1 0,0 0 0,-1 1 0,13-2 0,-13 2 0,0 1 0,0-1 0,0 1 0,0 0 0,0 1 0,0 0 0,0 0 0,0 0 0,0 1 0,0 0 0,0 1 0,-1-1 0,1 1 0,-1 0 0,0 1 0,0 0 0,0 0 0,0 0 0,-1 1 0,1-1 0,-1 1 0,-1 1 0,1-1 0,-1 1 0,1-1 0,-1 1 0,-1 0 0,0 1 0,1-1 0,3 14 0,-2 8 0,-2 1 0,-1-1 0,-1 1 0,-5 50 0,1-12 0,3-58 0,0 0 0,-1-1 0,0 1 0,0 0 0,-1 0 0,0-1 0,-1 1 0,0-1 0,0 0 0,-5 8 0,5-12 0,0 0 0,0 0 0,0 0 0,0-1 0,-1 0 0,0 0 0,1 0 0,-1 0 0,0 0 0,0-1 0,-1 0 0,1 0 0,-1 0 0,1 0 0,-1-1 0,1 1 0,-1-1 0,0 0 0,-9 0 0,9-1 0,-1 1 0,1-1 0,-1-1 0,1 1 0,0-1 0,-1 0 0,1 0 0,0 0 0,-1-1 0,1 0 0,0 0 0,0 0 0,0-1 0,-7-4 0,10 5 0,0 0 0,-1 0 0,1 0 0,0 0 0,0-1 0,0 1 0,1 0 0,-1-1 0,0 0 0,1 1 0,0-1 0,-1 0 0,1 0 0,0 1 0,1-1 0,-1 0 0,0 0 0,1 0 0,0 0 0,-1 0 0,1 0 0,0 0 0,1 0 0,-1 0 0,1 0 0,-1 0 0,3-6 0,-2 6 0,0 0 0,1-1 0,0 1 0,0 0 0,0 0 0,0 0 0,0 1 0,1-1 0,-1 1 0,1-1 0,0 1 0,-1 0 0,1-1 0,0 1 0,0 1 0,1-1 0,-1 0 0,0 1 0,1 0 0,-1 0 0,0 0 0,1 0 0,-1 0 0,1 1 0,0-1 0,-1 1 0,7 1 0,-1-1 0,0 0 0,0 1 0,-1 0 0,1 0 0,-1 1 0,1 0 0,-1 1 0,0 0 0,0 0 0,12 7 0,-1 4 0,-1 0 0,25 25 0,-28-24 0,2 0 0,29 20 0,-39-31 0,0 0 0,0 0 0,0-1 0,1 0 0,-1-1 0,1 1 0,0-1 0,-1-1 0,1 1 0,0-2 0,10 1 0,-15-1-52,-1 0-1,1 0 1,0 0-1,0-1 1,0 1-1,0-1 1,0 0-1,0 0 1,-1 0-1,1 0 1,0 0-1,-1-1 1,1 1-1,-1-1 1,1 0-1,-1 0 1,0 0-1,0 0 1,0 0-1,0 0 1,0 0-1,0-1 1,0 1-1,-1-1 0,2-3 1,7-17-6774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6:53:10.2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36 24575,'14'-7'0,"0"1"0,1 0 0,19-4 0,-23 8 0,1 0 0,-1 1 0,0 0 0,1 1 0,-1 0 0,0 1 0,18 3 0,-25-3 0,0 0 0,0 1 0,0-1 0,0 1 0,-1-1 0,1 1 0,0 1 0,-1-1 0,1 0 0,-1 1 0,0 0 0,0-1 0,0 1 0,0 0 0,0 1 0,-1-1 0,1 0 0,-1 1 0,0 0 0,0-1 0,0 1 0,-1 0 0,3 7 0,-2-1 0,-1 0 0,0 1 0,0-1 0,-1 1 0,0-1 0,-1 1 0,0-1 0,-1 1 0,0-1 0,-1 0 0,0 0 0,0 0 0,-1 0 0,-9 17 0,8-18 0,1-1 0,-1 0 0,-1 0 0,1-1 0,-1 1 0,-1-1 0,1 0 0,-1-1 0,-1 0 0,1 0 0,-1-1 0,0 1 0,0-2 0,0 1 0,-1-1 0,-16 5 0,23-8 0,0-1 0,-1 1 0,1-1 0,0 0 0,0 0 0,0 0 0,0-1 0,-1 1 0,1 0 0,0-1 0,-3 0 0,2-5 0,17-1 0,7 1 0,1 2 0,-1 0 0,1 2 0,-1 0 0,1 2 0,0 0 0,0 1 0,-1 1 0,1 1 0,-1 1 0,0 1 0,0 1 0,33 14 0,-49-17 0,-1-1 0,1 1 0,-1 0 0,0 0 0,0 0 0,0 1 0,0-1 0,-1 1 0,1 0 0,-1 0 0,0 1 0,0-1 0,0 1 0,-1-1 0,0 1 0,0 0 0,0 0 0,2 7 0,-3-8 0,-1 0 0,0 0 0,0 0 0,0 0 0,0 0 0,-1 0 0,1 0 0,-1 0 0,0 0 0,-1 0 0,1 0 0,0 0 0,-1 0 0,0-1 0,0 1 0,0-1 0,0 1 0,-1-1 0,1 0 0,-1 0 0,0 0 0,0 0 0,0-1 0,-5 4 0,-7 5 0,-2-1 0,1-1 0,-1 0 0,-1-1 0,1-1 0,-1 0 0,0-2 0,-38 7 0,6-5 0,0-3 0,-60-2 0,96-2-273,-1-1 0,1-1 0,0 0 0,-26-8 0,15 1-6553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6:53:12.0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1 24575,'-2'31'0,"-1"-1"0,-1 1 0,-2-1 0,-1 0 0,-12 30 0,0 5 0,-19 84 0,36-146 0,1 0 0,1 0 0,-1 0 0,0 0 0,1 0 0,0 0 0,0 0 0,0 1 0,0-1 0,0 0 0,0 0 0,1 0 0,0 0 0,-1 0 0,1 0 0,0 0 0,1 0 0,-1 0 0,0 0 0,1 0 0,0-1 0,-1 1 0,5 4 0,-1-4 0,-1 0 0,1 0 0,0-1 0,0 1 0,0-1 0,0 0 0,0 0 0,1-1 0,-1 0 0,1 0 0,-1 0 0,1 0 0,6-1 0,62 3 0,120-11 0,-190 7 4,-1 1 0,1-1 0,-1 1 0,1-1-1,-1 0 1,0 0 0,1-1 0,-1 1 0,0-1-1,0 1 1,0-1 0,0 0 0,0 0 0,-1-1-1,1 1 1,0 0 0,-1-1 0,0 0 0,0 1 0,1-1-1,-2 0 1,1 0 0,0 0 0,-1 0 0,1-1-1,-1 1 1,2-7 0,0-4-188,-1-1 0,0 0 0,-1-1 0,-1 1 0,-2-17 0,2 22-184,-2-23-6458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6:53:12.2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1 24575,'-2'0'0,"1"0"0,0 0 0,0 1 0,0-1 0,0 0 0,0 1 0,0-1 0,0 1 0,0 0 0,0-1 0,0 1 0,0 0 0,0 0 0,0-1 0,0 1 0,0 0 0,1 0 0,-1 0 0,0 0 0,1 0 0,-1 0 0,0 2 0,-12 30 0,7-16 0,-2 2 0,2 1 0,1-1 0,0 2 0,1-1 0,1 0 0,0 29 0,1-21 0,-1 1 0,-9 38 0,11-62-60,-3 5-85,1 1 0,1-1 0,0 1 0,0 0 0,1 0 0,0 0 0,1 0 0,2 19 0,5-8-6681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6:53:14.0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24575,'0'712'-1365,"0"-680"-5461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6:53:15.4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0 24575,'-2'25'0,"-1"-1"0,0 0 0,-11 35 0,1-2 0,3-18 0,7-28 0,-1 0 0,2 1 0,0-1 0,0 0 0,0 24 0,2-32 0,0 0 0,1-1 0,0 1 0,-1 0 0,1-1 0,0 1 0,0-1 0,0 1 0,0-1 0,1 0 0,-1 1 0,1-1 0,-1 0 0,1 0 0,0 0 0,0 0 0,0 0 0,0-1 0,0 1 0,0 0 0,1-1 0,-1 0 0,0 1 0,1-1 0,-1 0 0,1 0 0,0 0 0,-1-1 0,1 1 0,5 0 0,17 2 0,-1-1 0,45-2 0,-49-1 0,1 1 0,-1 0 0,1 2 0,-1 0 0,26 7 0,-39-7 0,-2 0 0,1 1 0,0-1 0,0 1 0,-1 1 0,1-1 0,-1 1 0,0 0 0,0 0 0,-1 0 0,1 1 0,-1 0 0,0-1 0,0 2 0,-1-1 0,1 0 0,-1 1 0,0-1 0,0 1 0,-1 0 0,3 10 0,-1-1 0,0 1 0,-1 0 0,0 0 0,-2-1 0,0 1 0,0 1 0,-2-1 0,0 0 0,0-1 0,-2 1 0,0 0 0,-10 29 0,9-39 0,0 0 0,0 0 0,0 0 0,-1-1 0,0 1 0,0-1 0,-1 0 0,1 0 0,-1-1 0,0 0 0,-1 0 0,1 0 0,-1-1 0,1 0 0,-1 0 0,0-1 0,0 1 0,0-1 0,-10 1 0,-5 0 0,-1 0 0,1-1 0,0-1 0,-1-1 0,-23-3 0,35 1-47,0 0 0,0 0 0,0-1 0,0-1 0,1 0 0,-1 0 0,1-1 0,0 0 0,0-1-1,1 0 1,-1 0 0,1-1 0,1-1 0,0 1 0,0-1 0,0-1 0,1 0 0,0 0 0,0 0 0,1 0 0,1-1 0,0 0-1,0-1 1,1 1 0,0-1 0,1 1 0,0-1 0,-2-14 0,2-7-6779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6:53:15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24575,'526'0'0,"-453"7"-1365,-41 1-5461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42.4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24575,'2'37'0,"1"0"0,9 38 0,5 50 0,-15 120 0,-3-129 0,-1-100 0,0 0 0,-1 0 0,-5 20 0,2-16 0,2-1 0,-3 33 0,7-47 0,-1 0 0,1-1 0,1 1 0,-1 0 0,1-1 0,0 1 0,0-1 0,0 1 0,0-1 0,1 0 0,0 0 0,0 1 0,0-1 0,0 0 0,1 0 0,3 4 0,-2-4 0,0-1 0,1 0 0,-1 1 0,1-2 0,0 1 0,0 0 0,0-1 0,0 0 0,0 0 0,0 0 0,1-1 0,-1 0 0,1 0 0,8 0 0,13 1 0,47-5 0,-40 1 0,62 2 0,58-4 0,-152 4-50,0 0-1,0 0 1,0 0-1,1 0 0,-1 0 1,0 0-1,0-1 1,0 1-1,0-1 1,0 0-1,0 0 0,0 1 1,0-1-1,0 0 1,0-1-1,0 1 1,-1 0-1,1 0 0,0-1 1,-1 1-1,1-1 1,-1 1-1,0-1 1,1 0-1,-1 0 1,1-2-1,-1-10-6775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42.8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24575,'0'8'0,"6"144"0,-4-135 0,1 0 0,0-1 0,2 1 0,0-1 0,0 0 0,16 29 0,-16-37 0,1 0 0,1-1 0,-1 0 0,1 0 0,0 0 0,0-1 0,1 0 0,0-1 0,0 1 0,12 5 0,-7-5 0,-1 0 0,0-1 0,1-1 0,0 1 0,0-2 0,25 4 0,-35-7 0,1 0 0,-1 0 0,1 0 0,-1 0 0,0 0 0,1-1 0,-1 1 0,1-1 0,-1 0 0,0 0 0,0-1 0,1 1 0,-1-1 0,0 1 0,0-1 0,-1 0 0,1 0 0,0 0 0,3-4 0,-3 2 0,0 0 0,0-1 0,0 1 0,0-1 0,-1 0 0,1 1 0,-1-1 0,-1-1 0,1 1 0,-1 0 0,1-8 0,0 2 0,-1-1 0,-1 0 0,0 1 0,0-1 0,-1 0 0,-1 1 0,0-1 0,0 1 0,-2-1 0,-6-18 0,1 14 17,-1 0 0,-1 0 1,0 1-1,-1 0 0,0 1 0,-27-24 0,34 33-91,-1 0-1,0 0 1,0 1 0,0-1 0,-1 1-1,0 1 1,1-1 0,-1 1 0,-1 0-1,1 1 1,0-1 0,-1 2 0,1-1-1,-1 1 1,1 0 0,-1 0 0,0 1-1,1 0 1,-10 2 0,-4 5-6752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43.6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328 106 24575,'-1'21'0,"0"-16"0,1 0 0,-1 1 0,1 0 0,0-1 0,0 1 0,1-1 0,0 1 0,0-1 0,0 0 0,0 1 0,1-1 0,0 0 0,0 0 0,4 7 0,-6-12 0,1 0 0,-1 0 0,1 0 0,-1 1 0,0-1 0,1 0 0,-1 0 0,0 0 0,1 0 0,-1 0 0,1 0 0,-1 0 0,0 0 0,1 0 0,-1 0 0,1 0 0,-1 0 0,0 0 0,1-1 0,-1 1 0,0 0 0,1 0 0,-1 0 0,0 0 0,1-1 0,-1 1 0,0 0 0,1 0 0,-1-1 0,0 1 0,0 0 0,1-1 0,-1 1 0,0 0 0,0-1 0,1 1 0,-1 0 0,0-1 0,0 1 0,0 0 0,0-1 0,0 1 0,0-1 0,0 1 0,0 0 0,0-1 0,0 1 0,0 0 0,0-1 0,0 1 0,0-1 0,4-22 0,-4 16 0,-1-1 0,-1 1 0,1 0 0,-1 0 0,-1 0 0,1 0 0,-1 0 0,0 1 0,-1-1 0,1 1 0,-1 0 0,-1 0 0,1 0 0,-1 0 0,0 1 0,0 0 0,-1 0 0,1 0 0,-1 0 0,0 1 0,-1 0 0,-8-4 0,5 2 0,0 1 0,-1 0 0,0 0 0,0 1 0,0 1 0,-1-1 0,1 2 0,-1 0 0,1 0 0,-1 1 0,0 1 0,0 0 0,-16 2 0,24-2 0,0 1 0,0 1 0,0-1 0,0 0 0,1 1 0,-1 0 0,1 0 0,-1 0 0,1 0 0,0 1 0,0-1 0,0 1 0,0 0 0,0 0 0,0 0 0,-2 4 0,1-1 0,1 0 0,0 1 0,0 0 0,0-1 0,1 1 0,0 0 0,0 0 0,-1 12 0,1-6 0,1 0 0,1 0 0,1 0 0,-1 0 0,2 0 0,0 0 0,1 0 0,0-1 0,0 1 0,7 12 0,-8-21 0,1 0 0,-1-1 0,1 1 0,0 0 0,0-1 0,1 1 0,-1-1 0,1 0 0,0 0 0,0-1 0,0 1 0,0-1 0,0 0 0,0 0 0,1 0 0,-1-1 0,1 1 0,-1-1 0,1 0 0,8 1 0,4 0 0,0-1 0,0-1 0,0 0 0,23-4 0,-34 3 0,-1 0 0,1-1 0,-1 0 0,0 0 0,0 0 0,1 0 0,-1-1 0,-1 0 0,1 0 0,0 0 0,-1-1 0,1 1 0,-1-1 0,0 0 0,-1 0 0,1-1 0,-1 1 0,1-1 0,-1 0 0,-1 0 0,5-10 0,3-8 0,-2 0 0,-1-1 0,7-40 0,-9 40 0,-5 47 0,2 0 0,0 0 0,2 0 0,11 41 0,-5-19 0,6 19 0,-9-43 0,-2 2 0,0-1 0,1 26 0,-3-12 0,11 44 0,-7-48 0,4 66 0,-10-62 0,-4 210 0,3-241 0,0 0 0,-1 0 0,0 0 0,0 0 0,-1 0 0,1-1 0,-1 1 0,0 0 0,0-1 0,-1 1 0,1-1 0,-1 0 0,0 0 0,0 0 0,0 0 0,-1 0 0,0-1 0,1 1 0,-1-1 0,-6 4 0,4-4 0,0 0 0,0-1 0,0 0 0,0 0 0,0-1 0,0 0 0,-1 0 0,1 0 0,0 0 0,-1-1 0,1 0 0,0-1 0,-1 1 0,1-1 0,0-1 0,-6-1 0,5 1 0,0-1 0,0 0 0,1-1 0,0 1 0,-1-1 0,1 0 0,1-1 0,-1 0 0,1 1 0,0-2 0,0 1 0,0-1 0,1 1 0,-1-1 0,2-1 0,-1 1 0,1 0 0,-1-1 0,2 0 0,-1 0 0,1 1 0,-2-13 0,0 4 0,1-1 0,1 0 0,0 0 0,1 0 0,1 0 0,1-1 0,0 1 0,1 0 0,5-21 0,-5 31-80,0 0 0,0 0-1,1 0 1,0 0 0,0 1-1,0-1 1,1 1 0,0 0-1,0 0 1,0 0 0,1 1 0,-1-1-1,1 1 1,0 0 0,0 0-1,6-2 1,14-8-6746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24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97 24575,'-4'51'0,"2"-41"0,1-1 0,1 0 0,-1 1 0,1-1 0,1 1 0,0-1 0,0 0 0,5 17 0,-4-19 0,1 0 0,1 0 0,-1 0 0,1 0 0,0 0 0,1-1 0,0 1 0,0-1 0,0 0 0,0-1 0,1 1 0,8 4 0,-11-7 0,1 0 0,0-1 0,0 0 0,1 0 0,-1 0 0,0 0 0,1-1 0,-1 0 0,1 0 0,-1 0 0,1 0 0,-1-1 0,1 1 0,0-1 0,-1-1 0,1 1 0,0 0 0,-1-1 0,1 0 0,-1 0 0,1-1 0,5-2 0,-8 3 0,0-1 0,1 0 0,-1 1 0,-1-1 0,1 0 0,0 0 0,0-1 0,-1 1 0,1 0 0,-1 0 0,0-1 0,1 1 0,-1-1 0,-1 1 0,1-1 0,0 0 0,0 1 0,-1-1 0,0 0 0,1-3 0,1-61 0,-2 56 0,-1-1 0,-1-1 0,0 1 0,-1 0 0,-1-1 0,0 1 0,0 1 0,-1-1 0,-1 1 0,0 0 0,0 0 0,-1 0 0,0 1 0,-1 0 0,0 1 0,-1-1 0,-14-11 0,19 19 9,1 0-1,-1-1 1,0 1-1,0 0 1,0 1 0,-1-1-1,1 1 1,0 0-1,-1 0 1,1 0-1,0 0 1,-1 1-1,-8 0 1,10 0-59,1 1 1,0-1-1,0 0 1,0 1-1,0 0 1,0-1-1,-1 1 1,1 0-1,0 0 1,1 0-1,-1 0 1,0 1-1,0-1 1,0 0-1,1 1 1,-1 0-1,1-1 1,-1 1-1,1 0 1,-1-1-1,1 1 1,0 0-1,0 0 1,0 0-1,0 0 1,0 0-1,1 0 1,-1 1-1,0 2 1,0 2-6777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43.8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24575,'0'6'0,"0"8"0,0 7 0,0 7 0,0 4 0,6 3 0,2 1 0,0 1 0,4 0 0,0-1 0,-2 1 0,-2-2 0,3-5 0,0-3 0,-2 1 0,-3 1 0,-2-4-8191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44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24575,'0'6'0,"6"2"0,1-1-8191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44.7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 24575,'2'29'0,"2"0"0,1 0 0,2 0 0,0-1 0,21 49 0,13 56 0,-35-105 0,2 0 0,20 51 0,-35-98 0,0 0 0,2 0 0,0 0 0,2-1 0,0 0 0,0-29 0,1-6 0,8-73 0,-4 115 0,1 1 0,0 0 0,0 0 0,2 1 0,-1-1 0,1 1 0,1 0 0,0 0 0,1 1 0,12-16 0,-16 22 0,0-1 0,1 1 0,0 0 0,0 0 0,0 0 0,0 0 0,0 1 0,1-1 0,0 1 0,-1 1 0,1-1 0,0 0 0,0 1 0,1 0 0,-1 1 0,0-1 0,1 1 0,-1 0 0,1 0 0,-1 0 0,1 1 0,0 0 0,-1 0 0,11 2 0,-12-1 0,-1 1 0,0-1 0,0 1 0,0 0 0,-1 0 0,1 0 0,0 0 0,-1 0 0,1 0 0,-1 1 0,0-1 0,1 1 0,-1 0 0,0-1 0,-1 1 0,1 0 0,-1 0 0,1 1 0,1 4 0,2 8 0,0 1 0,3 29 0,-3-19 0,1 11 0,2 66 0,-3-29 0,0-45-1365,2-8-5461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45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24575,'-1'47'0,"2"0"0,2 0 0,2 0 0,2 0 0,2-1 0,16 49 0,12 39 0,-28-100 0,-6-22 0,1 8 0,1-1 0,1 0 0,1 0 0,0 0 0,13 20 0,-19-36 0,1 1 0,1-1 0,-1 0 0,0 0 0,1 0 0,-1 0 0,1-1 0,0 1 0,0-1 0,0 1 0,0-1 0,1 0 0,-1 0 0,0 0 0,1-1 0,0 1 0,-1-1 0,1 0 0,0 0 0,-1 0 0,1-1 0,0 1 0,0-1 0,0 0 0,0 0 0,0 0 0,-1-1 0,1 1 0,0-1 0,0 0 0,-1 0 0,1 0 0,0 0 0,3-3 0,-2 2 0,0-1 0,0 0 0,0 0 0,-1 0 0,1-1 0,-1 1 0,0-1 0,0 0 0,0 0 0,-1-1 0,0 1 0,1-1 0,-1 0 0,-1 0 0,1 0 0,-1 0 0,0 0 0,3-10 0,0-7 0,0 0 0,-2-1 0,2-29 0,-3 24 0,13-66 0,-9 63 0,4-59 0,-11-178 0,1 280 0,0 20 0,1 1 0,2-1 0,7 40 0,35 103 0,-36-140 0,11 50 0,38 94 0,-56-174-65,-1-1 0,1 0 0,0 0 0,0 0 0,1 0 0,-1 0 0,1 0 0,0-1 0,0 1 0,0-1 0,0 0 0,1 0 0,-1 0 0,1 0 0,0 0 0,0-1 0,0 0 0,0 0 0,0 0 0,7 2 0,13 2-6761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45.7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24575,'1'55'0,"2"0"0,15 81 0,-11-98 0,5 29 0,32 100 0,-37-140-209,-1 0 0,-1 0 0,-2 1 0,0 0 0,-4 55 0,1-80 98,0 27-6715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46.0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79 24575,'-6'0'0,"4"0"0,8 0 0,10 0 0,7 0 0,6 0 0,4 0 0,-3-6 0,-1-2 0,0 0 0,2 2 0,1 2 0,2 1 0,-6-4 0,-1-2 0,-5-4 0,-7-1-8191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46.5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24575,'6'0'0,"8"0"0,7 0 0,7 0 0,4 0 0,2 0 0,3 0 0,-1 0 0,1 0 0,0 0 0,-1 0 0,0 0 0,0 0 0,-1 0 0,0 0 0,-5 0-8191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50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24575,'2'37'0,"1"0"0,9 38 0,5 50 0,-15 120 0,-3-129 0,-1-100 0,0 0 0,-1 0 0,-5 20 0,2-16 0,2-1 0,-3 33 0,7-47 0,-1 0 0,1-1 0,1 1 0,-1 0 0,1-1 0,0 1 0,0-1 0,0 1 0,0-1 0,1 0 0,0 0 0,0 1 0,0-1 0,0 0 0,1 0 0,3 4 0,-2-4 0,0-1 0,1 0 0,-1 1 0,1-2 0,0 1 0,0 0 0,0-1 0,0 0 0,0 0 0,0 0 0,1-1 0,-1 0 0,1 0 0,8 0 0,13 1 0,47-5 0,-40 1 0,62 2 0,58-4 0,-152 4-50,0 0-1,0 0 1,0 0-1,1 0 0,-1 0 1,0 0-1,0-1 1,0 1-1,0-1 1,0 0-1,0 0 0,0 1 1,0-1-1,0 0 1,0-1-1,0 1 1,-1 0-1,1 0 0,0-1 1,-1 1-1,1-1 1,-1 1-1,0-1 1,1 0-1,-1 0 1,1-2-1,-1-10-6775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50.3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24575,'0'8'0,"6"144"0,-4-135 0,1 0 0,0-1 0,2 1 0,0-1 0,0 0 0,16 29 0,-16-37 0,1 0 0,1-1 0,-1 0 0,1 0 0,0 0 0,0-1 0,1 0 0,0-1 0,0 1 0,12 5 0,-7-5 0,-1 0 0,0-1 0,1-1 0,0 1 0,0-2 0,25 4 0,-35-7 0,1 0 0,-1 0 0,1 0 0,-1 0 0,0 0 0,1-1 0,-1 1 0,1-1 0,-1 0 0,0 0 0,0-1 0,1 1 0,-1-1 0,0 1 0,0-1 0,-1 0 0,1 0 0,0 0 0,3-4 0,-3 2 0,0 0 0,0-1 0,0 1 0,0-1 0,-1 0 0,1 1 0,-1-1 0,-1-1 0,1 1 0,-1 0 0,1-8 0,0 2 0,-1-1 0,-1 0 0,0 1 0,0-1 0,-1 0 0,-1 1 0,0-1 0,0 1 0,-2-1 0,-6-18 0,1 14 17,-1 0 0,-1 0 1,0 1-1,-1 0 0,0 1 0,-27-24 0,34 33-91,-1 0-1,0 0 1,0 1 0,0-1 0,-1 1-1,0 1 1,1-1 0,-1 1 0,-1 0-1,1 1 1,0-1 0,-1 2 0,1-1-1,-1 1 1,1 0 0,-1 0 0,0 1-1,1 0 1,-10 2 0,-4 5-6752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50.3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328 106 24575,'-1'21'0,"0"-16"0,1 0 0,-1 1 0,1 0 0,0-1 0,0 1 0,1-1 0,0 1 0,0-1 0,0 0 0,0 1 0,1-1 0,0 0 0,0 0 0,4 7 0,-6-12 0,1 0 0,-1 0 0,1 0 0,-1 1 0,0-1 0,1 0 0,-1 0 0,0 0 0,1 0 0,-1 0 0,1 0 0,-1 0 0,0 0 0,1 0 0,-1 0 0,1 0 0,-1 0 0,0 0 0,1-1 0,-1 1 0,0 0 0,1 0 0,-1 0 0,0 0 0,1-1 0,-1 1 0,0 0 0,1 0 0,-1-1 0,0 1 0,0 0 0,1-1 0,-1 1 0,0 0 0,0-1 0,1 1 0,-1 0 0,0-1 0,0 1 0,0 0 0,0-1 0,0 1 0,0-1 0,0 1 0,0 0 0,0-1 0,0 1 0,0 0 0,0-1 0,0 1 0,0-1 0,4-22 0,-4 16 0,-1-1 0,-1 1 0,1 0 0,-1 0 0,-1 0 0,1 0 0,-1 0 0,0 1 0,-1-1 0,1 1 0,-1 0 0,-1 0 0,1 0 0,-1 0 0,0 1 0,0 0 0,-1 0 0,1 0 0,-1 0 0,0 1 0,-1 0 0,-8-4 0,5 2 0,0 1 0,-1 0 0,0 0 0,0 1 0,0 1 0,-1-1 0,1 2 0,-1 0 0,1 0 0,-1 1 0,0 1 0,0 0 0,-16 2 0,24-2 0,0 1 0,0 1 0,0-1 0,0 0 0,1 1 0,-1 0 0,1 0 0,-1 0 0,1 0 0,0 1 0,0-1 0,0 1 0,0 0 0,0 0 0,0 0 0,-2 4 0,1-1 0,1 0 0,0 1 0,0 0 0,0-1 0,1 1 0,0 0 0,0 0 0,-1 12 0,1-6 0,1 0 0,1 0 0,1 0 0,-1 0 0,2 0 0,0 0 0,1 0 0,0-1 0,0 1 0,7 12 0,-8-21 0,1 0 0,-1-1 0,1 1 0,0 0 0,0-1 0,1 1 0,-1-1 0,1 0 0,0 0 0,0-1 0,0 1 0,0-1 0,0 0 0,0 0 0,1 0 0,-1-1 0,1 1 0,-1-1 0,1 0 0,8 1 0,4 0 0,0-1 0,0-1 0,0 0 0,23-4 0,-34 3 0,-1 0 0,1-1 0,-1 0 0,0 0 0,0 0 0,1 0 0,-1-1 0,-1 0 0,1 0 0,0 0 0,-1-1 0,1 1 0,-1-1 0,0 0 0,-1 0 0,1-1 0,-1 1 0,1-1 0,-1 0 0,-1 0 0,5-10 0,3-8 0,-2 0 0,-1-1 0,7-40 0,-9 40 0,-5 47 0,2 0 0,0 0 0,2 0 0,11 41 0,-5-19 0,6 19 0,-9-43 0,-2 2 0,0-1 0,1 26 0,-3-12 0,11 44 0,-7-48 0,4 66 0,-10-62 0,-4 210 0,3-241 0,0 0 0,-1 0 0,0 0 0,0 0 0,-1 0 0,1-1 0,-1 1 0,0 0 0,0-1 0,-1 1 0,1-1 0,-1 0 0,0 0 0,0 0 0,0 0 0,-1 0 0,0-1 0,1 1 0,-1-1 0,-6 4 0,4-4 0,0 0 0,0-1 0,0 0 0,0 0 0,0-1 0,0 0 0,-1 0 0,1 0 0,0 0 0,-1-1 0,1 0 0,0-1 0,-1 1 0,1-1 0,0-1 0,-6-1 0,5 1 0,0-1 0,0 0 0,1-1 0,0 1 0,-1-1 0,1 0 0,1-1 0,-1 0 0,1 1 0,0-2 0,0 1 0,0-1 0,1 1 0,-1-1 0,2-1 0,-1 1 0,1 0 0,-1-1 0,2 0 0,-1 0 0,1 1 0,-2-13 0,0 4 0,1-1 0,1 0 0,0 0 0,1 0 0,1 0 0,1-1 0,0 1 0,1 0 0,5-21 0,-5 31-80,0 0 0,0 0-1,1 0 1,0 0 0,0 1-1,0-1 1,1 1 0,0 0-1,0 0 1,0 0 0,1 1 0,-1-1-1,1 1 1,0 0 0,0 0-1,6-2 1,14-8-6746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25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214 150 24575,'0'0'0,"0"-1"0,1 1 0,-1-1 0,0 1 0,1-1 0,-1 1 0,0-1 0,0 1 0,1-1 0,-1 1 0,0-1 0,0 1 0,0-1 0,0 0 0,0 1 0,0-1 0,0 1 0,0-1 0,0 0 0,0 1 0,0-1 0,0 1 0,0-1 0,0 1 0,0-1 0,-1 1 0,1-1 0,0 0 0,0 1 0,-1-1 0,1 1 0,0 0 0,-1-1 0,1 1 0,-1-1 0,1 1 0,-1-1 0,0 1 0,-13-24 0,3 10 0,0 1 0,-1 0 0,-16-14 0,23 23 0,1 0 0,-1 0 0,0 1 0,0-1 0,0 1 0,0 0 0,-1 1 0,1 0 0,-1-1 0,0 2 0,1-1 0,-1 1 0,-7-1 0,11 2 0,0 1 0,0 0 0,-1 0 0,1-1 0,0 2 0,0-1 0,0 0 0,0 0 0,0 1 0,1-1 0,-1 1 0,0-1 0,1 1 0,-1 0 0,1 0 0,-1-1 0,1 1 0,0 0 0,0 1 0,0-1 0,0 0 0,0 0 0,0 0 0,0 0 0,1 1 0,-1 2 0,-2 7 0,0 1 0,1-1 0,-1 19 0,2-24 0,1-1 0,0 0 0,0 1 0,0-1 0,1 1 0,0-1 0,0 0 0,1 0 0,0 1 0,0-1 0,0 0 0,5 7 0,-5-10 0,1 0 0,0 0 0,0-1 0,0 1 0,0-1 0,0 1 0,0-1 0,1 0 0,-1 0 0,1 0 0,0-1 0,0 1 0,-1-1 0,1 0 0,0 0 0,0 0 0,0-1 0,0 1 0,0-1 0,7 0 0,-8 0 0,-1 0 0,0 0 0,1 0 0,-1 0 0,1-1 0,-1 1 0,1 0 0,-1-1 0,1 0 0,-1 0 0,0 0 0,0 0 0,1 0 0,-1 0 0,0 0 0,0-1 0,0 1 0,0-1 0,0 1 0,0-1 0,-1 0 0,1 0 0,-1 0 0,1 0 0,-1 0 0,1 0 0,-1 0 0,0 0 0,0-1 0,1-3 0,0-5 0,1-1 0,-2 1 0,1-1 0,-2 0 0,0-16 0,1-12 0,-1 40 0,0 0 0,0 0 0,0 0 0,0 0 0,0 0 0,0 0 0,0 0 0,0 0 0,1 0 0,-1 0 0,0 1 0,0-1 0,0 0 0,0 0 0,0 0 0,0 0 0,0 0 0,0 0 0,1 0 0,-1 0 0,0 0 0,0 0 0,0 0 0,0 0 0,0 0 0,0 0 0,0 0 0,0 0 0,1 0 0,-1 0 0,0 0 0,0 0 0,0-1 0,0 1 0,0 0 0,0 0 0,0 0 0,0 0 0,0 0 0,1 0 0,-1 0 0,0 0 0,0 0 0,0 0 0,0 0 0,0 0 0,0-1 0,0 1 0,0 0 0,0 0 0,0 0 0,0 0 0,0 0 0,0 0 0,0 0 0,0 0 0,0-1 0,0 1 0,0 0 0,0 0 0,0 0 0,0 0 0,8 14 0,5 19 0,-1 16 0,13 95 0,-24-133 0,2 21 0,-1 0 0,-4 55 0,1-77 0,-1 0 0,0 0 0,0 0 0,-1-1 0,-1 1 0,1 0 0,-1-1 0,-1 0 0,0 0 0,0 0 0,-1-1 0,-12 15 0,17-22 0,0 1 0,-1-1 0,1 1 0,-1-1 0,1 0 0,-1 0 0,1 1 0,-1-1 0,0 0 0,0-1 0,1 1 0,-1 0 0,0 0 0,0-1 0,0 1 0,0-1 0,0 0 0,0 1 0,0-1 0,0 0 0,0 0 0,0 0 0,0-1 0,0 1 0,-2-1 0,0 0 0,1-1 0,-1 0 0,1 0 0,0 0 0,0 0 0,-1 0 0,2-1 0,-1 1 0,0-1 0,0 0 0,1 0 0,-4-5 0,2 3 0,1 0 0,-1-1 0,1 1 0,1-1 0,-1 0 0,1 0 0,0 1 0,0-2 0,0 1 0,1 0 0,0 0 0,0 0 0,1-1 0,0 1 0,0 0 0,1-10 0,1 14-45,-1-1 0,1 1 1,0 0-1,0-1 0,0 1 0,0 0 0,0 1 0,0-1 0,0 0 0,1 1 0,-1-1 0,1 1 0,4-3 0,-3 2-691,2-1-6090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50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24575,'0'6'0,"0"8"0,0 7 0,0 7 0,0 4 0,6 3 0,2 1 0,0 1 0,4 0 0,0-1 0,-2 1 0,-2-2 0,3-5 0,0-3 0,-2 1 0,-3 1 0,-2-4-8191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50.3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24575,'0'6'0,"6"2"0,1-1-8191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50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 24575,'2'29'0,"2"0"0,1 0 0,2 0 0,0-1 0,21 49 0,13 56 0,-35-105 0,2 0 0,20 51 0,-35-98 0,0 0 0,2 0 0,0 0 0,2-1 0,0 0 0,0-29 0,1-6 0,8-73 0,-4 115 0,1 1 0,0 0 0,0 0 0,2 1 0,-1-1 0,1 1 0,1 0 0,0 0 0,1 1 0,12-16 0,-16 22 0,0-1 0,1 1 0,0 0 0,0 0 0,0 0 0,0 0 0,0 1 0,1-1 0,0 1 0,-1 1 0,1-1 0,0 0 0,0 1 0,1 0 0,-1 1 0,0-1 0,1 1 0,-1 0 0,1 0 0,-1 0 0,1 1 0,0 0 0,-1 0 0,11 2 0,-12-1 0,-1 1 0,0-1 0,0 1 0,0 0 0,-1 0 0,1 0 0,0 0 0,-1 0 0,1 0 0,-1 1 0,0-1 0,1 1 0,-1 0 0,0-1 0,-1 1 0,1 0 0,-1 0 0,1 1 0,1 4 0,2 8 0,0 1 0,3 29 0,-3-19 0,1 11 0,2 66 0,-3-29 0,0-45-1365,2-8-5461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50.3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24575,'-1'47'0,"2"0"0,2 0 0,2 0 0,2 0 0,2-1 0,16 49 0,12 39 0,-28-100 0,-6-22 0,1 8 0,1-1 0,1 0 0,1 0 0,0 0 0,13 20 0,-19-36 0,1 1 0,1-1 0,-1 0 0,0 0 0,1 0 0,-1 0 0,1-1 0,0 1 0,0-1 0,0 1 0,0-1 0,1 0 0,-1 0 0,0 0 0,1-1 0,0 1 0,-1-1 0,1 0 0,0 0 0,-1 0 0,1-1 0,0 1 0,0-1 0,0 0 0,0 0 0,0 0 0,-1-1 0,1 1 0,0-1 0,0 0 0,-1 0 0,1 0 0,0 0 0,3-3 0,-2 2 0,0-1 0,0 0 0,0 0 0,-1 0 0,1-1 0,-1 1 0,0-1 0,0 0 0,0 0 0,-1-1 0,0 1 0,1-1 0,-1 0 0,-1 0 0,1 0 0,-1 0 0,0 0 0,3-10 0,0-7 0,0 0 0,-2-1 0,2-29 0,-3 24 0,13-66 0,-9 63 0,4-59 0,-11-178 0,1 280 0,0 20 0,1 1 0,2-1 0,7 40 0,35 103 0,-36-140 0,11 50 0,38 94 0,-56-174-65,-1-1 0,1 0 0,0 0 0,0 0 0,1 0 0,-1 0 0,1 0 0,0-1 0,0 1 0,0-1 0,0 0 0,1 0 0,-1 0 0,1 0 0,0 0 0,0-1 0,0 0 0,0 0 0,0 0 0,7 2 0,13 2-6761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50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24575,'1'55'0,"2"0"0,15 81 0,-11-98 0,5 29 0,32 100 0,-37-140-209,-1 0 0,-1 0 0,-2 1 0,0 0 0,-4 55 0,1-80 98,0 27-6715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50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79 24575,'-6'0'0,"4"0"0,8 0 0,10 0 0,7 0 0,6 0 0,4 0 0,-3-6 0,-1-2 0,0 0 0,2 2 0,1 2 0,2 1 0,-6-4 0,-1-2 0,-5-4 0,-7-1-8191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49:50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24575,'6'0'0,"8"0"0,7 0 0,7 0 0,4 0 0,2 0 0,3 0 0,-1 0 0,1 0 0,0 0 0,-1 0 0,0 0 0,0 0 0,-1 0 0,0 0 0,-5 0-8191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0:02.2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0 182 24575,'0'-1'0,"1"-1"0,-1 1 0,0 0 0,1 0 0,-1 0 0,1 0 0,0 0 0,-1 0 0,1-1 0,0 1 0,-1 0 0,1 1 0,0-1 0,0 0 0,0 0 0,0 0 0,0 0 0,0 1 0,0-1 0,0 0 0,0 1 0,0-1 0,0 1 0,1 0 0,-1-1 0,0 1 0,0 0 0,0-1 0,1 1 0,-1 0 0,0 0 0,0 0 0,1 0 0,1 1 0,45 3 0,-6 3 0,1-2 0,83-1 0,6 0 0,-53 12 0,-59-11 0,0-1 0,25 2 0,393-2 0,-225-7 0,-186 3 0,16 1 0,-1-2 0,1-1 0,75-16 0,-87 12 0,1 2 0,0 1 0,0 2 0,33 2 0,55-2 0,-98-3 0,0 0 0,-1-1 0,1-2 0,21-8 0,-23 7 0,-3 7 0,-22 13 0,-21 15 0,11-18 0,1 0 0,-1-1 0,-20 7 0,24-11 0,-1 1 0,1 1 0,0-1 0,0 2 0,1 0 0,0 0 0,-11 10 0,21-17 0,-1 0 0,1 0 0,-1 1 0,0-1 0,1 0 0,-1 1 0,1-1 0,-1 1 0,1-1 0,0 1 0,-1-1 0,1 1 0,-1-1 0,1 1 0,0-1 0,-1 1 0,1-1 0,0 1 0,0-1 0,-1 1 0,1 0 0,0-1 0,0 1 0,0-1 0,0 1 0,0 0 0,0-1 0,0 1 0,0 0 0,0-1 0,0 1 0,0-1 0,0 1 0,1 0 0,-1-1 0,0 1 0,0-1 0,1 1 0,-1 0 0,0-1 0,0 1 0,1-1 0,-1 1 0,1-1 0,-1 1 0,1-1 0,-1 0 0,1 1 0,-1-1 0,1 1 0,-1-1 0,1 0 0,-1 0 0,1 1 0,-1-1 0,1 0 0,0 0 0,-1 0 0,1 1 0,0-1 0,-1 0 0,1 0 0,-1 0 0,2 0 0,42-2 0,-24-4 0,0-1 0,-1-1 0,1 0 0,-2-2 0,24-15 0,-42 25 0,1 0 0,-1 0 0,1-1 0,-1 1 0,1 0 0,-1 0 0,1-1 0,-1 1 0,0 0 0,1-1 0,-1 1 0,1 0 0,-1-1 0,0 1 0,1 0 0,-1-1 0,0 1 0,0-1 0,1 1 0,-1-1 0,0 1 0,0-1 0,0 1 0,0-1 0,0 1 0,0-1 0,1 1 0,-1-1 0,0 1 0,0-1 0,0 1 0,-1-1 0,1 1 0,0-1 0,0 1 0,0-1 0,0 0 0,-20-13 0,-43-4 0,53 15 0,-45-15 0,1-4 0,1-1 0,-80-49 0,76 33-1365,40 27-5461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0:06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3864 24575,'29'-26'0,"2"2"0,0 0 0,46-23 0,3-4 0,-5 1 0,-1-4 0,107-102 0,-67 45 0,81-89 0,-148 140 0,52-91 0,15-21 0,133-193 0,-242 357 0,20-35 0,30-76 0,-40 84 0,1 0 0,1 1 0,2 1 0,25-34 0,-26 41 0,-1-1 0,21-41 0,16-27 0,14-20 0,-47 75 0,2 2 0,30-40 0,-36 54 0,-1-1 0,-1 0 0,21-51 0,-24 49 0,1-1 0,1 2 0,26-36 0,26-37 0,-47 68 0,2 1 0,34-40 0,-33 43 0,-2 0 0,0-2 0,23-45 0,-21 34 0,31-41 0,-5 18 0,83-85 0,-101 118 0,-9 8 0,0 1 0,1 1 0,1 1 0,1 1 0,49-28 0,-46 33 0,0 1 0,1 1 0,0 1 0,1 2 0,0 1 0,1 1 0,-1 2 0,58-2 0,-55 6 0,0-1 0,-1-2 0,51-10 0,-28 4 0,0 3 0,1 2 0,106 7 0,-42 0 0,-3-5 0,126 5 0,-154 12 0,-64-9 0,1-2 0,33 3 0,26-7 0,-84 0 0,0 0 0,0 0 0,0 0 0,0 1 0,0-1 0,0 0 0,0 0 0,0 0 0,0 0 0,0 0 0,0 0 0,0 0 0,0 0 0,0 1 0,-1-1 0,1 0 0,0 0 0,1 0 0,-1 0 0,0 0 0,0 0 0,0 0 0,0 0 0,0 1 0,0-1 0,0 0 0,0 0 0,0 0 0,0 0 0,0 0 0,0 0 0,0 0 0,0 0 0,0 0 0,0 0 0,0 1 0,0-1 0,1 0 0,-1 0 0,0 0 0,0 0 0,0 0 0,0 0 0,0 0 0,0 0 0,0 0 0,0 0 0,0 0 0,1 0 0,-1 0 0,0 0 0,0 0 0,0 0 0,0 0 0,0 0 0,0 0 0,-15 10 0,-21 7 0,-155 61 0,127-58 0,85-30 0,0-1 0,-1-1 0,26-20 0,1 1 0,-38 25 0,0 0 0,0-1 0,0 0 0,-1 0 0,0 0 0,0-1 0,7-11 0,-14 17 0,1 0 0,-1 0 0,0 0 0,0-1 0,0 1 0,0 0 0,0-1 0,-1 1 0,1 0 0,-1-1 0,1 1 0,-1-1 0,0 1 0,0-1 0,0 1 0,0 0 0,0-1 0,-1 1 0,1-1 0,-1 1 0,0 0 0,1-1 0,-1 1 0,0 0 0,0 0 0,-1-1 0,1 1 0,0 0 0,-1 0 0,1 0 0,-1 1 0,0-1 0,0 0 0,1 1 0,-1-1 0,0 1 0,-4-3 0,-22-14 24,-1 1 1,0 1-1,-40-15 0,-18-9-1486,69 30-5364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0:11.4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7342 24575,'29'-1'0,"1"-2"0,-1-1 0,0-1 0,0-1 0,33-12 0,3-6 0,66-34 0,-96 41 0,212-108 0,12-39 0,-233 148 0,-1-2 0,36-32 0,11-8 0,-23 17 0,-1-1 0,58-66 0,-28 26 0,101-96 0,-162 158 0,-1-1 0,-1 0 0,19-34 0,-11 16 0,140-254 0,45-54 0,20-89 0,-196 375 0,66-93 0,59-103 0,-103 132 0,-40 86 0,35-66 0,-2 17 0,37-104 0,-19 41 0,50-98 0,-68 143 0,-18 37 0,71-119 0,-86 163 0,0-1 0,17-50 0,-18 43 0,21-41 0,9-14 0,-30 60 0,0-1 0,3 1 0,23-33 0,30-38 0,-45 60 0,43-50 0,-38 53 0,29-48 0,-34 47 0,45-52 0,6 11 0,-33 36 0,53-70 0,-64 74 0,2 1 0,42-38 0,31-33 0,-57 48 0,-16 19 0,49-47 0,136-132 0,-64 61 0,42-38 0,1 2 0,-157 153 0,-10 12 0,0 1 0,44-32 0,-6 2 0,-21 16 0,22-18 0,-41 35 0,0 2 0,1 1 0,34-20 0,13 1 0,53-32 0,-112 61 0,1 2 0,0 0 0,0 1 0,1 0 0,0 2 0,0 0 0,28-6 0,0 2 0,-23 6 0,1 1 0,42-4 0,-37 6 0,49-11 0,-50 8 0,0 1 0,31-1 0,90 6 0,-150 0 0,1 0 0,-1 0 0,0 0 0,0 0 0,0 0 0,0 0 0,0 0 0,0 0 0,0 0 0,0 0 0,1 0 0,-1 0 0,0 0 0,0 0 0,0 0 0,0 0 0,0 0 0,0 0 0,1 0 0,-1 0 0,0 0 0,0 0 0,0 0 0,0 0 0,0 0 0,0 0 0,0 0 0,1 0 0,-1 0 0,0 0 0,0 0 0,0 0 0,0 0 0,0 0 0,0 0 0,0 1 0,0-1 0,0 0 0,0 0 0,1 0 0,-1 0 0,0 0 0,0 0 0,0 0 0,0 1 0,0-1 0,0 0 0,0 0 0,0 0 0,0 0 0,0 0 0,0 0 0,0 0 0,0 1 0,0-1 0,0 0 0,0 0 0,0 0 0,0 0 0,0 0 0,0 0 0,0 1 0,0-1 0,-1 0 0,1 0 0,0 0 0,-11 9 0,-22 9 0,30-17 0,-41 25 0,2 2 0,1 2 0,1 1 0,2 2 0,-46 51 0,94-95 0,50-51 0,113-88 0,-159 139 0,-2 4 0,0-2 0,0 1 0,-1-2 0,-1 1 0,1-2 0,-2 1 0,10-13 0,-18 20 0,0 1 0,-1 0 0,1 0 0,-1 0 0,1 0 0,-1 0 0,0-1 0,0 1 0,1 0 0,-2 0 0,1 0 0,0-1 0,0 1 0,-1 0 0,1 0 0,-1 0 0,0 0 0,0 0 0,1 0 0,-1 0 0,-1 0 0,1 0 0,0 0 0,0 0 0,-1 1 0,1-1 0,-1 0 0,1 1 0,-1-1 0,0 1 0,1 0 0,-1 0 0,0-1 0,0 1 0,-2-1 0,-5-3 0,0 0 0,-1 1 0,1-1 0,-1 2 0,1-1 0,-16-2 0,-39-8 0,33 7 0,0 1 0,-39-3 0,13 2-1365,37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25.7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24575,'1'19'0,"2"1"0,0-1 0,11 38 0,0-4 0,-12-41-273,1 0 0,1 0 0,0 0 0,10 19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0:13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1027 24575,'38'0'0,"-1"-1"0,0-2 0,59-13 0,206-75 0,-215 60 0,88-34 0,-131 46 0,46-24 0,-4-9 0,74-40 0,-68 45 0,-1-4 0,94-70 0,-23-10 0,-145 118 0,-1-1 0,0-1 0,-1-1 0,-1 0 0,0-1 0,17-29 0,53-65-1365,-72 96-5461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0:24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1 349 24575,'5'-2'0,"1"1"0,0-1 0,-1 0 0,0-1 0,1 0 0,-1 1 0,8-7 0,-2 2 0,-3 2 0,-1 0 0,0-1 0,-1 0 0,1 0 0,-1 0 0,0-1 0,0 0 0,-1 0 0,0 0 0,-1-1 0,1 0 0,-1 0 0,-1 0 0,1 0 0,-1-1 0,-1 1 0,3-14 0,0-8 0,-2 0 0,-1 0 0,-3-54 0,1 84 0,0 0 0,0 0 0,0 0 0,1 0 0,-1 0 0,0 0 0,0 0 0,0 0 0,0 0 0,0 0 0,0 0 0,0 0 0,0 0 0,0 0 0,1 0 0,-1 0 0,0 0 0,0 0 0,0 0 0,0 0 0,0 0 0,0 0 0,0-1 0,0 1 0,0 0 0,0 0 0,0 0 0,1 0 0,-1 0 0,0 0 0,0 0 0,0 0 0,0 0 0,0 0 0,0 0 0,0-1 0,0 1 0,0 0 0,0 0 0,0 0 0,0 0 0,0 0 0,0 0 0,0 0 0,0 0 0,0 0 0,0-1 0,7 16 0,7 21 0,-8-16 0,2 7 0,0 0 0,-2 1 0,-1 0 0,3 43 0,-6-37 0,15 68 0,-5-42 0,-6-35-1365,2-4-5461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0:26.0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27 24575,'62'2'0,"-39"0"0,0-2 0,0 0 0,0-1 0,0-1 0,0-1 0,24-7 0,-31 0 0,-27 5 0,-30 5 0,-150 49 0,136-40-1365,29-6-5461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0:27.6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0 230 24575,'0'-14'0,"1"1"0,0-1 0,1 1 0,0-1 0,1 1 0,1 0 0,0 0 0,8-18 0,-9 25 0,0 0 0,1 0 0,0 1 0,0-1 0,0 1 0,0 0 0,1 0 0,0 0 0,0 1 0,0 0 0,1 0 0,-1 0 0,1 0 0,0 1 0,0 0 0,0 0 0,0 1 0,1 0 0,7-2 0,-7 2 0,0 1 0,0 0 0,1 0 0,-1 1 0,1 0 0,-1 0 0,1 1 0,-1 0 0,0 0 0,1 1 0,-1-1 0,0 2 0,0-1 0,0 1 0,10 6 0,-12-6 0,0 1 0,0 0 0,0 0 0,-1 0 0,0 0 0,0 1 0,0 0 0,0-1 0,-1 2 0,0-1 0,0 0 0,0 1 0,-1-1 0,1 1 0,-1-1 0,-1 1 0,1 0 0,-1 0 0,1 10 0,-1-8 0,0 1 0,-1 0 0,0 0 0,0-1 0,-1 1 0,0 0 0,-1-1 0,0 1 0,0-1 0,-1 1 0,0-1 0,0 0 0,-1 0 0,0 0 0,0-1 0,-1 0 0,0 1 0,0-1 0,-1-1 0,0 1 0,0-1 0,0 0 0,-1-1 0,0 1 0,0-1 0,-9 4 0,-18 11 0,20-12 0,1 0 0,0 1 0,-13 11 0,23-17 0,-1 0 0,1 1 0,0 0 0,-1 0 0,2 0 0,-1 0 0,0 0 0,1 0 0,0 1 0,0-1 0,0 1 0,1 0 0,0-1 0,-1 6 0,1-8 0,1 0 0,0 0 0,0 0 0,1 0 0,-1 0 0,0 0 0,1 0 0,-1 0 0,1-1 0,-1 1 0,1 0 0,0 0 0,0-1 0,0 1 0,0 0 0,0-1 0,0 1 0,0-1 0,1 1 0,-1-1 0,0 0 0,1 1 0,-1-1 0,1 0 0,0 0 0,-1 0 0,1 0 0,0 0 0,0-1 0,-1 1 0,1 0 0,0-1 0,0 1 0,0-1 0,3 0 0,10 3 0,0-1 0,0-1 0,23-1 0,-27 0 0,190-3-1365,-173 3-5461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0:29.3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 24575,'1'-2'0,"-1"1"0,1 0 0,0-1 0,-1 1 0,1-1 0,0 1 0,0 0 0,0 0 0,0 0 0,0-1 0,0 1 0,0 0 0,0 0 0,1 0 0,-1 1 0,0-1 0,1 0 0,-1 0 0,0 1 0,1-1 0,-1 1 0,1-1 0,-1 1 0,1-1 0,-1 1 0,1 0 0,2 0 0,49-6 0,-47 6 0,6-2 0,-1 2 0,1 0 0,-1 0 0,0 1 0,1 1 0,-1-1 0,20 7 0,-28-6 0,1 0 0,0 0 0,-1 0 0,1 0 0,-1 0 0,0 1 0,0-1 0,0 1 0,0 0 0,0 0 0,0 0 0,-1 1 0,1-1 0,-1 0 0,0 1 0,0 0 0,-1-1 0,1 1 0,-1 0 0,1 0 0,-1 0 0,0 0 0,-1 0 0,1 7 0,1 3 0,-2 0 0,0 0 0,0 0 0,-1 0 0,-1 0 0,-6 25 0,7-35 0,1-1 0,-1 0 0,0 1 0,-1-1 0,1 0 0,-1 0 0,1 0 0,-1 0 0,0 0 0,0 0 0,0 0 0,0 0 0,-1-1 0,1 1 0,-1-1 0,0 0 0,1 0 0,-1 0 0,0 0 0,0 0 0,0-1 0,-1 1 0,1-1 0,0 0 0,0 0 0,-1 0 0,1 0 0,-1 0 0,1-1 0,-1 0 0,1 0 0,-6 0 0,-3-4 0,20-3 0,20-2 0,-18 8 0,0 0 0,0 1 0,0 0 0,0 0 0,0 1 0,0 1 0,0 0 0,0 0 0,0 1 0,-1 0 0,1 0 0,-1 1 0,0 0 0,0 1 0,-1 0 0,1 1 0,-1 0 0,0 0 0,-1 0 0,1 1 0,-1 0 0,0 1 0,-1 0 0,0 0 0,0 0 0,-1 0 0,0 1 0,-1 0 0,1 0 0,-2 1 0,1-1 0,-1 1 0,-1-1 0,2 12 0,-3-17-5,0 0 0,-1 0 0,0 0 0,1 0 0,-1 0 0,0 1 0,-1-1 0,1 0 0,-1 0-1,0 0 1,0 0 0,0 0 0,0 0 0,-1 0 0,0-1 0,0 1 0,0 0 0,-2 3 0,0-3 19,0 0 0,0-1 1,0 1-1,0-1 0,-1 0 1,1 0-1,-1-1 0,1 1 0,-1-1 1,0 0-1,0 0 0,-8 1 1,-14 2-167,1-2 1,-1 0-1,0-2 1,-43-3-1,38 0-545,4 2-6129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0:56.3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0 126 24575,'94'-2'0,"105"5"0,-110 12 0,-64-9 0,-1-2 0,35 3 0,-21-5 0,53 12 0,-53-7 0,56 3 0,526-9 0,-296-3 0,-299 4 0,0 0 0,42 10 0,-40-6 0,0-1 0,29 1 0,567-5 0,-300-3 0,-299 1 0,1-2 0,42-9 0,-40 6 0,0 1 0,30-1 0,-34 6 0,214 2 0,-204 6 0,-27 1 0,-17 4 0,-14 0 0,1 0 0,-47 14 0,40-15 0,-45 22 0,75-33 0,-24 12 0,0 1 0,2 1 0,0 2 0,1 0 0,-22 21 0,141-86 0,-2 1 0,-69 36 0,0-1 0,-1-2 0,0 0 0,36-29 0,-60 42 0,0 1 0,0-1 0,1 0 0,-1 0 0,0-1 0,0 1 0,0 0 0,0 0 0,0 0 0,-1-1 0,1 1 0,0-1 0,0 1 0,-1 0 0,1-1 0,-1 1 0,0-1 0,1 1 0,-1-1 0,0 1 0,0-4 0,0 4 0,-1-1 0,1 1 0,-1 0 0,0-1 0,0 1 0,1 0 0,-1-1 0,0 1 0,0 0 0,0 0 0,-1 0 0,1 0 0,0 0 0,0 0 0,-1 0 0,1 0 0,0 1 0,-2-2 0,-10-3 0,-1 0 0,1 1 0,-28-5 0,28 6 0,-25-6 0,1-1 0,0-2 0,0-1 0,1-2 0,1-2 0,-62-39 0,50 29-1365,26 18-5461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1:02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24575,'24'-1'0,"0"0"0,-1 2 0,1 1 0,-1 1 0,1 1 0,-1 1 0,-1 1 0,43 17 0,-48-15 0,-1 1 0,0 1 0,-1 1 0,0 0 0,0 1 0,-2 1 0,1 0 0,-1 1 0,-1 0 0,-1 1 0,0 0 0,-1 1 0,0 0 0,-2 1 0,12 29 0,8 12 0,-19-41 0,0 1 0,-1 0 0,-1 0 0,0 1 0,-2 0 0,0 0 0,3 34 0,-6 396 0,-5-213 0,1-89 0,5 162 0,2-270 0,2 0 0,2-1 0,1 0 0,28 66 0,-32-91 0,1 0 0,1 0 0,0-1 0,0 0 0,20 21 0,61 51 0,-26-27 0,-48-41 0,-1-1 0,0 0 0,0-2 0,1 1 0,1-2 0,0 0 0,1-1 0,0 0 0,1-1 0,33 12 0,-12-9 0,-3 0 0,0-2 0,1-1 0,0-2 0,1-2 0,60 3 0,2-11 0,94 3 0,-162 8 0,-24-1 0,-21 0 0,-127 14 0,42-8 0,80-13 0,0 1 0,0 0 0,0 1 0,0 2 0,0 0 0,-18 7 0,89-4 0,-35-9 0,0-2 0,0 0 0,0-1 0,0 0 0,-1-2 0,1 0 0,-1-1 0,25-15 0,49-17 0,-86 38 0,0-1 0,0 0 0,-1 0 0,1 0 0,-1-1 0,1 1 0,-1-1 0,0 0 0,6-6 0,-10 9 0,1-1 0,-1 1 0,1-1 0,-1 0 0,0 1 0,1-1 0,-1 0 0,0 1 0,1-1 0,-1 0 0,0 1 0,0-1 0,0 0 0,0 0 0,0 1 0,0-1 0,0 0 0,0 0 0,0 1 0,0-1 0,0 0 0,0 0 0,-1 1 0,1-1 0,-1-1 0,0 0 0,0 0 0,-1 1 0,0-1 0,1 0 0,-1 0 0,0 1 0,0-1 0,0 1 0,0-1 0,0 1 0,-4-2 0,-37-16-273,0 1 0,-1 3 0,-1 1 0,-83-13 0,104 23-6553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15:31:07.4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24575,'5'2'0,"0"0"0,0 1 0,0-1 0,-1 1 0,1 0 0,0 0 0,-1 0 0,0 1 0,0-1 0,0 1 0,6 9 0,1-2 0,7 4 0,38 27 0,-36-28 0,36 31 0,-12-5 0,1-1 0,2-2 0,2-2 0,66 35 0,-36-24 0,49 27 0,78 13 0,-43-21 0,-107-42 0,1-3 0,103 23 0,1-9 0,2-1 0,-94-20 0,-41-6 0,-1-2 0,44 2 0,28-8 0,-58-1 0,0 2 0,-1 2 0,66 11 0,-65-6 0,76 4 0,-48-6 0,19 9 0,-63-8 0,1-2 0,30 2 0,-19-5 0,0 1 0,65 14 0,-60-9 0,1-3 0,-1-1 0,67-4 0,-78 1 0,-31 0 0,0 0 0,0 0 0,0 0 0,0 0 0,0 0 0,0 0 0,0 1 0,0-1 0,0 0 0,0 0 0,-1 0 0,1 0 0,0 0 0,0 0 0,0 0 0,0 0 0,1 0 0,-1 1 0,0-1 0,0 0 0,0 0 0,0 0 0,0 0 0,0 0 0,0 0 0,0 0 0,0 0 0,0 0 0,0 1 0,0-1 0,0 0 0,0 0 0,0 0 0,0 0 0,0 0 0,0 0 0,1 0 0,-1 0 0,0 0 0,0 0 0,0 0 0,0 0 0,0 0 0,0 0 0,0 0 0,0 0 0,0 0 0,1 0 0,-1 0 0,0 0 0,0 0 0,0 0 0,0 0 0,-14 8 0,-24 6 0,-195 26 0,101-9 0,114-27 0,0 1 0,-34 14 0,190-57 0,-109 28 0,14-4 0,0-2 0,58-31 0,-77 35 0,0 2 0,32-11 0,-36 15 0,-1-1 0,0 0 0,0-2 0,26-16 0,-44 24 0,0 1 0,0-1 0,-1 1 0,1 0 0,0-1 0,-1 1 0,1-1 0,-1 0 0,1 1 0,-1-1 0,1 1 0,-1-1 0,1 0 0,-1 1 0,0-1 0,1 0 0,-1 1 0,0-1 0,1 0 0,-1 0 0,0 1 0,0-1 0,0 0 0,0 0 0,0 0 0,0 1 0,0-1 0,0 0 0,0-1 0,-1 0 0,0 1 0,0-1 0,0 1 0,0 0 0,0-1 0,0 1 0,-1 0 0,1 0 0,0 0 0,-1-1 0,1 1 0,-3-1 0,-50-19 0,53 20 0,-269-96 0,241 87-455,1-2 0,-28-15 0,37 18-6371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36.1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1 24575,'-3'49'0,"-3"0"0,-2-1 0,-2 0 0,-25 75 0,32-115 0,-36 129 0,14-57-1365,19-56-5461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36.4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24575,'1'15'0,"1"-1"0,1 1 0,0 0 0,2-1 0,-1 0 0,11 21 0,9 31 0,55 176 0,-70-217-1365,2-5-5461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26.0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24575,'0'1'0,"1"3"0,3 1 0,1 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36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24575,'2'39'0,"2"0"0,2 0 0,1 0 0,25 73 0,-29-101 0,1-1 0,1 1 0,0-1 0,0 0 0,1 0 0,13 16 0,-18-24 0,0 0 0,1 0 0,-1-1 0,1 1 0,0 0 0,-1-1 0,1 1 0,0-1 0,0 0 0,0 0 0,0 1 0,0-1 0,0-1 0,0 1 0,1 0 0,-1 0 0,0-1 0,0 1 0,1-1 0,-1 0 0,0 0 0,1 0 0,-1 0 0,0 0 0,1 0 0,-1 0 0,0-1 0,0 1 0,1-1 0,-1 0 0,0 0 0,0 0 0,0 0 0,0 0 0,0 0 0,0 0 0,0-1 0,0 1 0,-1-1 0,3-1 0,1-4 0,0 0 0,-1-1 0,0 0 0,0 1 0,0-1 0,-1 0 0,-1-1 0,1 1 0,-1-1 0,-1 1 0,1-1 0,-1-14 0,7-29 0,8-25 0,-13 199 0,-3-107-90,-1 1 134,1 0 0,1 0 1,0 0-1,6 21 1,-6-33-110,0 0 0,0 0-1,0-1 1,1 1 0,0-1 0,0 1 0,0-1 0,0 1 0,0-1 0,0 0 0,1 0 0,0 0 0,0-1 0,0 1 0,0 0-1,0-1 1,0 0 0,0 0 0,1 0 0,-1 0 0,1-1 0,7 3 0,14 2-6761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37.5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24575,'-1'43'0,"0"-8"0,2 1 0,10 69 0,-10-95 0,1-1 0,1 0 0,0 1 0,0-1 0,1 0 0,0 0 0,1-1 0,0 1 0,0-1 0,1 0 0,0 0 0,0-1 0,1 0 0,0 0 0,13 10 0,-18-15 0,1 1 0,0-2 0,0 1 0,-1 0 0,1 0 0,0-1 0,0 0 0,1 1 0,-1-1 0,0 0 0,0-1 0,0 1 0,1 0 0,-1-1 0,0 0 0,1 0 0,-1 0 0,0 0 0,1-1 0,-1 1 0,5-2 0,-4 0 0,-1 0 0,1 0 0,-1 0 0,0-1 0,0 0 0,0 1 0,0-1 0,0 0 0,0 0 0,-1-1 0,1 1 0,-1 0 0,0-1 0,3-7 0,2-6 0,-1 0 0,-1-1 0,0 0 0,-2 0 0,0 0 0,1-30 0,-4-8 0,-2 96 0,0 64 0,2-97 0,1 1 0,0-1 0,0 0 0,0 0 0,1 1 0,0-1 0,1-1 0,-1 1 0,1 0 0,1 0 0,7 10 0,-10-14 0,2-1 0,-1 1 0,0-1 0,0 0 0,1 1 0,-1-1 0,1 0 0,0-1 0,0 1 0,-1 0 0,1-1 0,0 0 0,1 1 0,-1-1 0,0 0 0,0-1 0,0 1 0,0 0 0,1-1 0,-1 0 0,0 0 0,1 0 0,-1 0 0,0 0 0,0-1 0,7-1 0,-5 0 0,0-1 0,0 1 0,0-1 0,0 0 0,-1 0 0,1 0 0,-1-1 0,0 0 0,0 0 0,0 0 0,0 0 0,-1 0 0,1-1 0,3-8 0,1-5 0,-1 0 0,0-1 0,-2 1 0,0-1 0,-1-1 0,2-29 0,6-27 0,-10 63 0,5-17 0,-4 30 0,-2 21 0,-3 23-112,1-20 192,0 0 0,5 36 0,-3-54-163,-1-1 0,1 0 0,0 0 0,1 0 0,-1-1 0,1 1 0,0 0 0,0-1 0,1 1 0,-1-1 1,1 1-1,0-1 0,0 0 0,1 0 0,-1-1 0,1 1 0,5 4 0,11 3-6743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37.9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1 248 24575,'31'1'0,"-8"0"0,0-1 0,0-1 0,1-1 0,34-8 0,-53 9 0,0-1 0,0 0 0,1 0 0,-1 0 0,0 0 0,-1-1 0,1 0 0,0 0 0,-1 0 0,0 0 0,1-1 0,-1 0 0,-1 0 0,1 0 0,0 0 0,-1-1 0,0 1 0,0-1 0,-1 0 0,1 1 0,-1-1 0,0-1 0,0 1 0,2-9 0,-3 8 0,0-1 0,0 0 0,0 1 0,-1-1 0,0 0 0,0 0 0,0 1 0,-1-1 0,0 0 0,-1 1 0,1-1 0,-6-11 0,6 15 0,-1 0 0,0 1 0,0-1 0,0 1 0,0-1 0,0 1 0,0 0 0,0 0 0,-1 0 0,1 0 0,-1 0 0,0 0 0,1 1 0,-1-1 0,0 1 0,0 0 0,0 0 0,0 0 0,0 0 0,0 1 0,0-1 0,0 1 0,0-1 0,0 1 0,-1 0 0,1 1 0,0-1 0,0 0 0,-5 2 0,1 0 0,1 0 0,-1 1 0,1 0 0,0 0 0,0 0 0,0 1 0,1 0 0,-1 0 0,1 0 0,0 1 0,0 0 0,0 0 0,1 0 0,-1 0 0,1 1 0,1-1 0,-1 1 0,1 0 0,-5 12 0,-1 3 0,1 1 0,1 0 0,1 0 0,-6 38 0,9-44 0,1 1 0,1-1 0,1 1 0,0-1 0,1 0 0,4 21 0,-3-31 0,-1 0 0,1 0 0,0 1 0,1-1 0,-1-1 0,1 1 0,1 0 0,-1-1 0,1 1 0,0-1 0,0 0 0,0 0 0,1-1 0,-1 1 0,1-1 0,1 0 0,-1 0 0,10 5 0,1-1-85,-1-1 0,2-1-1,-1 0 1,1-1 0,-1-1-1,1 0 1,0-1 0,1-1-1,-1-1 1,0-1 0,1 0-1,-1-1 1,0 0 0,0-2-1,23-6 1,-17 1-6741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38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1 223 24575,'1'-7'0,"-1"-1"0,2 1 0,-1 0 0,1 0 0,0 0 0,1 1 0,-1-1 0,1 1 0,1-1 0,-1 1 0,1 0 0,0 0 0,7-7 0,9-10 0,42-37 0,-39 39 0,-22 20 0,0-1 0,1 1 0,-1-1 0,1 1 0,0 0 0,-1-1 0,1 1 0,0 0 0,0 0 0,0 0 0,0 0 0,0 0 0,0 1 0,0-1 0,0 1 0,0-1 0,0 1 0,0 0 0,0 0 0,0 0 0,3 0 0,-3 1 0,0 0 0,-1 0 0,1 0 0,-1 1 0,1-1 0,-1 1 0,0-1 0,1 1 0,-1-1 0,0 1 0,0 0 0,0-1 0,0 1 0,0 0 0,-1 0 0,1 0 0,-1 0 0,1-1 0,-1 1 0,1 0 0,-1 0 0,0 0 0,0 3 0,0 10 0,0 0 0,-1 0 0,0 0 0,-1 0 0,-1-1 0,-8 24 0,6-16 0,0 0 0,-3 24 0,7-31 0,-1-1 0,1-1 0,1 1 0,0 0 0,1 0 0,3 17 0,-3-27 0,0-1 0,0 0 0,0 0 0,0 1 0,1-1 0,-1 0 0,1 0 0,0-1 0,0 1 0,0 0 0,0 0 0,1-1 0,-1 0 0,0 1 0,1-1 0,0 0 0,0 0 0,0 0 0,0-1 0,0 1 0,0-1 0,0 1 0,0-1 0,0 0 0,1 0 0,5 0 0,-3 0 9,1 0-1,0-1 1,0 0-1,0 0 1,-1 0 0,1-1-1,0 0 1,0-1-1,-1 0 1,1 0-1,-1 0 1,0 0-1,12-7 1,-8 3-195,0-1 1,0 0-1,-1-1 0,0 0 1,0 0-1,-1 0 1,9-12-1,-2-1-6640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39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0 24575,'0'33'0,"-2"0"0,-1 1 0,-13 53 0,-21 93 0,32-153-455,1-1 0,-1 35 0,5-46-6371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39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24575,'1'0'0,"0"0"0,0 0 0,0 1 0,1-1 0,-1 1 0,0-1 0,-1 1 0,1-1 0,0 1 0,0-1 0,0 1 0,0 0 0,0-1 0,-1 1 0,1 0 0,0 0 0,0 0 0,-1 0 0,1 0 0,-1 0 0,1 0 0,0 1 0,11 29 0,-6-15 0,2 6-1,-1 0 0,-1 0-1,6 41 1,-8-38 20,1 0-1,2-1 0,10 29 0,-14-46-107,0 0-1,0 0 1,1-1-1,0 0 0,0 1 1,1-2-1,0 1 1,0 0-1,0-1 1,0 0-1,1 0 0,0-1 1,0 1-1,0-1 1,9 4-1,7 1-6736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39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1 350 24575,'0'5'0,"1"0"0,0 0 0,0-1 0,1 1 0,0-1 0,0 1 0,0-1 0,0 1 0,0-1 0,1 0 0,0 0 0,0 0 0,0-1 0,0 1 0,0-1 0,1 0 0,0 0 0,0 0 0,0 0 0,0 0 0,0-1 0,0 0 0,1 0 0,-1 0 0,1 0 0,5 1 0,-5-1 0,1 0 0,0-1 0,-1 1 0,1-1 0,0 0 0,0 0 0,0-1 0,0 0 0,0 0 0,0 0 0,0-1 0,0 0 0,0 0 0,0 0 0,-1-1 0,1 0 0,0 0 0,-1 0 0,0-1 0,1 0 0,5-4 0,-4 0 0,0-1 0,-1-1 0,0 1 0,0-1 0,-1 0 0,0 0 0,0 0 0,-1-1 0,-1 1 0,1-1 0,-1 0 0,-1-1 0,0 1 0,1-16 0,-1-8 0,-1 0 0,-2 0 0,-5-37 0,6 66 0,-2 0 0,1 0 0,0 0 0,-1 0 0,0 0 0,0 0 0,-1 1 0,1-1 0,-1 1 0,0-1 0,0 1 0,0 0 0,-1 0 0,0 0 0,0 1 0,0-1 0,0 1 0,0 0 0,0 0 0,-1 1 0,1-1 0,-1 1 0,0 0 0,0 0 0,0 0 0,-7-1 0,9 2 0,-1 1 0,0-1 0,0 1 0,0-1 0,0 1 0,1 0 0,-1 0 0,0 1 0,0-1 0,0 1 0,0 0 0,1 0 0,-1 0 0,0 0 0,1 1 0,-1 0 0,1-1 0,-1 1 0,1 1 0,0-1 0,0 0 0,0 1 0,0-1 0,0 1 0,1 0 0,-1 0 0,1 0 0,0 0 0,0 1 0,0-1 0,0 1 0,0-1 0,1 1 0,0-1 0,-2 6 0,0 3 0,0-1 0,1 1 0,0 0 0,1 0 0,1 0 0,0 0 0,0 0 0,1 0 0,0 0 0,1 0 0,1 0 0,7 22 0,-7-28 0,0 1 0,1-1 0,0 1 0,0-1 0,0-1 0,0 1 0,1-1 0,0 1 0,1-1 0,-1 0 0,1-1 0,-1 0 0,1 0 0,1 0 0,-1 0 0,1-1 0,-1 0 0,1-1 0,0 1 0,0-1 0,0-1 0,11 2 0,116 24-1365,-103-21-5461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40.2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0 24575,'-6'0'0,"-1"7"0,-7 1 0,0 5 0,2 1-8191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41.0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0 24575,'-1'0'0,"-1"1"0,1-1 0,0 0 0,0 1 0,0-1 0,0 1 0,0 0 0,-1-1 0,1 1 0,0 0 0,0 0 0,0-1 0,1 1 0,-1 0 0,0 0 0,0 0 0,0 0 0,1 0 0,-1 0 0,0 1 0,1-1 0,-1 0 0,1 0 0,0 0 0,-1 0 0,1 1 0,0 0 0,-8 39 0,8-37 0,-5 49 0,2 0 0,8 89 0,-3-125 0,0 1 0,2 0 0,0-1 0,1 0 0,1 0 0,8 17 0,-14-35-19,0 1-1,0-1 1,0 1-1,0-1 1,0 0-1,0 1 1,0-1-1,1 1 1,-1-1-1,0 1 1,0-1-1,1 1 1,-1-1-1,0 1 1,0-1-1,1 1 1,-1-1-1,1 1 1,-1-1-1,0 1 1,1 0-1,-1-1 1,1 1-1,-1 0 1,1-1-1,-1 1 1,1 0-1,-1 0 1,1-1-1,-1 1 1,1 0-1,-1 0 1,1 0-1,0 0 1,-1 0-1,1 0 1,-1 0-1,1 0 1,-1 0-1,1 0 1,0 0-1,-1 0 1,1 0-1,-1 0 1,1 0-1,-1 1 1,1-1-1,-1 0 1,1 0-1,-1 1 1,1-1-1,-1 0 1,1 1-1,-1-1 1,1 0-1,-1 1 1,0-1-1,1 1 1,-1-1-1,0 1 1,1-1-1,-1 1 1,0-1-1,0 1 1,1-1-1,-1 1 1,0-1-1,0 1 1,0 0-1,5-18-6806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41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1 168 24575,'6'0'0,"-1"0"0,1-1 0,0 0 0,-1 0 0,1 0 0,-1-1 0,1 0 0,-1 0 0,0 0 0,0-1 0,0 0 0,0 0 0,0 0 0,-1 0 0,1-1 0,-1 0 0,0 0 0,5-5 0,3-7 0,0-1 0,-1 1 0,15-33 0,-16 28 0,-5 41 0,-3 14 0,-5 5 0,2-20 0,0-1 0,1 1 0,0 0 0,4 21 0,-3-37 0,-1 0 0,1 0 0,0 0 0,0 1 0,0-1 0,0 0 0,0 0 0,1-1 0,-1 1 0,1 0 0,0 0 0,0-1 0,0 1 0,0-1 0,0 1 0,1-1 0,-1 0 0,1 0 0,-1 0 0,1 0 0,0-1 0,0 1 0,0-1 0,0 0 0,0 1 0,0-1 0,0 0 0,0-1 0,5 2 0,-4-2 0,0 0 0,-1 0 0,1-1 0,0 1 0,0-1 0,-1 0 0,1 0 0,-1 0 0,1 0 0,-1 0 0,1-1 0,-1 0 0,0 0 0,1 0 0,-1 0 0,0 0 0,-1 0 0,1-1 0,0 0 0,-1 1 0,1-1 0,-1 0 0,0 0 0,0 0 0,0-1 0,0 1 0,-1 0 0,3-7 0,1-3 0,0-1 0,-1 1 0,-1-1 0,-1 0 0,0 0 0,1-19 0,-4-16 0,1 35 0,-2 37 0,2-13 0,-1-1 0,2 1 0,-1-1 0,1 0 0,1 1 0,0-1 0,0 0 0,6 16 0,-6-22 0,0 1 0,0-1 0,0 0 0,1 0 0,-1 0 0,1-1 0,-1 1 0,1 0 0,0-1 0,0 0 0,0 0 0,1 0 0,-1 0 0,0 0 0,1-1 0,-1 1 0,1-1 0,-1 0 0,1 0 0,0-1 0,0 1 0,-1-1 0,1 1 0,0-1 0,4-1 0,-3 1 0,1 0 0,-1 0 0,0-1 0,1 0 0,-1 0 0,0-1 0,0 1 0,1-1 0,-1 0 0,-1 0 0,1-1 0,0 0 0,0 0 0,-1 0 0,0 0 0,1 0 0,-1-1 0,-1 0 0,1 0 0,-1 0 0,1 0 0,-1-1 0,4-7 0,-1 0 0,0 0 0,-1 0 0,-1-1 0,0 0 0,-1 1 0,0-1 0,-1 0 0,1-19 0,-5 94 0,3-1 0,18 120 0,-11-131 0,-2 1 0,-3-1 0,-2 1 0,-6 64 0,5-112 0,0 0 0,0 0 0,0-1 0,0 1 0,-1 0 0,1 0 0,-1 0 0,0-1 0,0 1 0,0 0 0,0-1 0,0 1 0,0-1 0,-1 0 0,1 1 0,-1-1 0,0 0 0,0 0 0,0 0 0,0 0 0,0 0 0,0 0 0,0 0 0,-1-1 0,1 1 0,-1-1 0,1 0 0,-1 0 0,1 0 0,-1 0 0,0 0 0,1 0 0,-1-1 0,0 1 0,0-1 0,0 0 0,1 0 0,-1 0 0,0 0 0,-4-1 0,-3-1 0,2-1 0,-1 1 0,0-1 0,0-1 0,1 0 0,0 0 0,0 0 0,0-1 0,0 0 0,1-1 0,-9-8 0,10 9 0,-6-6 0,1 0 0,1 0 0,-1-1 0,2-1 0,-10-15 0,17 26 0,1-1 0,-1 0 0,1 0 0,0-1 0,0 1 0,0 0 0,0 0 0,1 0 0,-1-1 0,1 1 0,0 0 0,0-1 0,0 1 0,0 0 0,1-1 0,-1 1 0,1 0 0,0 0 0,0-1 0,0 1 0,0 0 0,0 0 0,1 0 0,0 0 0,-1 1 0,1-1 0,0 0 0,0 1 0,1-1 0,2-2 0,14-11-1365,0 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19:31:26.6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24575,'0'8'0,"2"-1"0,-1 0 0,1 0 0,0 0 0,0 0 0,6 10 0,8 31 0,13 109 0,-27-138 0,-1-23 0,-8-34 0,3 19 0,1 0 0,1 0 0,1 0 0,1-1 0,0 1 0,5-29 0,-5 46 0,0 0 0,1 0 0,-1 0 0,1 0 0,-1 0 0,1 0 0,0 0 0,-1 0 0,1 0 0,0 1 0,1-1 0,-1 0 0,0 1 0,0-1 0,1 0 0,-1 1 0,1-1 0,-1 1 0,1 0 0,0 0 0,-1 0 0,1-1 0,0 1 0,0 1 0,0-1 0,0 0 0,0 0 0,0 1 0,0-1 0,0 1 0,0 0 0,3-1 0,-2 1 0,0 0 0,0 0 0,0 1 0,-1-1 0,1 0 0,0 1 0,0 0 0,-1-1 0,1 1 0,0 0 0,-1 1 0,1-1 0,-1 0 0,1 1 0,-1-1 0,0 1 0,0 0 0,0 0 0,0 0 0,0 0 0,0 0 0,0 0 0,2 5 0,28 57 0,-17-32 0,1-1 0,1 0 0,26 34 0,-27-36 74,-14-25-254,0 0 0,0 0 1,0 0-1,0 0 0,1 0 0,0-1 0,5 7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42.2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24575,'0'6'0,"0"8"0,0 8 0,0 6 0,0 4 0,0 2 0,0 2 0,0 1 0,6-6 0,1-3 0,1 1 0,-2 1 0,-2 1 0,5-4 0,0-1 0,0 1 0,-3-4-8191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42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90 24575,'0'-1'0,"0"-1"0,1 1 0,-1 0 0,0 0 0,1 0 0,0-1 0,-1 1 0,1 0 0,0 0 0,-1 0 0,1 0 0,0 0 0,0 0 0,0 1 0,0-1 0,0 0 0,0 0 0,0 1 0,0-1 0,0 0 0,0 1 0,0-1 0,1 1 0,-1-1 0,0 1 0,0 0 0,2-1 0,37-6 0,-36 7 0,75-7 0,-38 4 0,67-13 0,-65 1 0,-35 12 0,0 0 0,0 0 0,0 1 0,0 0 0,1 0 0,-1 1 0,10-1 0,-16 3 0,0-1 0,0 0 0,0 1 0,0 0 0,0-1 0,0 1 0,0 0 0,0 0 0,0 0 0,0 1 0,0-1 0,0 0 0,-1 1 0,1-1 0,-1 1 0,1-1 0,-1 1 0,1 0 0,-1 0 0,0-1 0,0 1 0,0 0 0,0 0 0,0 0 0,0 0 0,-1 0 0,1 1 0,-1-1 0,1 0 0,-1 0 0,0 0 0,0 4 0,2 16 0,0 0 0,-2 1 0,-3 22 0,1-29 0,1-1 0,1 1 0,0-1 0,1 1 0,0-1 0,1 1 0,1-1 0,6 20 0,-7-32 0,-1 0 0,1 0 0,0 1 0,0-1 0,0 0 0,1 0 0,-1-1 0,1 1 0,-1-1 0,1 1 0,0-1 0,0 0 0,0 0 0,0 0 0,0 0 0,1 0 0,-1-1 0,0 1 0,1-1 0,-1 0 0,1 0 0,0-1 0,-1 1 0,1-1 0,0 1 0,-1-1 0,7-1 0,-4 1 0,0-1 0,-1 0 0,1 0 0,0-1 0,-1 1 0,1-1 0,-1 0 0,0-1 0,1 1 0,-1-1 0,0 0 0,-1 0 0,1-1 0,0 0 0,-1 1 0,7-9 0,-3 0 0,-1 0 0,0-1 0,-1 1 0,-1-1 0,0 0 0,-1-1 0,0 1 0,3-24 0,-3 17 0,1 0 0,12-32 0,-24 93 0,1-21 14,1 0-1,0 0 0,2 1 0,0 0 1,1 0-1,1-1 0,1 1 1,3 23-1,-1-33-106,-1 1 0,2-1 1,0 1-1,0-1 0,1 0 0,0 0 0,1 0 0,0-1 1,1 0-1,0 0 0,1 0 0,0-1 0,0 0 1,1 0-1,15 14 0,-5-10-6733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4.9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24575,'0'375'0,"1"-399"0,0 0 0,2 1 0,1-1 0,0 0 0,16-43 0,-17 58 0,1-1 0,0 0 0,0 1 0,1 0 0,1 0 0,-1 1 0,1-1 0,1 1 0,-1 0 0,1 1 0,1 0 0,-1 0 0,1 0 0,1 1 0,-1 0 0,14-7 0,-20 12 0,1 0 0,-1 0 0,0 0 0,1 0 0,-1 0 0,1 0 0,-1 1 0,1-1 0,-1 1 0,1 0 0,-1 0 0,1 0 0,-1 0 0,1 0 0,0 0 0,-1 1 0,1-1 0,-1 1 0,1 0 0,-1 0 0,0-1 0,1 2 0,-1-1 0,0 0 0,0 0 0,0 1 0,0-1 0,0 1 0,2 2 0,0 1 0,-1-1 0,0 2 0,-1-1 0,1 0 0,-1 0 0,0 1 0,0-1 0,-1 1 0,1 0 0,-1-1 0,-1 1 0,1 7 0,-1-7 0,1 14 0,0 0 0,2 0 0,0 0 0,1 0 0,1 0 0,14 35 0,-18-53-76,0-1 1,0 1-1,0 0 0,0-1 0,1 1 0,-1 0 0,0-1 0,1 1 1,0-1-1,-1 0 0,1 0 0,0 1 0,0-1 0,-1 0 1,1-1-1,0 1 0,4 1 0,8-1-6750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5.4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24575,'-2'55'0,"0"-37"0,1 1 0,1-1 0,1 0 0,0 0 0,1 0 0,1 0 0,10 32 0,-12-48 0,0 1 0,0 0 0,0-1 0,0 1 0,1-1 0,-1 1 0,1-1 0,0 0 0,-1 0 0,1 1 0,0-1 0,1-1 0,-1 1 0,0 0 0,0 0 0,1-1 0,-1 1 0,1-1 0,-1 0 0,1 0 0,0 0 0,-1 0 0,1 0 0,0-1 0,0 1 0,0-1 0,-1 0 0,1 0 0,4 0 0,-4 0 0,0-1 0,0 0 0,0 0 0,0-1 0,-1 1 0,1 0 0,0-1 0,-1 0 0,1 1 0,-1-1 0,1 0 0,-1-1 0,0 1 0,0 0 0,0 0 0,0-1 0,0 0 0,0 1 0,-1-1 0,1 0 0,-1 1 0,0-1 0,0 0 0,0 0 0,0 0 0,0-4 0,6-53 0,-6 65-65,1 0 0,-1-1 0,1 1 0,0-1 0,0 0 0,1 1 0,-1-1 0,1 0 0,0 0 0,0-1 0,1 1 0,-1-1 0,0 1 0,1-1 0,0 0 0,0 0 0,0-1 0,0 1 0,1-1 0,5 3 0,14 3-6761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5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0 24575,'0'1'0,"0"-1"0,0 1 0,0 0 0,1-1 0,-1 1 0,0-1 0,0 1 0,0-1 0,0 1 0,1-1 0,-1 1 0,0-1 0,1 1 0,-1-1 0,0 1 0,1-1 0,-1 1 0,0-1 0,1 0 0,-1 1 0,1-1 0,-1 0 0,1 1 0,-1-1 0,1 0 0,-1 1 0,1-1 0,0 0 0,2 0 0,-9-2 0,3 1 0,-1 0 0,1 0 0,-1 1 0,1-1 0,-1 1 0,1 0 0,-1 0 0,1 0 0,-1 1 0,1-1 0,0 1 0,-1 0 0,1 0 0,0 0 0,-1 0 0,1 1 0,0-1 0,0 1 0,0 0 0,0 0 0,0 0 0,1 0 0,-1 0 0,1 1 0,-1-1 0,1 1 0,0 0 0,0 0 0,0 0 0,0 0 0,0 0 0,1 0 0,0 0 0,-1 0 0,1 0 0,-1 6 0,-2 5 0,1 0 0,0 1 0,1-1 0,0 1 0,1 0 0,1-1 0,2 21 0,-1-30 5,0 1-1,0-1 1,0 0-1,1 0 0,-1 0 1,2 0-1,-1-1 1,0 1-1,1 0 1,0-1-1,0 0 0,0 0 1,0 0-1,1 0 1,0 0-1,0 0 1,0-1-1,0 0 1,0 0-1,1 0 0,-1 0 1,1-1-1,0 0 1,0 0-1,0 0 1,9 2-1,-1-1-153,1 0 1,-1-1-1,1-1 1,0 0-1,0-1 1,-1 0-1,1-1 1,0-1-1,15-3 1,2-4-6678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6.3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159 24 24575,'-1'-2'0,"0"1"0,0-1 0,0 1 0,0-1 0,0 1 0,0 0 0,-1-1 0,1 1 0,0 0 0,-1 0 0,1 0 0,0 0 0,-1 0 0,0 0 0,1 1 0,-1-1 0,1 0 0,-1 1 0,0-1 0,1 1 0,-1-1 0,0 1 0,0 0 0,1 0 0,-1 0 0,-3 0 0,0 0 0,1-1 0,0 1 0,0 0 0,0 1 0,0-1 0,0 1 0,0-1 0,0 1 0,0 1 0,0-1 0,0 0 0,0 1 0,0 0 0,-5 3 0,4-1 0,1 1 0,-1-1 0,1 1 0,0 0 0,0 0 0,1 0 0,0 0 0,-1 1 0,2 0 0,-1-1 0,1 1 0,0 0 0,-2 8 0,4-12 0,-1 0 0,1 0 0,0 1 0,0-1 0,0 0 0,0 0 0,0 1 0,1-1 0,-1 0 0,1 0 0,-1 0 0,1 0 0,0 1 0,0-1 0,0 0 0,0 0 0,0 0 0,0-1 0,1 1 0,-1 0 0,0 0 0,1-1 0,0 1 0,-1-1 0,1 1 0,0-1 0,0 0 0,0 0 0,0 1 0,0-1 0,0-1 0,0 1 0,0 0 0,0 0 0,0-1 0,1 1 0,-1-1 0,0 0 0,3 0 0,-2 1 0,1-1 0,0 0 0,0 0 0,0 0 0,0-1 0,0 1 0,0-1 0,0 0 0,-1 0 0,1 0 0,0 0 0,-1-1 0,1 0 0,-1 0 0,1 0 0,-1 0 0,0 0 0,0-1 0,0 1 0,0-1 0,0 0 0,-1 0 0,4-5 0,-3 4 0,0 1 0,0-1 0,-1-1 0,1 1 0,-1 0 0,0 0 0,-1-1 0,1 1 0,-1-1 0,0 0 0,0 1 0,0-1 0,-1 0 0,1 0 0,-1 0 0,-1-4 0,4 16-45,0 1-1,0-1 1,1 0-1,0 0 1,0-1-1,1 1 1,-1-1-1,1 0 1,1 0-1,-1 0 1,1-1-1,0 0 1,1 0-1,-1 0 1,1-1-1,0 0 1,0-1-1,0 1 1,0-1-1,0 0 1,1-1-1,0 0 1,-1 0-1,1-1 0,0 0 1,0 0-1,0-1 1,0 0-1,14-2 1,0-4-6781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6.5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24575,'0'5'0,"0"9"0,0 8 0,0 5 0,0 5 0,0 3 0,0 1 0,0 1 0,6-6 0,2-9-8191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6.8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24575,'6'0'0,"8"0"0,7 0 0,7 0 0,4 0 0,3 0 0,1 0 0,1 0 0,-6 0-8191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7.3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24575,'0'32'0,"2"0"0,6 38 0,-6-60 0,0 0 0,0-1 0,1 1 0,0 0 0,1-1 0,0 0 0,1 0 0,0 0 0,0 0 0,0-1 0,9 9 0,-12-14 0,0-1 0,1 1 0,0-1 0,0 0 0,-1 0 0,1 0 0,0 0 0,0-1 0,1 1 0,-1-1 0,0 0 0,1 0 0,-1 0 0,0 0 0,1 0 0,-1-1 0,1 1 0,-1-1 0,1 0 0,-1 0 0,1-1 0,-1 1 0,1-1 0,-1 0 0,1 1 0,-1-1 0,0-1 0,0 1 0,1 0 0,-1-1 0,5-3 0,-1 0 0,0 0 0,-1-1 0,0 1 0,0-1 0,0 0 0,0-1 0,-1 1 0,-1-1 0,1 0 0,-1 0 0,0-1 0,4-10 0,5-18 0,11-55 0,-25 105 0,0-1 0,1 0 0,1 0 0,1 13 0,-1-17 0,0-1 0,1 0 0,0 1 0,0-1 0,0 0 0,1 0 0,0-1 0,1 1 0,5 8 0,-7-13-114,1 0 1,0-1-1,0 1 0,1 0 0,-1-1 1,0 0-1,1 1 0,-1-2 0,1 1 1,0 0-1,4 1 0,17 4-6712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20:10:57.6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24575,'2'40'0,"2"0"0,9 40 0,-6-39 0,5 76 0,-11-58 0,-5 130 0,4-183-97,-1 0-1,1 0 1,-2 0-1,1 0 1,-1 0-1,1-1 1,-1 1-1,-1 0 1,1-1-1,-1 0 1,0 1-1,-1-1 0,-6 8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685B-1058-4DDE-A6CC-C1948429A447}" type="datetimeFigureOut">
              <a:rPr lang="uk-UA" smtClean="0"/>
              <a:t>10.05.2025</a:t>
            </a:fld>
            <a:endParaRPr lang="uk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CB519-A2AD-4038-A4ED-2A0CAD8A238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52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Додати клас та код вебсокета, в ньому просте виведення даних.</a:t>
            </a:r>
          </a:p>
          <a:p>
            <a:r>
              <a:rPr lang="ru-RU" dirty="0"/>
              <a:t>В наступних слайдах </a:t>
            </a:r>
            <a:r>
              <a:rPr lang="en-US" dirty="0"/>
              <a:t>URI </a:t>
            </a:r>
            <a:r>
              <a:rPr lang="uk-UA" dirty="0"/>
              <a:t>заміниться на два рядки з айпі та портом.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6018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Якраз і пояснення про блокування головного потоку та додавання іншого.</a:t>
            </a:r>
          </a:p>
          <a:p>
            <a:r>
              <a:rPr lang="uk-UA" dirty="0"/>
              <a:t>Показати і подивится код з учнями.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855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Додати до </a:t>
            </a:r>
            <a:r>
              <a:rPr lang="en-US" dirty="0" err="1"/>
              <a:t>MessengerUI</a:t>
            </a:r>
            <a:r>
              <a:rPr lang="en-US" dirty="0"/>
              <a:t> </a:t>
            </a:r>
            <a:r>
              <a:rPr lang="uk-UA" dirty="0"/>
              <a:t>нікнейм під яким зайшли.</a:t>
            </a:r>
            <a:endParaRPr lang="en-US" dirty="0"/>
          </a:p>
          <a:p>
            <a:r>
              <a:rPr lang="uk-UA" dirty="0"/>
              <a:t>Дописати його в </a:t>
            </a:r>
            <a:r>
              <a:rPr lang="en-US" dirty="0" err="1"/>
              <a:t>LoginUI</a:t>
            </a:r>
            <a:r>
              <a:rPr lang="en-US" dirty="0"/>
              <a:t> </a:t>
            </a:r>
            <a:r>
              <a:rPr lang="ru-RU" dirty="0"/>
              <a:t>всередин</a:t>
            </a:r>
            <a:r>
              <a:rPr lang="uk-UA" dirty="0"/>
              <a:t>і останніх перевірок </a:t>
            </a:r>
            <a:r>
              <a:rPr lang="en-US" dirty="0"/>
              <a:t>try/catch.</a:t>
            </a:r>
          </a:p>
          <a:p>
            <a:r>
              <a:rPr lang="ru-RU" dirty="0"/>
              <a:t>Додати класс-код для усп</a:t>
            </a:r>
            <a:r>
              <a:rPr lang="uk-UA" dirty="0"/>
              <a:t>ішного входу.</a:t>
            </a:r>
          </a:p>
          <a:p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9338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Додати до сокету перевірку на коди.</a:t>
            </a:r>
          </a:p>
          <a:p>
            <a:r>
              <a:rPr lang="uk-UA" dirty="0"/>
              <a:t>Повідомлення від серверу - всі вважаємо джсонами.</a:t>
            </a:r>
          </a:p>
          <a:p>
            <a:r>
              <a:rPr lang="uk-UA" dirty="0"/>
              <a:t>Джсони спочатку абстрактно розбиваються на ДжсонОб’єкт – набір зв’язаних ключ-значеннь в типах</a:t>
            </a:r>
            <a:r>
              <a:rPr lang="en-US" dirty="0"/>
              <a:t> String-String</a:t>
            </a:r>
            <a:r>
              <a:rPr lang="uk-UA" dirty="0"/>
              <a:t>.</a:t>
            </a:r>
            <a:r>
              <a:rPr lang="en-US" dirty="0"/>
              <a:t> </a:t>
            </a:r>
            <a:endParaRPr lang="uk-UA" dirty="0"/>
          </a:p>
          <a:p>
            <a:r>
              <a:rPr lang="uk-UA" dirty="0"/>
              <a:t>Типу як </a:t>
            </a:r>
            <a:r>
              <a:rPr lang="en-US" dirty="0"/>
              <a:t>Map </a:t>
            </a:r>
            <a:r>
              <a:rPr lang="ru-RU" dirty="0"/>
              <a:t>з багатьох колекц</a:t>
            </a:r>
            <a:r>
              <a:rPr lang="uk-UA" dirty="0"/>
              <a:t>ій у мовах програмування. </a:t>
            </a:r>
          </a:p>
          <a:p>
            <a:endParaRPr lang="uk-UA" dirty="0"/>
          </a:p>
          <a:p>
            <a:r>
              <a:rPr lang="uk-UA" dirty="0"/>
              <a:t>Додати клас-реквест про неправильні дані.</a:t>
            </a:r>
          </a:p>
          <a:p>
            <a:endParaRPr lang="uk-UA" dirty="0"/>
          </a:p>
          <a:p>
            <a:r>
              <a:rPr lang="uk-UA" dirty="0"/>
              <a:t>П.С.</a:t>
            </a:r>
          </a:p>
          <a:p>
            <a:r>
              <a:rPr lang="uk-UA" dirty="0"/>
              <a:t>Можливо сервер перевірив дані і прислав відповідь (можна запропонувати учням якщо хочуть дописати виведення тексту на цю реакцію і т.д.).</a:t>
            </a:r>
          </a:p>
          <a:p>
            <a:r>
              <a:rPr lang="uk-UA" dirty="0"/>
              <a:t>Але для цього треба правильно передати клас </a:t>
            </a:r>
            <a:r>
              <a:rPr lang="en-US" dirty="0" err="1"/>
              <a:t>LoginUI</a:t>
            </a:r>
            <a:r>
              <a:rPr lang="en-US" dirty="0"/>
              <a:t>, </a:t>
            </a:r>
            <a:r>
              <a:rPr lang="ru-RU" dirty="0"/>
              <a:t>щоб отримати не пусте м</a:t>
            </a:r>
            <a:r>
              <a:rPr lang="uk-UA" dirty="0"/>
              <a:t>ісце, а саме наше вікно і його текст-статус. Загалом багато мороки.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7015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Перевіряємо роботу. </a:t>
            </a:r>
          </a:p>
          <a:p>
            <a:r>
              <a:rPr lang="uk-UA" dirty="0"/>
              <a:t>Міняємо структуру проекту.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3516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6 урок – додавання простого серверного сокету, </a:t>
            </a:r>
          </a:p>
          <a:p>
            <a:r>
              <a:rPr lang="uk-UA" dirty="0"/>
              <a:t>Його можливості приймати користувачів,</a:t>
            </a:r>
          </a:p>
          <a:p>
            <a:r>
              <a:rPr lang="uk-UA" dirty="0"/>
              <a:t>Перевірку даних якщо є користувач,</a:t>
            </a:r>
          </a:p>
          <a:p>
            <a:r>
              <a:rPr lang="uk-UA" dirty="0"/>
              <a:t>Зберігання у файлі джсон (далі перенесеться в БД коли буде тема чатів та повідомлень),</a:t>
            </a:r>
          </a:p>
          <a:p>
            <a:r>
              <a:rPr lang="uk-UA" dirty="0"/>
              <a:t>Реєстрація користувачів у систему з введеним паролем, </a:t>
            </a:r>
            <a:r>
              <a:rPr lang="uk-UA"/>
              <a:t>якщо нема.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765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У картинок подивитися порядок.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dirty="0"/>
              <a:t>Відкрити файл </a:t>
            </a:r>
            <a:r>
              <a:rPr lang="en-US" dirty="0" err="1"/>
              <a:t>login.fxml</a:t>
            </a:r>
            <a:r>
              <a:rPr lang="en-US" dirty="0"/>
              <a:t> </a:t>
            </a:r>
            <a:r>
              <a:rPr lang="ru-RU" dirty="0"/>
              <a:t>та додати все як на слайд</a:t>
            </a:r>
            <a:r>
              <a:rPr lang="uk-UA" dirty="0"/>
              <a:t>і. Підключити до класу за допомогою </a:t>
            </a:r>
            <a:r>
              <a:rPr lang="en-US" dirty="0"/>
              <a:t>@FXML.</a:t>
            </a:r>
            <a:endParaRPr lang="uk-UA" dirty="0"/>
          </a:p>
          <a:p>
            <a:r>
              <a:rPr lang="en-US" dirty="0" err="1"/>
              <a:t>GridPane</a:t>
            </a:r>
            <a:r>
              <a:rPr lang="en-US" dirty="0"/>
              <a:t> </a:t>
            </a:r>
            <a:r>
              <a:rPr lang="ru-RU" dirty="0"/>
              <a:t>це таблиця, </a:t>
            </a:r>
            <a:r>
              <a:rPr lang="uk-UA" dirty="0"/>
              <a:t>в нашому випадку 2х5 (</a:t>
            </a:r>
            <a:r>
              <a:rPr lang="en-US" dirty="0"/>
              <a:t>column</a:t>
            </a:r>
            <a:r>
              <a:rPr lang="uk-UA" dirty="0"/>
              <a:t> від 0 до 1)</a:t>
            </a:r>
            <a:r>
              <a:rPr lang="en-US" dirty="0"/>
              <a:t> (row </a:t>
            </a:r>
            <a:r>
              <a:rPr lang="ru-RU" dirty="0"/>
              <a:t>в</a:t>
            </a:r>
            <a:r>
              <a:rPr lang="uk-UA" dirty="0"/>
              <a:t>ід 0 до 4</a:t>
            </a:r>
            <a:r>
              <a:rPr lang="en-US" dirty="0"/>
              <a:t>)</a:t>
            </a:r>
            <a:r>
              <a:rPr lang="uk-UA" dirty="0"/>
              <a:t>.</a:t>
            </a:r>
            <a:endParaRPr lang="en-US" dirty="0"/>
          </a:p>
          <a:p>
            <a:r>
              <a:rPr lang="ru-RU" dirty="0"/>
              <a:t>Додати текст статусу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fxml</a:t>
            </a:r>
            <a:r>
              <a:rPr lang="ru-RU" dirty="0"/>
              <a:t>, додати йому метод</a:t>
            </a:r>
            <a:r>
              <a:rPr lang="uk-UA" dirty="0"/>
              <a:t> в </a:t>
            </a:r>
            <a:r>
              <a:rPr lang="en-US" dirty="0" err="1"/>
              <a:t>LoginUI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0589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Додати сінглтон до </a:t>
            </a:r>
            <a:r>
              <a:rPr lang="en-US" dirty="0" err="1"/>
              <a:t>LoginUI</a:t>
            </a:r>
            <a:r>
              <a:rPr lang="en-US" dirty="0"/>
              <a:t>. </a:t>
            </a:r>
            <a:r>
              <a:rPr lang="uk-UA" dirty="0"/>
              <a:t>Додати йому статичний метод для отримання. </a:t>
            </a:r>
          </a:p>
          <a:p>
            <a:r>
              <a:rPr lang="uk-UA" dirty="0"/>
              <a:t>Далі буде потрібен для відправлення реквестів серверу.</a:t>
            </a:r>
          </a:p>
          <a:p>
            <a:r>
              <a:rPr lang="uk-UA" dirty="0"/>
              <a:t>Зміна </a:t>
            </a:r>
            <a:r>
              <a:rPr lang="en-US" dirty="0"/>
              <a:t>URI </a:t>
            </a:r>
            <a:r>
              <a:rPr lang="ru-RU" dirty="0"/>
              <a:t>на рядки айп</a:t>
            </a:r>
            <a:r>
              <a:rPr lang="uk-UA" dirty="0"/>
              <a:t>і та порт.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2956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Дописати до методу кнопки великий </a:t>
            </a:r>
            <a:r>
              <a:rPr lang="en-US" dirty="0"/>
              <a:t>try/catch </a:t>
            </a:r>
            <a:r>
              <a:rPr lang="ru-RU" dirty="0"/>
              <a:t>щоб ловити помилки, можлив</a:t>
            </a:r>
            <a:r>
              <a:rPr lang="uk-UA" dirty="0"/>
              <a:t>і при виконанні.</a:t>
            </a:r>
          </a:p>
          <a:p>
            <a:r>
              <a:rPr lang="uk-UA" dirty="0"/>
              <a:t>Спочатку відкривається сокет клієнту, відбувається підключення.</a:t>
            </a:r>
          </a:p>
          <a:p>
            <a:r>
              <a:rPr lang="uk-UA" dirty="0"/>
              <a:t>Ставиться текст «Намагаюся підключитися» в статус-повідомлення.</a:t>
            </a:r>
          </a:p>
          <a:p>
            <a:r>
              <a:rPr lang="uk-UA" dirty="0"/>
              <a:t>Потім йде цикл перевірки на 50 спроб, кожна по 100 мілісекунд. </a:t>
            </a:r>
          </a:p>
          <a:p>
            <a:r>
              <a:rPr lang="uk-UA" dirty="0"/>
              <a:t>Якщо не підключилися за 5 секунд, то з’єднання з сервером неправильне або нестабільне.</a:t>
            </a:r>
          </a:p>
          <a:p>
            <a:r>
              <a:rPr lang="uk-UA" dirty="0"/>
              <a:t>На наступному слайді перевірка.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42819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Якщо перевірка не спацювала, то спочатку закриваємо сокет, а далі його чистимо в сінглтоні, щоб не було неправильного використання.</a:t>
            </a:r>
          </a:p>
          <a:p>
            <a:r>
              <a:rPr lang="uk-UA" dirty="0"/>
              <a:t>Після перевірки додати до сокету змінну яка скаже чи можна відкривати вікно з месенджером.</a:t>
            </a:r>
          </a:p>
          <a:p>
            <a:r>
              <a:rPr lang="uk-UA" dirty="0"/>
              <a:t>Для цього має прийти відповідь нга реквест входу, який і робимо далі.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8797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Реквест входу складається лише з двох полів – нікнейм та пароль, але їм треба видати коди, щоб спростити собі життя.</a:t>
            </a:r>
          </a:p>
          <a:p>
            <a:r>
              <a:rPr lang="uk-UA" dirty="0"/>
              <a:t>Дивимося на наслідування класу </a:t>
            </a:r>
            <a:r>
              <a:rPr lang="en-US" dirty="0" err="1"/>
              <a:t>LoginData</a:t>
            </a:r>
            <a:r>
              <a:rPr lang="en-US" dirty="0"/>
              <a:t> </a:t>
            </a:r>
            <a:r>
              <a:rPr lang="ru-RU" dirty="0"/>
              <a:t>пол</a:t>
            </a:r>
            <a:r>
              <a:rPr lang="uk-UA" dirty="0"/>
              <a:t>ів абстрактного класу </a:t>
            </a:r>
            <a:r>
              <a:rPr lang="en-US" dirty="0" err="1"/>
              <a:t>AbstractData</a:t>
            </a:r>
            <a:r>
              <a:rPr lang="en-US" dirty="0"/>
              <a:t> (</a:t>
            </a:r>
            <a:r>
              <a:rPr lang="uk-UA" dirty="0"/>
              <a:t>їх можна лише наслідувати, або створити анонімний об’єкт</a:t>
            </a:r>
            <a:r>
              <a:rPr lang="en-US" dirty="0"/>
              <a:t>)</a:t>
            </a:r>
            <a:r>
              <a:rPr lang="uk-UA" dirty="0"/>
              <a:t>.</a:t>
            </a:r>
          </a:p>
          <a:p>
            <a:r>
              <a:rPr lang="uk-UA" dirty="0"/>
              <a:t>Робимо в кожному </a:t>
            </a:r>
            <a:r>
              <a:rPr lang="en-US" dirty="0"/>
              <a:t>super(), </a:t>
            </a:r>
            <a:r>
              <a:rPr lang="uk-UA" dirty="0"/>
              <a:t>який має надати абстрактному конструктору з наслідування код реквесту.</a:t>
            </a:r>
          </a:p>
          <a:p>
            <a:r>
              <a:rPr lang="uk-UA" dirty="0"/>
              <a:t>Додаємо всі можливі геттери, сеттерів немає, бо дані міняти не можна (</a:t>
            </a:r>
            <a:r>
              <a:rPr lang="en-US" dirty="0"/>
              <a:t>immutable</a:t>
            </a:r>
            <a:r>
              <a:rPr lang="uk-UA" dirty="0"/>
              <a:t>)</a:t>
            </a:r>
            <a:r>
              <a:rPr lang="en-US" dirty="0"/>
              <a:t>.</a:t>
            </a:r>
          </a:p>
          <a:p>
            <a:r>
              <a:rPr lang="uk-UA" dirty="0"/>
              <a:t>Додати реалізацію метода </a:t>
            </a:r>
            <a:r>
              <a:rPr lang="en-US" dirty="0" err="1"/>
              <a:t>toJson</a:t>
            </a:r>
            <a:r>
              <a:rPr lang="en-US" dirty="0"/>
              <a:t>(), </a:t>
            </a:r>
            <a:r>
              <a:rPr lang="uk-UA" dirty="0"/>
              <a:t>який є обов’язковим. </a:t>
            </a:r>
            <a:r>
              <a:rPr lang="uk-UA" b="1" u="sng" dirty="0"/>
              <a:t>Пояснити який вийде в результаті </a:t>
            </a:r>
            <a:r>
              <a:rPr lang="en-US" b="1" u="sng" dirty="0" err="1"/>
              <a:t>json</a:t>
            </a:r>
            <a:r>
              <a:rPr lang="en-US" b="1" u="sng" dirty="0"/>
              <a:t> </a:t>
            </a:r>
            <a:r>
              <a:rPr lang="ru-RU" b="1" u="sng" dirty="0"/>
              <a:t>файл.</a:t>
            </a:r>
            <a:endParaRPr lang="uk-UA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5201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Додавання геттерів до класу реквеста логіну.</a:t>
            </a:r>
          </a:p>
          <a:p>
            <a:r>
              <a:rPr lang="uk-UA" dirty="0"/>
              <a:t>Додати після цього його передачу по клієнт сокету.</a:t>
            </a:r>
          </a:p>
          <a:p>
            <a:r>
              <a:rPr lang="uk-UA" dirty="0"/>
              <a:t>Додаємо цикл, схожий на те що раніше, але перевіряємо єдину змінну з сокету.</a:t>
            </a:r>
          </a:p>
          <a:p>
            <a:r>
              <a:rPr lang="uk-UA" dirty="0"/>
              <a:t>Після цього пишеться перевірка чи можна відкрити месенджер. </a:t>
            </a:r>
          </a:p>
          <a:p>
            <a:r>
              <a:rPr lang="uk-UA" dirty="0"/>
              <a:t>Якщо 5 сек пройшло, тоді вважаємо що з’єднання нестабільне.</a:t>
            </a:r>
          </a:p>
          <a:p>
            <a:r>
              <a:rPr lang="uk-UA" dirty="0"/>
              <a:t>Закриваємо сокет, чистимо в змінній сінглтон.</a:t>
            </a:r>
          </a:p>
          <a:p>
            <a:r>
              <a:rPr lang="uk-UA" dirty="0"/>
              <a:t>Якщо все успішно, відкриваємо месенджер.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6101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Перевіряємо і бачимо що </a:t>
            </a:r>
            <a:r>
              <a:rPr lang="en-US" dirty="0" err="1"/>
              <a:t>Thread.sleep</a:t>
            </a:r>
            <a:r>
              <a:rPr lang="en-US" dirty="0"/>
              <a:t>() </a:t>
            </a:r>
            <a:r>
              <a:rPr lang="ru-RU" dirty="0"/>
              <a:t>блоку</a:t>
            </a:r>
            <a:r>
              <a:rPr lang="uk-UA" dirty="0"/>
              <a:t>є головний потік, який завжди малює програму.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11466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Обгортаємо старий </a:t>
            </a:r>
            <a:r>
              <a:rPr lang="en-US" dirty="0"/>
              <a:t>try/catch </a:t>
            </a:r>
            <a:r>
              <a:rPr lang="ru-RU" dirty="0"/>
              <a:t>в анон</a:t>
            </a:r>
            <a:r>
              <a:rPr lang="uk-UA" dirty="0"/>
              <a:t>імний об’єкт потоку. Створюється він з лямбди, яка не має ні вхідних даних, ні вихідних.</a:t>
            </a:r>
          </a:p>
          <a:p>
            <a:r>
              <a:rPr lang="uk-UA" dirty="0"/>
              <a:t>Показати код, бо далі трохи поредагував умови, подивитися з учнями що змінилося, які простіші умови були додані.</a:t>
            </a:r>
            <a:br>
              <a:rPr lang="uk-UA" dirty="0"/>
            </a:br>
            <a:r>
              <a:rPr lang="uk-UA" dirty="0"/>
              <a:t>Код правильний, просто дати їм подумати, чому саме так написали)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CB519-A2AD-4038-A4ED-2A0CAD8A2385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9113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B0D0-7EC2-A5D0-D984-06C7F770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EE0BE-B2AC-880B-0B05-B083FB84B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83EE-DEA1-975D-1D7A-9A7BD110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10.05.2025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7794-50D8-2FD7-BF1B-9249A4BD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7BAF7-D1C7-EB08-1807-FAF59955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889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0AC2-C36B-5455-2C8E-5EA5B7F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BBECB-DAD0-E696-BF30-6C1C68FD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C3B41-A3F6-99D7-C110-21D20508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10.05.2025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1776D-AB4C-C5DD-E79B-047FC7F2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AC3FF-921A-31DC-53C2-E4463EFB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432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7F8CF-F709-58B9-BF0E-B1296F65B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07967-863C-D4CF-FC5F-1A2CDF8D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1ED7B-2EDF-8B37-9C6A-85586D95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10.05.2025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8A76-392D-476D-184F-C4515296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807F2-A6A4-D972-8BA1-C8534634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559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E7E6-CBBB-85AA-2D45-5EF7C4C1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ED83-C773-D06B-BC84-FFB4B34A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D96B6-EA5D-7601-A616-9A3E2DAE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10.05.2025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C311-7E18-04B9-720D-DEEFEBB1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FA62-118C-29CD-4E62-11A12E83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489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78F5-B26A-779C-A775-B214BE3A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E55AA-FBC7-A819-742C-756E43A9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B5F8-A38B-88F3-C7BA-0FDCA64B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10.05.2025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5126-1F59-57EC-556F-7E263EEF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0864-FEA5-579B-8191-CC0452D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407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31B-C003-598C-C84A-2A795EAF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4CD5-D0DB-06BE-45C9-348FF1B24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0F45C-F785-C244-64FF-AEA4A209F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7C315-F1BE-BB78-9ACC-0B9C92A3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10.05.2025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24484-B624-23A9-6BBB-1BF516E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0E8BD-88D3-684B-5A71-B752CAA0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339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106D-C66D-A19C-F9E1-1A764249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56C79-98D8-3045-D958-93082BC5A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079CD-0E36-0777-8402-00E380B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14AA7-4F25-3C6F-7CF5-5F8E2581E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EE35E-07D4-2F6B-DF30-B7458FD29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02B5A-B243-73D5-E3AC-0E7D7EEE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10.05.2025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1146D-1683-0C8B-60C8-4D2CD68A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BAFCC-1909-29C1-D982-3DA76EDC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919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809F-DEC4-B432-7390-664F5A5F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5613B-9551-3875-1A3A-4644FF55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10.05.2025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8286D-C1AB-71C8-FFCC-C34588E4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2BD69-276C-B2D2-E3F7-9A32F88A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23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3EB01-CB64-2032-4BD2-C3555593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10.05.2025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48033-C704-58FB-E27A-DB4AD429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28374-9532-67F8-E0F5-3D027963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076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205B-780C-4181-91CC-739E7E40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0447-76BA-35CA-4EC0-7F9986D2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25DF8-4315-C44D-98AD-DDE6A9A5B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0CDB-F5B7-D204-2860-2B5CFD52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10.05.2025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DCAEE-16CD-C096-138A-81E03A07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47EE6-F708-326B-CE5F-ABB5928A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820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6656-E9A2-89D5-96A0-F48345C9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C6FB0-17F5-E4D6-550C-DB7FE3A42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EC580-70D7-29E5-8800-9BD5A0D31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7C6D2-17E8-0C86-7C65-17AD4581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10.05.2025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08B4E-E2A7-6B3E-D8D3-9A0855AC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77062-E0DC-E1BB-6552-E4B8F69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15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ECB3E-44E0-AB73-3E05-A0822AB2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C2AB1-988D-D0BA-C008-AF79C899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E3B8-02D3-8E11-2CB1-C4B5A82EB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568AC-7B28-4CD1-8C90-85ABC9888AE3}" type="datetimeFigureOut">
              <a:rPr lang="uk-UA" smtClean="0"/>
              <a:t>10.05.2025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41C1-5DB3-6BF4-674C-CC80E0F2F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A9B7F-9289-3C22-70F8-B4E657E4D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557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7" Type="http://schemas.openxmlformats.org/officeDocument/2006/relationships/image" Target="../media/image13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0.xml"/><Relationship Id="rId5" Type="http://schemas.openxmlformats.org/officeDocument/2006/relationships/image" Target="../media/image1290.png"/><Relationship Id="rId4" Type="http://schemas.openxmlformats.org/officeDocument/2006/relationships/customXml" Target="../ink/ink15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6.png"/><Relationship Id="rId7" Type="http://schemas.openxmlformats.org/officeDocument/2006/relationships/image" Target="../media/image1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300.png"/><Relationship Id="rId4" Type="http://schemas.openxmlformats.org/officeDocument/2006/relationships/customXml" Target="../ink/ink16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0.png"/><Relationship Id="rId13" Type="http://schemas.openxmlformats.org/officeDocument/2006/relationships/customXml" Target="../ink/ink166.xml"/><Relationship Id="rId18" Type="http://schemas.openxmlformats.org/officeDocument/2006/relationships/image" Target="../media/image154.png"/><Relationship Id="rId3" Type="http://schemas.openxmlformats.org/officeDocument/2006/relationships/image" Target="../media/image150.png"/><Relationship Id="rId21" Type="http://schemas.openxmlformats.org/officeDocument/2006/relationships/image" Target="../media/image1460.png"/><Relationship Id="rId7" Type="http://schemas.openxmlformats.org/officeDocument/2006/relationships/customXml" Target="../ink/ink163.xml"/><Relationship Id="rId12" Type="http://schemas.openxmlformats.org/officeDocument/2006/relationships/image" Target="../media/image1400.png"/><Relationship Id="rId17" Type="http://schemas.openxmlformats.org/officeDocument/2006/relationships/customXml" Target="../ink/ink167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0.png"/><Relationship Id="rId11" Type="http://schemas.openxmlformats.org/officeDocument/2006/relationships/customXml" Target="../ink/ink165.xml"/><Relationship Id="rId5" Type="http://schemas.openxmlformats.org/officeDocument/2006/relationships/customXml" Target="../ink/ink162.xml"/><Relationship Id="rId15" Type="http://schemas.openxmlformats.org/officeDocument/2006/relationships/image" Target="../media/image152.png"/><Relationship Id="rId10" Type="http://schemas.openxmlformats.org/officeDocument/2006/relationships/image" Target="../media/image1390.png"/><Relationship Id="rId19" Type="http://schemas.openxmlformats.org/officeDocument/2006/relationships/customXml" Target="../ink/ink168.xml"/><Relationship Id="rId4" Type="http://schemas.openxmlformats.org/officeDocument/2006/relationships/image" Target="../media/image151.png"/><Relationship Id="rId9" Type="http://schemas.openxmlformats.org/officeDocument/2006/relationships/customXml" Target="../ink/ink164.xml"/><Relationship Id="rId14" Type="http://schemas.openxmlformats.org/officeDocument/2006/relationships/image" Target="../media/image141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20.png"/><Relationship Id="rId18" Type="http://schemas.openxmlformats.org/officeDocument/2006/relationships/customXml" Target="../ink/ink176.xml"/><Relationship Id="rId26" Type="http://schemas.openxmlformats.org/officeDocument/2006/relationships/customXml" Target="../ink/ink180.xml"/><Relationship Id="rId39" Type="http://schemas.openxmlformats.org/officeDocument/2006/relationships/customXml" Target="../ink/ink186.xml"/><Relationship Id="rId21" Type="http://schemas.openxmlformats.org/officeDocument/2006/relationships/image" Target="../media/image156.png"/><Relationship Id="rId34" Type="http://schemas.openxmlformats.org/officeDocument/2006/relationships/image" Target="../media/image163.png"/><Relationship Id="rId42" Type="http://schemas.openxmlformats.org/officeDocument/2006/relationships/image" Target="../media/image167.png"/><Relationship Id="rId47" Type="http://schemas.openxmlformats.org/officeDocument/2006/relationships/image" Target="../media/image170.png"/><Relationship Id="rId50" Type="http://schemas.openxmlformats.org/officeDocument/2006/relationships/customXml" Target="../ink/ink191.xml"/><Relationship Id="rId55" Type="http://schemas.openxmlformats.org/officeDocument/2006/relationships/image" Target="../media/image174.png"/><Relationship Id="rId7" Type="http://schemas.openxmlformats.org/officeDocument/2006/relationships/image" Target="../media/image1490.png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175.xml"/><Relationship Id="rId29" Type="http://schemas.openxmlformats.org/officeDocument/2006/relationships/image" Target="../media/image160.png"/><Relationship Id="rId11" Type="http://schemas.openxmlformats.org/officeDocument/2006/relationships/image" Target="../media/image1510.png"/><Relationship Id="rId24" Type="http://schemas.openxmlformats.org/officeDocument/2006/relationships/customXml" Target="../ink/ink179.xml"/><Relationship Id="rId32" Type="http://schemas.openxmlformats.org/officeDocument/2006/relationships/image" Target="../media/image162.png"/><Relationship Id="rId37" Type="http://schemas.openxmlformats.org/officeDocument/2006/relationships/customXml" Target="../ink/ink185.xml"/><Relationship Id="rId40" Type="http://schemas.openxmlformats.org/officeDocument/2006/relationships/image" Target="../media/image166.png"/><Relationship Id="rId45" Type="http://schemas.openxmlformats.org/officeDocument/2006/relationships/customXml" Target="../ink/ink189.xml"/><Relationship Id="rId53" Type="http://schemas.openxmlformats.org/officeDocument/2006/relationships/image" Target="../media/image173.png"/><Relationship Id="rId58" Type="http://schemas.openxmlformats.org/officeDocument/2006/relationships/customXml" Target="../ink/ink195.xml"/><Relationship Id="rId5" Type="http://schemas.openxmlformats.org/officeDocument/2006/relationships/image" Target="../media/image1480.png"/><Relationship Id="rId61" Type="http://schemas.openxmlformats.org/officeDocument/2006/relationships/image" Target="../media/image177.png"/><Relationship Id="rId19" Type="http://schemas.openxmlformats.org/officeDocument/2006/relationships/image" Target="../media/image1550.png"/><Relationship Id="rId14" Type="http://schemas.openxmlformats.org/officeDocument/2006/relationships/customXml" Target="../ink/ink174.xml"/><Relationship Id="rId22" Type="http://schemas.openxmlformats.org/officeDocument/2006/relationships/customXml" Target="../ink/ink178.xml"/><Relationship Id="rId27" Type="http://schemas.openxmlformats.org/officeDocument/2006/relationships/image" Target="../media/image159.png"/><Relationship Id="rId30" Type="http://schemas.openxmlformats.org/officeDocument/2006/relationships/customXml" Target="../ink/ink182.xml"/><Relationship Id="rId35" Type="http://schemas.openxmlformats.org/officeDocument/2006/relationships/customXml" Target="../ink/ink184.xml"/><Relationship Id="rId43" Type="http://schemas.openxmlformats.org/officeDocument/2006/relationships/customXml" Target="../ink/ink188.xml"/><Relationship Id="rId48" Type="http://schemas.openxmlformats.org/officeDocument/2006/relationships/customXml" Target="../ink/ink190.xml"/><Relationship Id="rId56" Type="http://schemas.openxmlformats.org/officeDocument/2006/relationships/customXml" Target="../ink/ink194.xml"/><Relationship Id="rId8" Type="http://schemas.openxmlformats.org/officeDocument/2006/relationships/customXml" Target="../ink/ink171.xml"/><Relationship Id="rId51" Type="http://schemas.openxmlformats.org/officeDocument/2006/relationships/image" Target="../media/image172.png"/><Relationship Id="rId3" Type="http://schemas.openxmlformats.org/officeDocument/2006/relationships/image" Target="../media/image155.png"/><Relationship Id="rId12" Type="http://schemas.openxmlformats.org/officeDocument/2006/relationships/customXml" Target="../ink/ink173.xml"/><Relationship Id="rId17" Type="http://schemas.openxmlformats.org/officeDocument/2006/relationships/image" Target="../media/image1540.png"/><Relationship Id="rId25" Type="http://schemas.openxmlformats.org/officeDocument/2006/relationships/image" Target="../media/image158.png"/><Relationship Id="rId33" Type="http://schemas.openxmlformats.org/officeDocument/2006/relationships/customXml" Target="../ink/ink183.xml"/><Relationship Id="rId38" Type="http://schemas.openxmlformats.org/officeDocument/2006/relationships/image" Target="../media/image165.png"/><Relationship Id="rId46" Type="http://schemas.openxmlformats.org/officeDocument/2006/relationships/image" Target="../media/image169.png"/><Relationship Id="rId59" Type="http://schemas.openxmlformats.org/officeDocument/2006/relationships/image" Target="../media/image176.png"/><Relationship Id="rId20" Type="http://schemas.openxmlformats.org/officeDocument/2006/relationships/customXml" Target="../ink/ink177.xml"/><Relationship Id="rId41" Type="http://schemas.openxmlformats.org/officeDocument/2006/relationships/customXml" Target="../ink/ink187.xml"/><Relationship Id="rId54" Type="http://schemas.openxmlformats.org/officeDocument/2006/relationships/customXml" Target="../ink/ink193.xml"/><Relationship Id="rId6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0.xml"/><Relationship Id="rId15" Type="http://schemas.openxmlformats.org/officeDocument/2006/relationships/image" Target="../media/image1530.png"/><Relationship Id="rId23" Type="http://schemas.openxmlformats.org/officeDocument/2006/relationships/image" Target="../media/image157.png"/><Relationship Id="rId28" Type="http://schemas.openxmlformats.org/officeDocument/2006/relationships/customXml" Target="../ink/ink181.xml"/><Relationship Id="rId36" Type="http://schemas.openxmlformats.org/officeDocument/2006/relationships/image" Target="../media/image164.png"/><Relationship Id="rId49" Type="http://schemas.openxmlformats.org/officeDocument/2006/relationships/image" Target="../media/image171.png"/><Relationship Id="rId57" Type="http://schemas.openxmlformats.org/officeDocument/2006/relationships/image" Target="../media/image175.png"/><Relationship Id="rId10" Type="http://schemas.openxmlformats.org/officeDocument/2006/relationships/customXml" Target="../ink/ink172.xml"/><Relationship Id="rId31" Type="http://schemas.openxmlformats.org/officeDocument/2006/relationships/image" Target="../media/image161.png"/><Relationship Id="rId44" Type="http://schemas.openxmlformats.org/officeDocument/2006/relationships/image" Target="../media/image168.png"/><Relationship Id="rId52" Type="http://schemas.openxmlformats.org/officeDocument/2006/relationships/customXml" Target="../ink/ink192.xml"/><Relationship Id="rId60" Type="http://schemas.openxmlformats.org/officeDocument/2006/relationships/customXml" Target="../ink/ink196.xml"/><Relationship Id="rId4" Type="http://schemas.openxmlformats.org/officeDocument/2006/relationships/customXml" Target="../ink/ink169.xml"/><Relationship Id="rId9" Type="http://schemas.openxmlformats.org/officeDocument/2006/relationships/image" Target="../media/image15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.xml"/><Relationship Id="rId21" Type="http://schemas.openxmlformats.org/officeDocument/2006/relationships/image" Target="../media/image16.png"/><Relationship Id="rId42" Type="http://schemas.openxmlformats.org/officeDocument/2006/relationships/customXml" Target="../ink/ink18.xml"/><Relationship Id="rId47" Type="http://schemas.openxmlformats.org/officeDocument/2006/relationships/image" Target="../media/image29.png"/><Relationship Id="rId63" Type="http://schemas.openxmlformats.org/officeDocument/2006/relationships/image" Target="../media/image37.png"/><Relationship Id="rId68" Type="http://schemas.openxmlformats.org/officeDocument/2006/relationships/customXml" Target="../ink/ink31.xml"/><Relationship Id="rId84" Type="http://schemas.openxmlformats.org/officeDocument/2006/relationships/customXml" Target="../ink/ink39.xml"/><Relationship Id="rId89" Type="http://schemas.openxmlformats.org/officeDocument/2006/relationships/image" Target="../media/image49.png"/><Relationship Id="rId16" Type="http://schemas.openxmlformats.org/officeDocument/2006/relationships/customXml" Target="../ink/ink5.xml"/><Relationship Id="rId11" Type="http://schemas.openxmlformats.org/officeDocument/2006/relationships/image" Target="../media/image8.png"/><Relationship Id="rId32" Type="http://schemas.openxmlformats.org/officeDocument/2006/relationships/customXml" Target="../ink/ink13.xml"/><Relationship Id="rId37" Type="http://schemas.openxmlformats.org/officeDocument/2006/relationships/image" Target="../media/image24.png"/><Relationship Id="rId53" Type="http://schemas.openxmlformats.org/officeDocument/2006/relationships/image" Target="../media/image32.png"/><Relationship Id="rId58" Type="http://schemas.openxmlformats.org/officeDocument/2006/relationships/customXml" Target="../ink/ink26.xml"/><Relationship Id="rId74" Type="http://schemas.openxmlformats.org/officeDocument/2006/relationships/customXml" Target="../ink/ink34.xml"/><Relationship Id="rId79" Type="http://schemas.openxmlformats.org/officeDocument/2006/relationships/image" Target="../media/image45.png"/><Relationship Id="rId5" Type="http://schemas.openxmlformats.org/officeDocument/2006/relationships/image" Target="../media/image6.png"/><Relationship Id="rId90" Type="http://schemas.openxmlformats.org/officeDocument/2006/relationships/customXml" Target="../ink/ink42.xml"/><Relationship Id="rId95" Type="http://schemas.openxmlformats.org/officeDocument/2006/relationships/image" Target="../media/image52.png"/><Relationship Id="rId22" Type="http://schemas.openxmlformats.org/officeDocument/2006/relationships/customXml" Target="../ink/ink8.xml"/><Relationship Id="rId27" Type="http://schemas.openxmlformats.org/officeDocument/2006/relationships/image" Target="../media/image19.png"/><Relationship Id="rId43" Type="http://schemas.openxmlformats.org/officeDocument/2006/relationships/image" Target="../media/image27.png"/><Relationship Id="rId48" Type="http://schemas.openxmlformats.org/officeDocument/2006/relationships/customXml" Target="../ink/ink21.xml"/><Relationship Id="rId64" Type="http://schemas.openxmlformats.org/officeDocument/2006/relationships/customXml" Target="../ink/ink29.xml"/><Relationship Id="rId69" Type="http://schemas.openxmlformats.org/officeDocument/2006/relationships/image" Target="../media/image40.png"/><Relationship Id="rId80" Type="http://schemas.openxmlformats.org/officeDocument/2006/relationships/customXml" Target="../ink/ink37.xml"/><Relationship Id="rId85" Type="http://schemas.openxmlformats.org/officeDocument/2006/relationships/image" Target="../media/image47.png"/><Relationship Id="rId3" Type="http://schemas.openxmlformats.org/officeDocument/2006/relationships/image" Target="../media/image4.png"/><Relationship Id="rId12" Type="http://schemas.openxmlformats.org/officeDocument/2006/relationships/customXml" Target="../ink/ink3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38" Type="http://schemas.openxmlformats.org/officeDocument/2006/relationships/customXml" Target="../ink/ink16.xml"/><Relationship Id="rId46" Type="http://schemas.openxmlformats.org/officeDocument/2006/relationships/customXml" Target="../ink/ink20.xml"/><Relationship Id="rId59" Type="http://schemas.openxmlformats.org/officeDocument/2006/relationships/image" Target="../media/image35.png"/><Relationship Id="rId67" Type="http://schemas.openxmlformats.org/officeDocument/2006/relationships/image" Target="../media/image39.png"/><Relationship Id="rId20" Type="http://schemas.openxmlformats.org/officeDocument/2006/relationships/customXml" Target="../ink/ink7.xml"/><Relationship Id="rId41" Type="http://schemas.openxmlformats.org/officeDocument/2006/relationships/image" Target="../media/image26.png"/><Relationship Id="rId54" Type="http://schemas.openxmlformats.org/officeDocument/2006/relationships/customXml" Target="../ink/ink24.xml"/><Relationship Id="rId62" Type="http://schemas.openxmlformats.org/officeDocument/2006/relationships/customXml" Target="../ink/ink28.xml"/><Relationship Id="rId70" Type="http://schemas.openxmlformats.org/officeDocument/2006/relationships/customXml" Target="../ink/ink32.xml"/><Relationship Id="rId75" Type="http://schemas.openxmlformats.org/officeDocument/2006/relationships/image" Target="../media/image43.png"/><Relationship Id="rId83" Type="http://schemas.openxmlformats.org/officeDocument/2006/relationships/image" Target="../media/image12.png"/><Relationship Id="rId88" Type="http://schemas.openxmlformats.org/officeDocument/2006/relationships/customXml" Target="../ink/ink41.xml"/><Relationship Id="rId91" Type="http://schemas.openxmlformats.org/officeDocument/2006/relationships/image" Target="../media/image50.png"/><Relationship Id="rId96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1.xml"/><Relationship Id="rId36" Type="http://schemas.openxmlformats.org/officeDocument/2006/relationships/customXml" Target="../ink/ink15.xml"/><Relationship Id="rId49" Type="http://schemas.openxmlformats.org/officeDocument/2006/relationships/image" Target="../media/image30.png"/><Relationship Id="rId57" Type="http://schemas.openxmlformats.org/officeDocument/2006/relationships/image" Target="../media/image34.png"/><Relationship Id="rId10" Type="http://schemas.openxmlformats.org/officeDocument/2006/relationships/image" Target="../media/image10.png"/><Relationship Id="rId31" Type="http://schemas.openxmlformats.org/officeDocument/2006/relationships/image" Target="../media/image21.png"/><Relationship Id="rId44" Type="http://schemas.openxmlformats.org/officeDocument/2006/relationships/customXml" Target="../ink/ink19.xml"/><Relationship Id="rId52" Type="http://schemas.openxmlformats.org/officeDocument/2006/relationships/customXml" Target="../ink/ink23.xml"/><Relationship Id="rId60" Type="http://schemas.openxmlformats.org/officeDocument/2006/relationships/customXml" Target="../ink/ink27.xml"/><Relationship Id="rId65" Type="http://schemas.openxmlformats.org/officeDocument/2006/relationships/image" Target="../media/image38.png"/><Relationship Id="rId73" Type="http://schemas.openxmlformats.org/officeDocument/2006/relationships/image" Target="../media/image42.png"/><Relationship Id="rId78" Type="http://schemas.openxmlformats.org/officeDocument/2006/relationships/customXml" Target="../ink/ink36.xml"/><Relationship Id="rId81" Type="http://schemas.openxmlformats.org/officeDocument/2006/relationships/image" Target="../media/image46.png"/><Relationship Id="rId86" Type="http://schemas.openxmlformats.org/officeDocument/2006/relationships/customXml" Target="../ink/ink40.xml"/><Relationship Id="rId94" Type="http://schemas.openxmlformats.org/officeDocument/2006/relationships/customXml" Target="../ink/ink44.xml"/><Relationship Id="rId99" Type="http://schemas.openxmlformats.org/officeDocument/2006/relationships/image" Target="../media/image54.png"/><Relationship Id="rId4" Type="http://schemas.openxmlformats.org/officeDocument/2006/relationships/image" Target="../media/image5.png"/><Relationship Id="rId9" Type="http://schemas.openxmlformats.org/officeDocument/2006/relationships/customXml" Target="../ink/ink2.xml"/><Relationship Id="rId13" Type="http://schemas.openxmlformats.org/officeDocument/2006/relationships/image" Target="../media/image11.png"/><Relationship Id="rId18" Type="http://schemas.openxmlformats.org/officeDocument/2006/relationships/customXml" Target="../ink/ink6.xml"/><Relationship Id="rId39" Type="http://schemas.openxmlformats.org/officeDocument/2006/relationships/image" Target="../media/image25.png"/><Relationship Id="rId34" Type="http://schemas.openxmlformats.org/officeDocument/2006/relationships/customXml" Target="../ink/ink14.xml"/><Relationship Id="rId50" Type="http://schemas.openxmlformats.org/officeDocument/2006/relationships/customXml" Target="../ink/ink22.xml"/><Relationship Id="rId55" Type="http://schemas.openxmlformats.org/officeDocument/2006/relationships/image" Target="../media/image33.png"/><Relationship Id="rId76" Type="http://schemas.openxmlformats.org/officeDocument/2006/relationships/customXml" Target="../ink/ink35.xml"/><Relationship Id="rId97" Type="http://schemas.openxmlformats.org/officeDocument/2006/relationships/image" Target="../media/image53.png"/><Relationship Id="rId7" Type="http://schemas.openxmlformats.org/officeDocument/2006/relationships/customXml" Target="../ink/ink1.xml"/><Relationship Id="rId71" Type="http://schemas.openxmlformats.org/officeDocument/2006/relationships/image" Target="../media/image41.png"/><Relationship Id="rId92" Type="http://schemas.openxmlformats.org/officeDocument/2006/relationships/customXml" Target="../ink/ink43.xml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20.png"/><Relationship Id="rId24" Type="http://schemas.openxmlformats.org/officeDocument/2006/relationships/customXml" Target="../ink/ink9.xml"/><Relationship Id="rId40" Type="http://schemas.openxmlformats.org/officeDocument/2006/relationships/customXml" Target="../ink/ink17.xml"/><Relationship Id="rId45" Type="http://schemas.openxmlformats.org/officeDocument/2006/relationships/image" Target="../media/image28.png"/><Relationship Id="rId66" Type="http://schemas.openxmlformats.org/officeDocument/2006/relationships/customXml" Target="../ink/ink30.xml"/><Relationship Id="rId87" Type="http://schemas.openxmlformats.org/officeDocument/2006/relationships/image" Target="../media/image48.png"/><Relationship Id="rId61" Type="http://schemas.openxmlformats.org/officeDocument/2006/relationships/image" Target="../media/image36.png"/><Relationship Id="rId82" Type="http://schemas.openxmlformats.org/officeDocument/2006/relationships/customXml" Target="../ink/ink38.xml"/><Relationship Id="rId19" Type="http://schemas.openxmlformats.org/officeDocument/2006/relationships/image" Target="../media/image15.png"/><Relationship Id="rId14" Type="http://schemas.openxmlformats.org/officeDocument/2006/relationships/customXml" Target="../ink/ink4.xml"/><Relationship Id="rId30" Type="http://schemas.openxmlformats.org/officeDocument/2006/relationships/customXml" Target="../ink/ink12.xml"/><Relationship Id="rId35" Type="http://schemas.openxmlformats.org/officeDocument/2006/relationships/image" Target="../media/image23.png"/><Relationship Id="rId56" Type="http://schemas.openxmlformats.org/officeDocument/2006/relationships/customXml" Target="../ink/ink25.xml"/><Relationship Id="rId77" Type="http://schemas.openxmlformats.org/officeDocument/2006/relationships/image" Target="../media/image44.png"/><Relationship Id="rId8" Type="http://schemas.openxmlformats.org/officeDocument/2006/relationships/image" Target="../media/image9.png"/><Relationship Id="rId51" Type="http://schemas.openxmlformats.org/officeDocument/2006/relationships/image" Target="../media/image31.png"/><Relationship Id="rId72" Type="http://schemas.openxmlformats.org/officeDocument/2006/relationships/customXml" Target="../ink/ink33.xml"/><Relationship Id="rId93" Type="http://schemas.openxmlformats.org/officeDocument/2006/relationships/image" Target="../media/image51.png"/><Relationship Id="rId98" Type="http://schemas.openxmlformats.org/officeDocument/2006/relationships/customXml" Target="../ink/ink4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0.xml"/><Relationship Id="rId18" Type="http://schemas.openxmlformats.org/officeDocument/2006/relationships/image" Target="../media/image560.png"/><Relationship Id="rId26" Type="http://schemas.openxmlformats.org/officeDocument/2006/relationships/image" Target="../media/image60.png"/><Relationship Id="rId39" Type="http://schemas.openxmlformats.org/officeDocument/2006/relationships/customXml" Target="../ink/ink68.xml"/><Relationship Id="rId21" Type="http://schemas.openxmlformats.org/officeDocument/2006/relationships/customXml" Target="../ink/ink54.xml"/><Relationship Id="rId34" Type="http://schemas.openxmlformats.org/officeDocument/2006/relationships/customXml" Target="../ink/ink64.xml"/><Relationship Id="rId42" Type="http://schemas.openxmlformats.org/officeDocument/2006/relationships/image" Target="../media/image61.png"/><Relationship Id="rId47" Type="http://schemas.openxmlformats.org/officeDocument/2006/relationships/customXml" Target="../ink/ink72.xml"/><Relationship Id="rId50" Type="http://schemas.openxmlformats.org/officeDocument/2006/relationships/image" Target="../media/image6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50.png"/><Relationship Id="rId29" Type="http://schemas.openxmlformats.org/officeDocument/2006/relationships/customXml" Target="../ink/ink59.xml"/><Relationship Id="rId11" Type="http://schemas.openxmlformats.org/officeDocument/2006/relationships/customXml" Target="../ink/ink49.xml"/><Relationship Id="rId24" Type="http://schemas.openxmlformats.org/officeDocument/2006/relationships/image" Target="../media/image59.png"/><Relationship Id="rId32" Type="http://schemas.openxmlformats.org/officeDocument/2006/relationships/customXml" Target="../ink/ink62.xml"/><Relationship Id="rId37" Type="http://schemas.openxmlformats.org/officeDocument/2006/relationships/customXml" Target="../ink/ink67.xml"/><Relationship Id="rId40" Type="http://schemas.openxmlformats.org/officeDocument/2006/relationships/image" Target="../media/image500.png"/><Relationship Id="rId45" Type="http://schemas.openxmlformats.org/officeDocument/2006/relationships/customXml" Target="../ink/ink71.xml"/><Relationship Id="rId5" Type="http://schemas.openxmlformats.org/officeDocument/2006/relationships/image" Target="../media/image57.png"/><Relationship Id="rId15" Type="http://schemas.openxmlformats.org/officeDocument/2006/relationships/customXml" Target="../ink/ink51.xml"/><Relationship Id="rId23" Type="http://schemas.openxmlformats.org/officeDocument/2006/relationships/customXml" Target="../ink/ink55.xml"/><Relationship Id="rId28" Type="http://schemas.openxmlformats.org/officeDocument/2006/relationships/customXml" Target="../ink/ink58.xml"/><Relationship Id="rId36" Type="http://schemas.openxmlformats.org/officeDocument/2006/relationships/customXml" Target="../ink/ink66.xml"/><Relationship Id="rId49" Type="http://schemas.openxmlformats.org/officeDocument/2006/relationships/customXml" Target="../ink/ink73.xml"/><Relationship Id="rId10" Type="http://schemas.openxmlformats.org/officeDocument/2006/relationships/image" Target="../media/image520.png"/><Relationship Id="rId19" Type="http://schemas.openxmlformats.org/officeDocument/2006/relationships/customXml" Target="../ink/ink53.xml"/><Relationship Id="rId31" Type="http://schemas.openxmlformats.org/officeDocument/2006/relationships/customXml" Target="../ink/ink61.xml"/><Relationship Id="rId44" Type="http://schemas.openxmlformats.org/officeDocument/2006/relationships/image" Target="../media/image62.png"/><Relationship Id="rId52" Type="http://schemas.openxmlformats.org/officeDocument/2006/relationships/image" Target="../media/image66.png"/><Relationship Id="rId4" Type="http://schemas.openxmlformats.org/officeDocument/2006/relationships/image" Target="../media/image56.png"/><Relationship Id="rId9" Type="http://schemas.openxmlformats.org/officeDocument/2006/relationships/customXml" Target="../ink/ink48.xml"/><Relationship Id="rId14" Type="http://schemas.openxmlformats.org/officeDocument/2006/relationships/image" Target="../media/image540.png"/><Relationship Id="rId22" Type="http://schemas.openxmlformats.org/officeDocument/2006/relationships/image" Target="../media/image58.png"/><Relationship Id="rId27" Type="http://schemas.openxmlformats.org/officeDocument/2006/relationships/customXml" Target="../ink/ink57.xml"/><Relationship Id="rId30" Type="http://schemas.openxmlformats.org/officeDocument/2006/relationships/customXml" Target="../ink/ink60.xml"/><Relationship Id="rId35" Type="http://schemas.openxmlformats.org/officeDocument/2006/relationships/customXml" Target="../ink/ink65.xml"/><Relationship Id="rId43" Type="http://schemas.openxmlformats.org/officeDocument/2006/relationships/customXml" Target="../ink/ink70.xml"/><Relationship Id="rId48" Type="http://schemas.openxmlformats.org/officeDocument/2006/relationships/image" Target="../media/image64.png"/><Relationship Id="rId8" Type="http://schemas.openxmlformats.org/officeDocument/2006/relationships/image" Target="../media/image510.png"/><Relationship Id="rId51" Type="http://schemas.openxmlformats.org/officeDocument/2006/relationships/customXml" Target="../ink/ink74.xml"/><Relationship Id="rId3" Type="http://schemas.openxmlformats.org/officeDocument/2006/relationships/image" Target="../media/image55.png"/><Relationship Id="rId12" Type="http://schemas.openxmlformats.org/officeDocument/2006/relationships/image" Target="../media/image530.png"/><Relationship Id="rId17" Type="http://schemas.openxmlformats.org/officeDocument/2006/relationships/customXml" Target="../ink/ink52.xml"/><Relationship Id="rId25" Type="http://schemas.openxmlformats.org/officeDocument/2006/relationships/customXml" Target="../ink/ink56.xml"/><Relationship Id="rId33" Type="http://schemas.openxmlformats.org/officeDocument/2006/relationships/customXml" Target="../ink/ink63.xml"/><Relationship Id="rId38" Type="http://schemas.openxmlformats.org/officeDocument/2006/relationships/image" Target="../media/image490.png"/><Relationship Id="rId46" Type="http://schemas.openxmlformats.org/officeDocument/2006/relationships/image" Target="../media/image63.png"/><Relationship Id="rId20" Type="http://schemas.openxmlformats.org/officeDocument/2006/relationships/image" Target="../media/image570.png"/><Relationship Id="rId41" Type="http://schemas.openxmlformats.org/officeDocument/2006/relationships/customXml" Target="../ink/ink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7.png"/><Relationship Id="rId7" Type="http://schemas.openxmlformats.org/officeDocument/2006/relationships/customXml" Target="../ink/ink7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customXml" Target="../ink/ink75.xml"/><Relationship Id="rId10" Type="http://schemas.openxmlformats.org/officeDocument/2006/relationships/image" Target="../media/image71.png"/><Relationship Id="rId4" Type="http://schemas.openxmlformats.org/officeDocument/2006/relationships/image" Target="../media/image68.png"/><Relationship Id="rId9" Type="http://schemas.openxmlformats.org/officeDocument/2006/relationships/customXml" Target="../ink/ink77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6.png"/><Relationship Id="rId21" Type="http://schemas.openxmlformats.org/officeDocument/2006/relationships/customXml" Target="../ink/ink85.xml"/><Relationship Id="rId42" Type="http://schemas.openxmlformats.org/officeDocument/2006/relationships/image" Target="../media/image84.png"/><Relationship Id="rId47" Type="http://schemas.openxmlformats.org/officeDocument/2006/relationships/customXml" Target="../ink/ink98.xml"/><Relationship Id="rId63" Type="http://schemas.openxmlformats.org/officeDocument/2006/relationships/customXml" Target="../ink/ink106.xml"/><Relationship Id="rId68" Type="http://schemas.openxmlformats.org/officeDocument/2006/relationships/image" Target="../media/image97.png"/><Relationship Id="rId84" Type="http://schemas.openxmlformats.org/officeDocument/2006/relationships/image" Target="../media/image105.png"/><Relationship Id="rId89" Type="http://schemas.openxmlformats.org/officeDocument/2006/relationships/customXml" Target="../ink/ink119.xml"/><Relationship Id="rId16" Type="http://schemas.openxmlformats.org/officeDocument/2006/relationships/image" Target="../media/image710.png"/><Relationship Id="rId11" Type="http://schemas.openxmlformats.org/officeDocument/2006/relationships/customXml" Target="../ink/ink80.xml"/><Relationship Id="rId32" Type="http://schemas.openxmlformats.org/officeDocument/2006/relationships/image" Target="../media/image79.png"/><Relationship Id="rId37" Type="http://schemas.openxmlformats.org/officeDocument/2006/relationships/customXml" Target="../ink/ink93.xml"/><Relationship Id="rId53" Type="http://schemas.openxmlformats.org/officeDocument/2006/relationships/customXml" Target="../ink/ink101.xml"/><Relationship Id="rId58" Type="http://schemas.openxmlformats.org/officeDocument/2006/relationships/image" Target="../media/image92.png"/><Relationship Id="rId74" Type="http://schemas.openxmlformats.org/officeDocument/2006/relationships/image" Target="../media/image100.png"/><Relationship Id="rId79" Type="http://schemas.openxmlformats.org/officeDocument/2006/relationships/customXml" Target="../ink/ink114.xml"/><Relationship Id="rId102" Type="http://schemas.openxmlformats.org/officeDocument/2006/relationships/image" Target="../media/image114.png"/><Relationship Id="rId5" Type="http://schemas.openxmlformats.org/officeDocument/2006/relationships/image" Target="../media/image74.png"/><Relationship Id="rId90" Type="http://schemas.openxmlformats.org/officeDocument/2006/relationships/image" Target="../media/image108.png"/><Relationship Id="rId95" Type="http://schemas.openxmlformats.org/officeDocument/2006/relationships/customXml" Target="../ink/ink122.xml"/><Relationship Id="rId22" Type="http://schemas.openxmlformats.org/officeDocument/2006/relationships/image" Target="../media/image740.png"/><Relationship Id="rId27" Type="http://schemas.openxmlformats.org/officeDocument/2006/relationships/customXml" Target="../ink/ink88.xml"/><Relationship Id="rId43" Type="http://schemas.openxmlformats.org/officeDocument/2006/relationships/customXml" Target="../ink/ink96.xml"/><Relationship Id="rId48" Type="http://schemas.openxmlformats.org/officeDocument/2006/relationships/image" Target="../media/image87.png"/><Relationship Id="rId64" Type="http://schemas.openxmlformats.org/officeDocument/2006/relationships/image" Target="../media/image95.png"/><Relationship Id="rId69" Type="http://schemas.openxmlformats.org/officeDocument/2006/relationships/customXml" Target="../ink/ink109.xml"/><Relationship Id="rId80" Type="http://schemas.openxmlformats.org/officeDocument/2006/relationships/image" Target="../media/image103.png"/><Relationship Id="rId85" Type="http://schemas.openxmlformats.org/officeDocument/2006/relationships/customXml" Target="../ink/ink117.xml"/><Relationship Id="rId12" Type="http://schemas.openxmlformats.org/officeDocument/2006/relationships/image" Target="../media/image690.png"/><Relationship Id="rId17" Type="http://schemas.openxmlformats.org/officeDocument/2006/relationships/customXml" Target="../ink/ink83.xml"/><Relationship Id="rId33" Type="http://schemas.openxmlformats.org/officeDocument/2006/relationships/customXml" Target="../ink/ink91.xml"/><Relationship Id="rId38" Type="http://schemas.openxmlformats.org/officeDocument/2006/relationships/image" Target="../media/image82.png"/><Relationship Id="rId59" Type="http://schemas.openxmlformats.org/officeDocument/2006/relationships/customXml" Target="../ink/ink104.xml"/><Relationship Id="rId103" Type="http://schemas.openxmlformats.org/officeDocument/2006/relationships/customXml" Target="../ink/ink126.xml"/><Relationship Id="rId20" Type="http://schemas.openxmlformats.org/officeDocument/2006/relationships/image" Target="../media/image730.png"/><Relationship Id="rId41" Type="http://schemas.openxmlformats.org/officeDocument/2006/relationships/customXml" Target="../ink/ink95.xml"/><Relationship Id="rId54" Type="http://schemas.openxmlformats.org/officeDocument/2006/relationships/image" Target="../media/image90.png"/><Relationship Id="rId62" Type="http://schemas.openxmlformats.org/officeDocument/2006/relationships/image" Target="../media/image94.png"/><Relationship Id="rId70" Type="http://schemas.openxmlformats.org/officeDocument/2006/relationships/image" Target="../media/image98.png"/><Relationship Id="rId75" Type="http://schemas.openxmlformats.org/officeDocument/2006/relationships/customXml" Target="../ink/ink112.xml"/><Relationship Id="rId83" Type="http://schemas.openxmlformats.org/officeDocument/2006/relationships/customXml" Target="../ink/ink116.xml"/><Relationship Id="rId88" Type="http://schemas.openxmlformats.org/officeDocument/2006/relationships/image" Target="../media/image107.png"/><Relationship Id="rId91" Type="http://schemas.openxmlformats.org/officeDocument/2006/relationships/customXml" Target="../ink/ink120.xml"/><Relationship Id="rId9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5" Type="http://schemas.openxmlformats.org/officeDocument/2006/relationships/customXml" Target="../ink/ink82.xml"/><Relationship Id="rId23" Type="http://schemas.openxmlformats.org/officeDocument/2006/relationships/customXml" Target="../ink/ink86.xml"/><Relationship Id="rId28" Type="http://schemas.openxmlformats.org/officeDocument/2006/relationships/image" Target="../media/image77.png"/><Relationship Id="rId36" Type="http://schemas.openxmlformats.org/officeDocument/2006/relationships/image" Target="../media/image81.png"/><Relationship Id="rId49" Type="http://schemas.openxmlformats.org/officeDocument/2006/relationships/customXml" Target="../ink/ink99.xml"/><Relationship Id="rId57" Type="http://schemas.openxmlformats.org/officeDocument/2006/relationships/customXml" Target="../ink/ink103.xml"/><Relationship Id="rId106" Type="http://schemas.openxmlformats.org/officeDocument/2006/relationships/image" Target="../media/image116.png"/><Relationship Id="rId10" Type="http://schemas.openxmlformats.org/officeDocument/2006/relationships/image" Target="../media/image680.png"/><Relationship Id="rId31" Type="http://schemas.openxmlformats.org/officeDocument/2006/relationships/customXml" Target="../ink/ink90.xml"/><Relationship Id="rId44" Type="http://schemas.openxmlformats.org/officeDocument/2006/relationships/image" Target="../media/image85.png"/><Relationship Id="rId52" Type="http://schemas.openxmlformats.org/officeDocument/2006/relationships/image" Target="../media/image89.png"/><Relationship Id="rId60" Type="http://schemas.openxmlformats.org/officeDocument/2006/relationships/image" Target="../media/image93.png"/><Relationship Id="rId65" Type="http://schemas.openxmlformats.org/officeDocument/2006/relationships/customXml" Target="../ink/ink107.xml"/><Relationship Id="rId73" Type="http://schemas.openxmlformats.org/officeDocument/2006/relationships/customXml" Target="../ink/ink111.xml"/><Relationship Id="rId78" Type="http://schemas.openxmlformats.org/officeDocument/2006/relationships/image" Target="../media/image102.png"/><Relationship Id="rId81" Type="http://schemas.openxmlformats.org/officeDocument/2006/relationships/customXml" Target="../ink/ink115.xml"/><Relationship Id="rId86" Type="http://schemas.openxmlformats.org/officeDocument/2006/relationships/image" Target="../media/image106.png"/><Relationship Id="rId94" Type="http://schemas.openxmlformats.org/officeDocument/2006/relationships/image" Target="../media/image110.png"/><Relationship Id="rId99" Type="http://schemas.openxmlformats.org/officeDocument/2006/relationships/customXml" Target="../ink/ink124.xml"/><Relationship Id="rId101" Type="http://schemas.openxmlformats.org/officeDocument/2006/relationships/customXml" Target="../ink/ink125.xml"/><Relationship Id="rId4" Type="http://schemas.openxmlformats.org/officeDocument/2006/relationships/image" Target="../media/image73.png"/><Relationship Id="rId9" Type="http://schemas.openxmlformats.org/officeDocument/2006/relationships/customXml" Target="../ink/ink79.xml"/><Relationship Id="rId13" Type="http://schemas.openxmlformats.org/officeDocument/2006/relationships/customXml" Target="../ink/ink81.xml"/><Relationship Id="rId18" Type="http://schemas.openxmlformats.org/officeDocument/2006/relationships/image" Target="../media/image720.png"/><Relationship Id="rId39" Type="http://schemas.openxmlformats.org/officeDocument/2006/relationships/customXml" Target="../ink/ink94.xml"/><Relationship Id="rId34" Type="http://schemas.openxmlformats.org/officeDocument/2006/relationships/image" Target="../media/image80.png"/><Relationship Id="rId50" Type="http://schemas.openxmlformats.org/officeDocument/2006/relationships/image" Target="../media/image88.png"/><Relationship Id="rId55" Type="http://schemas.openxmlformats.org/officeDocument/2006/relationships/customXml" Target="../ink/ink102.xml"/><Relationship Id="rId76" Type="http://schemas.openxmlformats.org/officeDocument/2006/relationships/image" Target="../media/image101.png"/><Relationship Id="rId97" Type="http://schemas.openxmlformats.org/officeDocument/2006/relationships/customXml" Target="../ink/ink123.xml"/><Relationship Id="rId104" Type="http://schemas.openxmlformats.org/officeDocument/2006/relationships/image" Target="../media/image115.png"/><Relationship Id="rId7" Type="http://schemas.openxmlformats.org/officeDocument/2006/relationships/customXml" Target="../ink/ink78.xml"/><Relationship Id="rId71" Type="http://schemas.openxmlformats.org/officeDocument/2006/relationships/customXml" Target="../ink/ink110.xml"/><Relationship Id="rId92" Type="http://schemas.openxmlformats.org/officeDocument/2006/relationships/image" Target="../media/image109.png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89.xml"/><Relationship Id="rId24" Type="http://schemas.openxmlformats.org/officeDocument/2006/relationships/image" Target="../media/image750.png"/><Relationship Id="rId40" Type="http://schemas.openxmlformats.org/officeDocument/2006/relationships/image" Target="../media/image83.png"/><Relationship Id="rId45" Type="http://schemas.openxmlformats.org/officeDocument/2006/relationships/customXml" Target="../ink/ink97.xml"/><Relationship Id="rId66" Type="http://schemas.openxmlformats.org/officeDocument/2006/relationships/image" Target="../media/image96.png"/><Relationship Id="rId87" Type="http://schemas.openxmlformats.org/officeDocument/2006/relationships/customXml" Target="../ink/ink118.xml"/><Relationship Id="rId61" Type="http://schemas.openxmlformats.org/officeDocument/2006/relationships/customXml" Target="../ink/ink105.xml"/><Relationship Id="rId82" Type="http://schemas.openxmlformats.org/officeDocument/2006/relationships/image" Target="../media/image104.png"/><Relationship Id="rId19" Type="http://schemas.openxmlformats.org/officeDocument/2006/relationships/customXml" Target="../ink/ink84.xml"/><Relationship Id="rId14" Type="http://schemas.openxmlformats.org/officeDocument/2006/relationships/image" Target="../media/image700.png"/><Relationship Id="rId30" Type="http://schemas.openxmlformats.org/officeDocument/2006/relationships/image" Target="../media/image78.png"/><Relationship Id="rId35" Type="http://schemas.openxmlformats.org/officeDocument/2006/relationships/customXml" Target="../ink/ink92.xml"/><Relationship Id="rId56" Type="http://schemas.openxmlformats.org/officeDocument/2006/relationships/image" Target="../media/image91.png"/><Relationship Id="rId77" Type="http://schemas.openxmlformats.org/officeDocument/2006/relationships/customXml" Target="../ink/ink113.xml"/><Relationship Id="rId100" Type="http://schemas.openxmlformats.org/officeDocument/2006/relationships/image" Target="../media/image113.png"/><Relationship Id="rId105" Type="http://schemas.openxmlformats.org/officeDocument/2006/relationships/customXml" Target="../ink/ink127.xml"/><Relationship Id="rId8" Type="http://schemas.openxmlformats.org/officeDocument/2006/relationships/image" Target="../media/image670.png"/><Relationship Id="rId51" Type="http://schemas.openxmlformats.org/officeDocument/2006/relationships/customXml" Target="../ink/ink100.xml"/><Relationship Id="rId72" Type="http://schemas.openxmlformats.org/officeDocument/2006/relationships/image" Target="../media/image99.png"/><Relationship Id="rId93" Type="http://schemas.openxmlformats.org/officeDocument/2006/relationships/customXml" Target="../ink/ink121.xml"/><Relationship Id="rId98" Type="http://schemas.openxmlformats.org/officeDocument/2006/relationships/image" Target="../media/image112.png"/><Relationship Id="rId3" Type="http://schemas.openxmlformats.org/officeDocument/2006/relationships/image" Target="../media/image72.png"/><Relationship Id="rId25" Type="http://schemas.openxmlformats.org/officeDocument/2006/relationships/customXml" Target="../ink/ink87.xml"/><Relationship Id="rId46" Type="http://schemas.openxmlformats.org/officeDocument/2006/relationships/image" Target="../media/image86.png"/><Relationship Id="rId67" Type="http://schemas.openxmlformats.org/officeDocument/2006/relationships/customXml" Target="../ink/ink108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0.xml"/><Relationship Id="rId18" Type="http://schemas.openxmlformats.org/officeDocument/2006/relationships/image" Target="../media/image1070.png"/><Relationship Id="rId26" Type="http://schemas.openxmlformats.org/officeDocument/2006/relationships/image" Target="../media/image1110.png"/><Relationship Id="rId39" Type="http://schemas.openxmlformats.org/officeDocument/2006/relationships/customXml" Target="../ink/ink143.xml"/><Relationship Id="rId21" Type="http://schemas.openxmlformats.org/officeDocument/2006/relationships/customXml" Target="../ink/ink134.xml"/><Relationship Id="rId34" Type="http://schemas.openxmlformats.org/officeDocument/2006/relationships/image" Target="../media/image125.png"/><Relationship Id="rId42" Type="http://schemas.openxmlformats.org/officeDocument/2006/relationships/image" Target="../media/image129.png"/><Relationship Id="rId47" Type="http://schemas.openxmlformats.org/officeDocument/2006/relationships/customXml" Target="../ink/ink147.xml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60.png"/><Relationship Id="rId29" Type="http://schemas.openxmlformats.org/officeDocument/2006/relationships/customXml" Target="../ink/ink1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customXml" Target="../ink/ink129.xml"/><Relationship Id="rId24" Type="http://schemas.openxmlformats.org/officeDocument/2006/relationships/image" Target="../media/image1100.png"/><Relationship Id="rId32" Type="http://schemas.openxmlformats.org/officeDocument/2006/relationships/image" Target="../media/image124.png"/><Relationship Id="rId37" Type="http://schemas.openxmlformats.org/officeDocument/2006/relationships/customXml" Target="../ink/ink142.xml"/><Relationship Id="rId40" Type="http://schemas.openxmlformats.org/officeDocument/2006/relationships/image" Target="../media/image128.png"/><Relationship Id="rId45" Type="http://schemas.openxmlformats.org/officeDocument/2006/relationships/customXml" Target="../ink/ink146.xml"/><Relationship Id="rId5" Type="http://schemas.openxmlformats.org/officeDocument/2006/relationships/image" Target="../media/image119.png"/><Relationship Id="rId15" Type="http://schemas.openxmlformats.org/officeDocument/2006/relationships/customXml" Target="../ink/ink131.xml"/><Relationship Id="rId23" Type="http://schemas.openxmlformats.org/officeDocument/2006/relationships/customXml" Target="../ink/ink135.xml"/><Relationship Id="rId28" Type="http://schemas.openxmlformats.org/officeDocument/2006/relationships/image" Target="../media/image1120.png"/><Relationship Id="rId36" Type="http://schemas.openxmlformats.org/officeDocument/2006/relationships/image" Target="../media/image126.png"/><Relationship Id="rId10" Type="http://schemas.openxmlformats.org/officeDocument/2006/relationships/image" Target="../media/image1030.png"/><Relationship Id="rId19" Type="http://schemas.openxmlformats.org/officeDocument/2006/relationships/customXml" Target="../ink/ink133.xml"/><Relationship Id="rId31" Type="http://schemas.openxmlformats.org/officeDocument/2006/relationships/customXml" Target="../ink/ink139.xml"/><Relationship Id="rId44" Type="http://schemas.openxmlformats.org/officeDocument/2006/relationships/image" Target="../media/image130.png"/><Relationship Id="rId4" Type="http://schemas.openxmlformats.org/officeDocument/2006/relationships/image" Target="../media/image118.png"/><Relationship Id="rId9" Type="http://schemas.openxmlformats.org/officeDocument/2006/relationships/customXml" Target="../ink/ink128.xml"/><Relationship Id="rId14" Type="http://schemas.openxmlformats.org/officeDocument/2006/relationships/image" Target="../media/image1050.png"/><Relationship Id="rId22" Type="http://schemas.openxmlformats.org/officeDocument/2006/relationships/image" Target="../media/image1090.png"/><Relationship Id="rId27" Type="http://schemas.openxmlformats.org/officeDocument/2006/relationships/customXml" Target="../ink/ink137.xml"/><Relationship Id="rId30" Type="http://schemas.openxmlformats.org/officeDocument/2006/relationships/image" Target="../media/image123.png"/><Relationship Id="rId35" Type="http://schemas.openxmlformats.org/officeDocument/2006/relationships/customXml" Target="../ink/ink141.xml"/><Relationship Id="rId43" Type="http://schemas.openxmlformats.org/officeDocument/2006/relationships/customXml" Target="../ink/ink145.xml"/><Relationship Id="rId48" Type="http://schemas.openxmlformats.org/officeDocument/2006/relationships/image" Target="../media/image132.png"/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12" Type="http://schemas.openxmlformats.org/officeDocument/2006/relationships/image" Target="../media/image1040.png"/><Relationship Id="rId17" Type="http://schemas.openxmlformats.org/officeDocument/2006/relationships/customXml" Target="../ink/ink132.xml"/><Relationship Id="rId25" Type="http://schemas.openxmlformats.org/officeDocument/2006/relationships/customXml" Target="../ink/ink136.xml"/><Relationship Id="rId33" Type="http://schemas.openxmlformats.org/officeDocument/2006/relationships/customXml" Target="../ink/ink140.xml"/><Relationship Id="rId38" Type="http://schemas.openxmlformats.org/officeDocument/2006/relationships/image" Target="../media/image127.png"/><Relationship Id="rId46" Type="http://schemas.openxmlformats.org/officeDocument/2006/relationships/image" Target="../media/image131.png"/><Relationship Id="rId20" Type="http://schemas.openxmlformats.org/officeDocument/2006/relationships/image" Target="../media/image1080.png"/><Relationship Id="rId41" Type="http://schemas.openxmlformats.org/officeDocument/2006/relationships/customXml" Target="../ink/ink14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customXml" Target="../ink/ink151.xml"/><Relationship Id="rId18" Type="http://schemas.openxmlformats.org/officeDocument/2006/relationships/image" Target="../media/image1220.png"/><Relationship Id="rId26" Type="http://schemas.openxmlformats.org/officeDocument/2006/relationships/image" Target="../media/image140.png"/><Relationship Id="rId3" Type="http://schemas.openxmlformats.org/officeDocument/2006/relationships/image" Target="../media/image133.png"/><Relationship Id="rId21" Type="http://schemas.openxmlformats.org/officeDocument/2006/relationships/customXml" Target="../ink/ink155.xml"/><Relationship Id="rId7" Type="http://schemas.openxmlformats.org/officeDocument/2006/relationships/customXml" Target="../ink/ink148.xml"/><Relationship Id="rId12" Type="http://schemas.openxmlformats.org/officeDocument/2006/relationships/image" Target="../media/image1190.png"/><Relationship Id="rId17" Type="http://schemas.openxmlformats.org/officeDocument/2006/relationships/customXml" Target="../ink/ink153.xml"/><Relationship Id="rId25" Type="http://schemas.openxmlformats.org/officeDocument/2006/relationships/customXml" Target="../ink/ink157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10.png"/><Relationship Id="rId20" Type="http://schemas.openxmlformats.org/officeDocument/2006/relationships/image" Target="../media/image1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customXml" Target="../ink/ink150.xml"/><Relationship Id="rId24" Type="http://schemas.openxmlformats.org/officeDocument/2006/relationships/image" Target="../media/image139.png"/><Relationship Id="rId5" Type="http://schemas.openxmlformats.org/officeDocument/2006/relationships/image" Target="../media/image135.png"/><Relationship Id="rId15" Type="http://schemas.openxmlformats.org/officeDocument/2006/relationships/customXml" Target="../ink/ink152.xml"/><Relationship Id="rId23" Type="http://schemas.openxmlformats.org/officeDocument/2006/relationships/customXml" Target="../ink/ink156.xml"/><Relationship Id="rId28" Type="http://schemas.openxmlformats.org/officeDocument/2006/relationships/image" Target="../media/image141.png"/><Relationship Id="rId10" Type="http://schemas.openxmlformats.org/officeDocument/2006/relationships/image" Target="../media/image138.png"/><Relationship Id="rId19" Type="http://schemas.openxmlformats.org/officeDocument/2006/relationships/customXml" Target="../ink/ink154.xml"/><Relationship Id="rId4" Type="http://schemas.openxmlformats.org/officeDocument/2006/relationships/image" Target="../media/image134.png"/><Relationship Id="rId9" Type="http://schemas.openxmlformats.org/officeDocument/2006/relationships/customXml" Target="../ink/ink149.xml"/><Relationship Id="rId14" Type="http://schemas.openxmlformats.org/officeDocument/2006/relationships/image" Target="../media/image1200.png"/><Relationship Id="rId22" Type="http://schemas.openxmlformats.org/officeDocument/2006/relationships/image" Target="../media/image1240.png"/><Relationship Id="rId27" Type="http://schemas.openxmlformats.org/officeDocument/2006/relationships/customXml" Target="../ink/ink15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png"/><Relationship Id="rId4" Type="http://schemas.openxmlformats.org/officeDocument/2006/relationships/image" Target="../media/image14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per airplane in a circle&#10;&#10;AI-generated content may be incorrect.">
            <a:extLst>
              <a:ext uri="{FF2B5EF4-FFF2-40B4-BE49-F238E27FC236}">
                <a16:creationId xmlns:a16="http://schemas.microsoft.com/office/drawing/2014/main" id="{A7EC6143-C440-F0D9-21CC-F303EC138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8192">
            <a:off x="2526323" y="741864"/>
            <a:ext cx="2432538" cy="2432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A5421-49D4-0F79-C1A7-7485AE6FF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5" y="1600200"/>
            <a:ext cx="9144000" cy="2387600"/>
          </a:xfrm>
        </p:spPr>
        <p:txBody>
          <a:bodyPr/>
          <a:lstStyle/>
          <a:p>
            <a:r>
              <a:rPr lang="uk-UA" b="1" dirty="0"/>
              <a:t>Мій </a:t>
            </a:r>
            <a:r>
              <a:rPr lang="en-US" b="1" dirty="0"/>
              <a:t>Telegram</a:t>
            </a:r>
            <a:br>
              <a:rPr lang="en-US" b="1" dirty="0"/>
            </a:br>
            <a:endParaRPr lang="uk-U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178EF-40B7-9E40-9980-7185A1B96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№</a:t>
            </a:r>
            <a:r>
              <a:rPr lang="uk-UA" dirty="0"/>
              <a:t>5</a:t>
            </a:r>
            <a:endParaRPr lang="en-US" dirty="0"/>
          </a:p>
          <a:p>
            <a:r>
              <a:rPr lang="uk-UA" dirty="0"/>
              <a:t>Вікно логіну, потоки </a:t>
            </a:r>
          </a:p>
          <a:p>
            <a:r>
              <a:rPr lang="uk-UA" dirty="0"/>
              <a:t>та кастомні запити</a:t>
            </a:r>
          </a:p>
        </p:txBody>
      </p:sp>
    </p:spTree>
    <p:extLst>
      <p:ext uri="{BB962C8B-B14F-4D97-AF65-F5344CB8AC3E}">
        <p14:creationId xmlns:p14="http://schemas.microsoft.com/office/powerpoint/2010/main" val="236230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0D080-C48F-9505-6BC1-848158B21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082DAA-CF05-A1CF-4FBB-85B5AC0C5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083" y="1325563"/>
            <a:ext cx="7582958" cy="241016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466F29E-7AE3-5687-3E83-937E33175136}"/>
              </a:ext>
            </a:extLst>
          </p:cNvPr>
          <p:cNvSpPr txBox="1">
            <a:spLocks/>
          </p:cNvSpPr>
          <p:nvPr/>
        </p:nvSpPr>
        <p:spPr>
          <a:xfrm>
            <a:off x="67407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Потоки</a:t>
            </a:r>
            <a:endParaRPr lang="uk-UA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FEDA7-D377-94A9-F5EA-38A47CA26BFA}"/>
              </a:ext>
            </a:extLst>
          </p:cNvPr>
          <p:cNvSpPr txBox="1"/>
          <p:nvPr/>
        </p:nvSpPr>
        <p:spPr>
          <a:xfrm>
            <a:off x="368219" y="117693"/>
            <a:ext cx="32385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</a:t>
            </a:r>
            <a:r>
              <a:rPr lang="uk-UA" dirty="0"/>
              <a:t>йбільш велика тема, оскільки складна. Говорити про них можна довго, а реалізацій багато.</a:t>
            </a:r>
          </a:p>
          <a:p>
            <a:endParaRPr lang="uk-UA" sz="1800" dirty="0"/>
          </a:p>
          <a:p>
            <a:r>
              <a:rPr lang="uk-UA" dirty="0"/>
              <a:t>Потоки це як різні програми які виконуються паралельно одна одній.</a:t>
            </a:r>
          </a:p>
          <a:p>
            <a:endParaRPr lang="uk-UA" sz="1800" dirty="0"/>
          </a:p>
          <a:p>
            <a:r>
              <a:rPr lang="uk-UA" dirty="0"/>
              <a:t>В нашій програмі ми пробували підключитися </a:t>
            </a:r>
            <a:r>
              <a:rPr lang="uk-UA" b="1" u="sng" dirty="0"/>
              <a:t>через один потік який постійно блокується, якщо пробуємо запускати цикл</a:t>
            </a:r>
            <a:r>
              <a:rPr lang="uk-UA" dirty="0"/>
              <a:t>. </a:t>
            </a:r>
          </a:p>
          <a:p>
            <a:endParaRPr lang="uk-UA" sz="1800" dirty="0"/>
          </a:p>
          <a:p>
            <a:r>
              <a:rPr lang="uk-UA" dirty="0"/>
              <a:t>Тому і не бачили надпису про спробу підключення і інших.</a:t>
            </a:r>
          </a:p>
          <a:p>
            <a:endParaRPr lang="uk-UA" sz="1800" dirty="0"/>
          </a:p>
          <a:p>
            <a:r>
              <a:rPr lang="uk-UA" dirty="0"/>
              <a:t>Маємо запускати спроби приєднання в іншому потоці.</a:t>
            </a:r>
          </a:p>
          <a:p>
            <a:r>
              <a:rPr lang="uk-UA" sz="1800" dirty="0"/>
              <a:t>Цей раз знову ля</a:t>
            </a:r>
            <a:r>
              <a:rPr lang="uk-UA" dirty="0"/>
              <a:t>мбда вирази. В ньому вставимо весь код який був після перевірки на </a:t>
            </a:r>
            <a:r>
              <a:rPr lang="ru-RU" dirty="0"/>
              <a:t>дан</a:t>
            </a:r>
            <a:r>
              <a:rPr lang="uk-UA" dirty="0"/>
              <a:t>і.</a:t>
            </a:r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F45E3F-B50B-8CBC-ECCF-0579F334AAB8}"/>
                  </a:ext>
                </a:extLst>
              </p14:cNvPr>
              <p14:cNvContentPartPr/>
              <p14:nvPr/>
            </p14:nvContentPartPr>
            <p14:xfrm>
              <a:off x="3466760" y="2813400"/>
              <a:ext cx="1441800" cy="2685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F45E3F-B50B-8CBC-ECCF-0579F334AA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0640" y="2807280"/>
                <a:ext cx="1454040" cy="26982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0D0AD5-B0D7-EE2E-2DF6-6402BB592F28}"/>
              </a:ext>
            </a:extLst>
          </p:cNvPr>
          <p:cNvSpPr txBox="1"/>
          <p:nvPr/>
        </p:nvSpPr>
        <p:spPr>
          <a:xfrm>
            <a:off x="5093677" y="39071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Тобто ви маєте: </a:t>
            </a:r>
            <a:br>
              <a:rPr lang="uk-UA" dirty="0"/>
            </a:br>
            <a:r>
              <a:rPr lang="uk-UA" dirty="0"/>
              <a:t>1) вирізати </a:t>
            </a:r>
            <a:r>
              <a:rPr lang="en-US" dirty="0" err="1"/>
              <a:t>ctrl+x</a:t>
            </a:r>
            <a:r>
              <a:rPr lang="en-US" dirty="0"/>
              <a:t> </a:t>
            </a:r>
            <a:r>
              <a:rPr lang="ru-RU" dirty="0"/>
              <a:t>весь великий блок </a:t>
            </a:r>
            <a:r>
              <a:rPr lang="en-US" dirty="0"/>
              <a:t>try/catch</a:t>
            </a:r>
          </a:p>
          <a:p>
            <a:r>
              <a:rPr lang="en-US" dirty="0"/>
              <a:t>2) </a:t>
            </a:r>
            <a:r>
              <a:rPr lang="ru-RU" dirty="0"/>
              <a:t>Розписати все що на картинц</a:t>
            </a:r>
            <a:r>
              <a:rPr lang="uk-UA" dirty="0"/>
              <a:t>і</a:t>
            </a:r>
          </a:p>
          <a:p>
            <a:r>
              <a:rPr lang="uk-UA" dirty="0"/>
              <a:t>3) вставити куди показує стрілка (пустота між </a:t>
            </a:r>
            <a:r>
              <a:rPr lang="en-US" dirty="0"/>
              <a:t>Thread/start</a:t>
            </a:r>
            <a:r>
              <a:rPr lang="uk-UA" dirty="0"/>
              <a:t>)</a:t>
            </a:r>
          </a:p>
          <a:p>
            <a:r>
              <a:rPr lang="uk-UA" dirty="0"/>
              <a:t>4) далі будуть правки в коді, тому ще трохи поміняємо</a:t>
            </a:r>
          </a:p>
          <a:p>
            <a:endParaRPr lang="uk-UA" dirty="0"/>
          </a:p>
          <a:p>
            <a:r>
              <a:rPr lang="uk-UA" dirty="0"/>
              <a:t>В команді код, який запуститься </a:t>
            </a:r>
            <a:r>
              <a:rPr lang="uk-UA" i="1" dirty="0"/>
              <a:t>«на другому ядрі процесора»</a:t>
            </a:r>
            <a:r>
              <a:rPr lang="uk-UA" dirty="0"/>
              <a:t>, а функція </a:t>
            </a:r>
            <a:r>
              <a:rPr lang="en-US" dirty="0"/>
              <a:t>.start() </a:t>
            </a:r>
            <a:r>
              <a:rPr lang="ru-RU" dirty="0"/>
              <a:t>в</a:t>
            </a:r>
            <a:r>
              <a:rPr lang="uk-UA" dirty="0"/>
              <a:t>ідразу почне його роботу.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651F7D-3E9A-D9A5-69D2-7F1A1EA1C4E5}"/>
                  </a:ext>
                </a:extLst>
              </p14:cNvPr>
              <p14:cNvContentPartPr/>
              <p14:nvPr/>
            </p14:nvContentPartPr>
            <p14:xfrm>
              <a:off x="6464120" y="553716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651F7D-3E9A-D9A5-69D2-7F1A1EA1C4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58000" y="553104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0116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287E47-D5A5-FB85-6923-25FFC5EDF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384" y="363156"/>
            <a:ext cx="6185384" cy="254042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21E8DAA-9B4D-9183-5636-27234C72711A}"/>
              </a:ext>
            </a:extLst>
          </p:cNvPr>
          <p:cNvSpPr txBox="1"/>
          <p:nvPr/>
        </p:nvSpPr>
        <p:spPr>
          <a:xfrm>
            <a:off x="6319458" y="742568"/>
            <a:ext cx="56224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Можете побачити </a:t>
            </a:r>
            <a:r>
              <a:rPr lang="en-US" dirty="0" err="1"/>
              <a:t>Platform.runLater</a:t>
            </a:r>
            <a:r>
              <a:rPr lang="en-US" dirty="0"/>
              <a:t>() – </a:t>
            </a:r>
            <a:r>
              <a:rPr lang="uk-UA" dirty="0"/>
              <a:t>спеціальна функція яка відкладує в </a:t>
            </a:r>
            <a:r>
              <a:rPr lang="uk-UA" b="1" i="1" dirty="0"/>
              <a:t>головному потоці </a:t>
            </a:r>
            <a:r>
              <a:rPr lang="en-US" b="1" i="1" dirty="0"/>
              <a:t>Thread (</a:t>
            </a:r>
            <a:r>
              <a:rPr lang="uk-UA" b="1" i="1" dirty="0"/>
              <a:t>першому</a:t>
            </a:r>
            <a:r>
              <a:rPr lang="en-US" b="1" i="1" dirty="0"/>
              <a:t>)</a:t>
            </a:r>
            <a:r>
              <a:rPr lang="uk-UA" dirty="0"/>
              <a:t> малювання програми.</a:t>
            </a:r>
          </a:p>
          <a:p>
            <a:r>
              <a:rPr lang="uk-UA" dirty="0"/>
              <a:t>Призупинення поточного потоку </a:t>
            </a:r>
            <a:r>
              <a:rPr lang="en-US" dirty="0" err="1"/>
              <a:t>Thread.sleep</a:t>
            </a:r>
            <a:r>
              <a:rPr lang="en-US" dirty="0"/>
              <a:t>() </a:t>
            </a:r>
            <a:r>
              <a:rPr lang="ru-RU" dirty="0"/>
              <a:t>не давали наш</a:t>
            </a:r>
            <a:r>
              <a:rPr lang="uk-UA" dirty="0"/>
              <a:t>ій програмі виконати обновлення інтерфейсу. </a:t>
            </a:r>
          </a:p>
          <a:p>
            <a:endParaRPr lang="uk-UA" dirty="0"/>
          </a:p>
          <a:p>
            <a:r>
              <a:rPr lang="uk-UA" dirty="0"/>
              <a:t>Тому ми перенесли в інший потік, його вже зупиняємо, а головний працює для інтерфейсу.</a:t>
            </a:r>
          </a:p>
          <a:p>
            <a:endParaRPr lang="uk-UA" dirty="0"/>
          </a:p>
          <a:p>
            <a:r>
              <a:rPr lang="uk-UA" dirty="0"/>
              <a:t>Код трохи оптимізованіше.</a:t>
            </a:r>
            <a:endParaRPr lang="uk-UA" u="sng" dirty="0"/>
          </a:p>
          <a:p>
            <a:r>
              <a:rPr lang="uk-UA" b="1" u="sng" dirty="0">
                <a:solidFill>
                  <a:srgbClr val="FF0000"/>
                </a:solidFill>
              </a:rPr>
              <a:t>Попросіть викладача показати новий код, там його багато)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E9BB89D-0016-3840-D597-32FA2DFB44C4}"/>
                  </a:ext>
                </a:extLst>
              </p14:cNvPr>
              <p14:cNvContentPartPr/>
              <p14:nvPr/>
            </p14:nvContentPartPr>
            <p14:xfrm>
              <a:off x="3188298" y="5919877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E9BB89D-0016-3840-D597-32FA2DFB44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2178" y="5913757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341828C1-F6D6-5B4A-F14B-F59F643D6E23}"/>
              </a:ext>
            </a:extLst>
          </p:cNvPr>
          <p:cNvGrpSpPr/>
          <p:nvPr/>
        </p:nvGrpSpPr>
        <p:grpSpPr>
          <a:xfrm>
            <a:off x="637512" y="3445108"/>
            <a:ext cx="4379966" cy="3096351"/>
            <a:chOff x="602342" y="3071445"/>
            <a:chExt cx="3316513" cy="2344559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DD65C033-58D3-74A3-92D2-C3AB5041F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343" y="3071445"/>
              <a:ext cx="3316512" cy="2344559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90D7946E-209B-92A2-AD46-5A290C19F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2342" y="3152889"/>
              <a:ext cx="1012497" cy="1649389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6A9AF43-7B40-75B4-F619-3CF14DFF3BA3}"/>
                </a:ext>
              </a:extLst>
            </p:cNvPr>
            <p:cNvSpPr txBox="1"/>
            <p:nvPr/>
          </p:nvSpPr>
          <p:spPr>
            <a:xfrm>
              <a:off x="2730299" y="4658257"/>
              <a:ext cx="992327" cy="72245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dirty="0">
                  <a:solidFill>
                    <a:schemeClr val="accent2"/>
                  </a:solidFill>
                </a:rPr>
                <a:t>Л</a:t>
              </a:r>
              <a:r>
                <a:rPr lang="uk-UA" sz="2800" b="1" dirty="0">
                  <a:solidFill>
                    <a:schemeClr val="accent2"/>
                  </a:solidFill>
                </a:rPr>
                <a:t>ІНІЙ КОДУ</a:t>
              </a:r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370BE27C-0B77-BCBE-1E9F-0E20795FBD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4318" y="3552667"/>
            <a:ext cx="1143160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0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57BF8-98ED-C2C8-A625-4442940BE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3E7572-644E-82E8-1A75-263CACB22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38" y="261793"/>
            <a:ext cx="4143953" cy="2067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16808E-0F43-AD5C-311C-367125D37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496" y="490424"/>
            <a:ext cx="5611008" cy="183858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569ABE0-8AA0-C745-F305-7BC3A1B86F5E}"/>
              </a:ext>
            </a:extLst>
          </p:cNvPr>
          <p:cNvGrpSpPr/>
          <p:nvPr/>
        </p:nvGrpSpPr>
        <p:grpSpPr>
          <a:xfrm>
            <a:off x="3587178" y="343837"/>
            <a:ext cx="181440" cy="207360"/>
            <a:chOff x="3587178" y="343837"/>
            <a:chExt cx="18144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F9F4C9-E06A-DFA8-A423-F2F0A1DDDB70}"/>
                    </a:ext>
                  </a:extLst>
                </p14:cNvPr>
                <p14:cNvContentPartPr/>
                <p14:nvPr/>
              </p14:nvContentPartPr>
              <p14:xfrm>
                <a:off x="3587178" y="343837"/>
                <a:ext cx="82440" cy="195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F9F4C9-E06A-DFA8-A423-F2F0A1DDDB7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81058" y="337717"/>
                  <a:ext cx="94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BE415B0-0278-AB32-D04D-6D4B2F254227}"/>
                    </a:ext>
                  </a:extLst>
                </p14:cNvPr>
                <p14:cNvContentPartPr/>
                <p14:nvPr/>
              </p14:nvContentPartPr>
              <p14:xfrm>
                <a:off x="3622098" y="533917"/>
                <a:ext cx="146520" cy="17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BE415B0-0278-AB32-D04D-6D4B2F25422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15978" y="527797"/>
                  <a:ext cx="1587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3A887D7-E709-D239-283B-6FC773A32387}"/>
                    </a:ext>
                  </a:extLst>
                </p14:cNvPr>
                <p14:cNvContentPartPr/>
                <p14:nvPr/>
              </p14:nvContentPartPr>
              <p14:xfrm>
                <a:off x="3669258" y="386677"/>
                <a:ext cx="12240" cy="139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3A887D7-E709-D239-283B-6FC773A3238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63138" y="380557"/>
                  <a:ext cx="24480" cy="15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0B66F3-6808-F2ED-A347-63262548478C}"/>
                  </a:ext>
                </a:extLst>
              </p14:cNvPr>
              <p14:cNvContentPartPr/>
              <p14:nvPr/>
            </p14:nvContentPartPr>
            <p14:xfrm>
              <a:off x="4325898" y="1149157"/>
              <a:ext cx="5298840" cy="434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0B66F3-6808-F2ED-A347-63262548478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19778" y="1143037"/>
                <a:ext cx="531108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99CCD05-9EAF-356D-0EBA-9DAB5AA76669}"/>
                  </a:ext>
                </a:extLst>
              </p14:cNvPr>
              <p14:cNvContentPartPr/>
              <p14:nvPr/>
            </p14:nvContentPartPr>
            <p14:xfrm>
              <a:off x="5885058" y="598717"/>
              <a:ext cx="183600" cy="227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99CCD05-9EAF-356D-0EBA-9DAB5AA766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78938" y="592597"/>
                <a:ext cx="195840" cy="2397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D993E63-6927-E471-3205-52A15E2A8ABB}"/>
              </a:ext>
            </a:extLst>
          </p:cNvPr>
          <p:cNvSpPr txBox="1"/>
          <p:nvPr/>
        </p:nvSpPr>
        <p:spPr>
          <a:xfrm>
            <a:off x="425038" y="2519086"/>
            <a:ext cx="41439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Просто конструктор, який буде отримувати наші дані для входу.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2DF0AE-E27A-B30E-222F-929EA91E7D1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54792" y="2956025"/>
            <a:ext cx="3505689" cy="8097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C9625B1-9305-8991-AA18-C097F04727E2}"/>
              </a:ext>
            </a:extLst>
          </p:cNvPr>
          <p:cNvSpPr txBox="1"/>
          <p:nvPr/>
        </p:nvSpPr>
        <p:spPr>
          <a:xfrm>
            <a:off x="573823" y="3928830"/>
            <a:ext cx="41439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Але як ми будемо отримувати те що можемо відкрити мессенджер?</a:t>
            </a:r>
          </a:p>
          <a:p>
            <a:endParaRPr lang="uk-UA" dirty="0"/>
          </a:p>
          <a:p>
            <a:r>
              <a:rPr lang="uk-UA" dirty="0"/>
              <a:t>Просто зробимо клас з кодом 1. </a:t>
            </a:r>
          </a:p>
          <a:p>
            <a:r>
              <a:rPr lang="uk-UA" dirty="0"/>
              <a:t>В вебсокеті напишемо змінну для цього.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C75D242-DB6D-9A8E-CD2A-BF843190DF8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14356" y="4008869"/>
            <a:ext cx="4277322" cy="28769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7B34C51-F99C-0E75-CA0C-51D5A0FD889A}"/>
                  </a:ext>
                </a:extLst>
              </p14:cNvPr>
              <p14:cNvContentPartPr/>
              <p14:nvPr/>
            </p14:nvContentPartPr>
            <p14:xfrm>
              <a:off x="9862161" y="3085033"/>
              <a:ext cx="212400" cy="281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7B34C51-F99C-0E75-CA0C-51D5A0FD889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56041" y="3078913"/>
                <a:ext cx="2246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F45E576-8B3D-BDC6-AACE-A7BA47827286}"/>
                  </a:ext>
                </a:extLst>
              </p14:cNvPr>
              <p14:cNvContentPartPr/>
              <p14:nvPr/>
            </p14:nvContentPartPr>
            <p14:xfrm>
              <a:off x="8856858" y="5040757"/>
              <a:ext cx="138240" cy="385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F45E576-8B3D-BDC6-AACE-A7BA4782728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50738" y="5034637"/>
                <a:ext cx="150480" cy="3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671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1B708-1671-74A6-4DB0-A369F00B1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68E81C-A4AA-8E24-0600-7627EF373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59" y="369803"/>
            <a:ext cx="6322305" cy="3299519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0A14B15-11A9-E2F3-3ACC-12F80F521C6E}"/>
              </a:ext>
            </a:extLst>
          </p:cNvPr>
          <p:cNvGrpSpPr/>
          <p:nvPr/>
        </p:nvGrpSpPr>
        <p:grpSpPr>
          <a:xfrm>
            <a:off x="4136898" y="128917"/>
            <a:ext cx="1530360" cy="659880"/>
            <a:chOff x="4136898" y="128917"/>
            <a:chExt cx="1530360" cy="6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A44CB9-3E53-6947-CEB1-16A58AD64E70}"/>
                    </a:ext>
                  </a:extLst>
                </p14:cNvPr>
                <p14:cNvContentPartPr/>
                <p14:nvPr/>
              </p14:nvContentPartPr>
              <p14:xfrm>
                <a:off x="4665018" y="562717"/>
                <a:ext cx="198360" cy="226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A44CB9-3E53-6947-CEB1-16A58AD64E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58898" y="556597"/>
                  <a:ext cx="2106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603EE3-0578-E6BC-A4A3-C41663C1A91D}"/>
                    </a:ext>
                  </a:extLst>
                </p14:cNvPr>
                <p14:cNvContentPartPr/>
                <p14:nvPr/>
              </p14:nvContentPartPr>
              <p14:xfrm>
                <a:off x="4852938" y="596197"/>
                <a:ext cx="109080" cy="109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603EE3-0578-E6BC-A4A3-C41663C1A9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46818" y="590077"/>
                  <a:ext cx="121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C210370-1860-21CF-A8A4-616A51C82A79}"/>
                    </a:ext>
                  </a:extLst>
                </p14:cNvPr>
                <p14:cNvContentPartPr/>
                <p14:nvPr/>
              </p14:nvContentPartPr>
              <p14:xfrm>
                <a:off x="5017818" y="367597"/>
                <a:ext cx="246600" cy="343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C210370-1860-21CF-A8A4-616A51C82A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11698" y="361477"/>
                  <a:ext cx="2588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9DF8942-EC7A-7238-2DC3-0AD8E01E644D}"/>
                    </a:ext>
                  </a:extLst>
                </p14:cNvPr>
                <p14:cNvContentPartPr/>
                <p14:nvPr/>
              </p14:nvContentPartPr>
              <p14:xfrm>
                <a:off x="5235618" y="480637"/>
                <a:ext cx="143280" cy="153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9DF8942-EC7A-7238-2DC3-0AD8E01E64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29498" y="474517"/>
                  <a:ext cx="1555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18D1E7-F064-915A-8DAA-E12B7DD163BE}"/>
                    </a:ext>
                  </a:extLst>
                </p14:cNvPr>
                <p14:cNvContentPartPr/>
                <p14:nvPr/>
              </p14:nvContentPartPr>
              <p14:xfrm>
                <a:off x="5404098" y="344197"/>
                <a:ext cx="263160" cy="291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18D1E7-F064-915A-8DAA-E12B7DD163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97978" y="338077"/>
                  <a:ext cx="2754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9A7513-5195-16D6-EA26-D15C4E852D5E}"/>
                    </a:ext>
                  </a:extLst>
                </p14:cNvPr>
                <p14:cNvContentPartPr/>
                <p14:nvPr/>
              </p14:nvContentPartPr>
              <p14:xfrm>
                <a:off x="5533338" y="506557"/>
                <a:ext cx="118800" cy="9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9A7513-5195-16D6-EA26-D15C4E852D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27218" y="500437"/>
                  <a:ext cx="1310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D54E83A-D9B1-0C78-4D8D-2392E264E238}"/>
                    </a:ext>
                  </a:extLst>
                </p14:cNvPr>
                <p14:cNvContentPartPr/>
                <p14:nvPr/>
              </p14:nvContentPartPr>
              <p14:xfrm>
                <a:off x="4136898" y="279757"/>
                <a:ext cx="154440" cy="236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D54E83A-D9B1-0C78-4D8D-2392E264E2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30778" y="273637"/>
                  <a:ext cx="1666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DF679D0-DC7F-2AA1-F3E7-F0B103CCDFA5}"/>
                    </a:ext>
                  </a:extLst>
                </p14:cNvPr>
                <p14:cNvContentPartPr/>
                <p14:nvPr/>
              </p14:nvContentPartPr>
              <p14:xfrm>
                <a:off x="4278738" y="187237"/>
                <a:ext cx="109080" cy="289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DF679D0-DC7F-2AA1-F3E7-F0B103CCDF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72618" y="181117"/>
                  <a:ext cx="1213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88EF771-F1D0-6369-E114-31EB564D79CB}"/>
                    </a:ext>
                  </a:extLst>
                </p14:cNvPr>
                <p14:cNvContentPartPr/>
                <p14:nvPr/>
              </p14:nvContentPartPr>
              <p14:xfrm>
                <a:off x="4419138" y="304597"/>
                <a:ext cx="65880" cy="194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88EF771-F1D0-6369-E114-31EB564D79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13018" y="298477"/>
                  <a:ext cx="78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39CADFF-51F9-2F9F-2D80-D6DAA56E4F94}"/>
                    </a:ext>
                  </a:extLst>
                </p14:cNvPr>
                <p14:cNvContentPartPr/>
                <p14:nvPr/>
              </p14:nvContentPartPr>
              <p14:xfrm>
                <a:off x="4395738" y="199117"/>
                <a:ext cx="5040" cy="27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39CADFF-51F9-2F9F-2D80-D6DAA56E4F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89618" y="192997"/>
                  <a:ext cx="17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F3A2BF6-DC06-6D4F-B87B-F8CCC28F46BD}"/>
                    </a:ext>
                  </a:extLst>
                </p14:cNvPr>
                <p14:cNvContentPartPr/>
                <p14:nvPr/>
              </p14:nvContentPartPr>
              <p14:xfrm>
                <a:off x="4527138" y="250597"/>
                <a:ext cx="380880" cy="185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F3A2BF6-DC06-6D4F-B87B-F8CCC28F46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21018" y="244477"/>
                  <a:ext cx="3931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728753D-1B7A-4B5A-9639-94B5743F9479}"/>
                    </a:ext>
                  </a:extLst>
                </p14:cNvPr>
                <p14:cNvContentPartPr/>
                <p14:nvPr/>
              </p14:nvContentPartPr>
              <p14:xfrm>
                <a:off x="4935378" y="128917"/>
                <a:ext cx="40680" cy="237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728753D-1B7A-4B5A-9639-94B5743F947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29258" y="122797"/>
                  <a:ext cx="529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319B0BA-27DF-925F-36E0-08DFDBA51A12}"/>
                    </a:ext>
                  </a:extLst>
                </p14:cNvPr>
                <p14:cNvContentPartPr/>
                <p14:nvPr/>
              </p14:nvContentPartPr>
              <p14:xfrm>
                <a:off x="4852938" y="233677"/>
                <a:ext cx="174600" cy="24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319B0BA-27DF-925F-36E0-08DFDBA51A1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46818" y="227557"/>
                  <a:ext cx="18684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D905360-8C1F-E067-AF14-AA71201A4701}"/>
                  </a:ext>
                </a:extLst>
              </p14:cNvPr>
              <p14:cNvContentPartPr/>
              <p14:nvPr/>
            </p14:nvContentPartPr>
            <p14:xfrm>
              <a:off x="4360818" y="1312597"/>
              <a:ext cx="3212640" cy="646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D905360-8C1F-E067-AF14-AA71201A470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54698" y="1306477"/>
                <a:ext cx="3224880" cy="65916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7FD15A78-6DC6-330B-24E9-8D0BFD0D4518}"/>
              </a:ext>
            </a:extLst>
          </p:cNvPr>
          <p:cNvSpPr txBox="1"/>
          <p:nvPr/>
        </p:nvSpPr>
        <p:spPr>
          <a:xfrm>
            <a:off x="7657164" y="245917"/>
            <a:ext cx="414395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Тут отриму</a:t>
            </a:r>
            <a:r>
              <a:rPr lang="uk-UA" dirty="0"/>
              <a:t>ємо код повідомлення і дуже банально розкладаємо при цьому наш </a:t>
            </a:r>
            <a:r>
              <a:rPr lang="en-US" dirty="0" err="1"/>
              <a:t>json</a:t>
            </a:r>
            <a:r>
              <a:rPr lang="uk-UA" dirty="0"/>
              <a:t> – лише звичайні дані, ніяких «власних структур».</a:t>
            </a:r>
          </a:p>
          <a:p>
            <a:endParaRPr lang="uk-UA" dirty="0"/>
          </a:p>
          <a:p>
            <a:r>
              <a:rPr lang="uk-UA" dirty="0"/>
              <a:t>Далі при перевірках буде розкладення на кастомні класи (якщо треба). Бо сама бібліотека не робить це за вас, вам треба написати шифратор/дешифратор.</a:t>
            </a:r>
            <a:endParaRPr lang="en-US" dirty="0"/>
          </a:p>
          <a:p>
            <a:endParaRPr lang="en-US" dirty="0"/>
          </a:p>
          <a:p>
            <a:r>
              <a:rPr lang="uk-UA" dirty="0"/>
              <a:t>Додамо невдалу спробу і її код як число 2 (на картинці 2 😁).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C0EBE29-68D2-63B4-EF29-B5B043B3FC7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49671" y="4193122"/>
            <a:ext cx="7109300" cy="21169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2EDCAF0-37FB-F630-E1D0-634D4B50BCBF}"/>
                  </a:ext>
                </a:extLst>
              </p14:cNvPr>
              <p14:cNvContentPartPr/>
              <p14:nvPr/>
            </p14:nvContentPartPr>
            <p14:xfrm>
              <a:off x="433938" y="5332717"/>
              <a:ext cx="867240" cy="226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2EDCAF0-37FB-F630-E1D0-634D4B50BC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7818" y="5326597"/>
                <a:ext cx="8794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E39966E-52A0-3F88-A46A-2C21C5D21CA0}"/>
                  </a:ext>
                </a:extLst>
              </p14:cNvPr>
              <p14:cNvContentPartPr/>
              <p14:nvPr/>
            </p14:nvContentPartPr>
            <p14:xfrm>
              <a:off x="1851978" y="4360717"/>
              <a:ext cx="387720" cy="506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E39966E-52A0-3F88-A46A-2C21C5D21CA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845858" y="4354597"/>
                <a:ext cx="39996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D588837-8F9E-0879-2CC0-76C1ADC8C67A}"/>
                  </a:ext>
                </a:extLst>
              </p14:cNvPr>
              <p14:cNvContentPartPr/>
              <p14:nvPr/>
            </p14:nvContentPartPr>
            <p14:xfrm>
              <a:off x="1980858" y="5532517"/>
              <a:ext cx="288360" cy="3877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D588837-8F9E-0879-2CC0-76C1ADC8C67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974738" y="5526397"/>
                <a:ext cx="300600" cy="39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20276B4D-7D23-FD1C-7D68-D8088B78C21C}"/>
              </a:ext>
            </a:extLst>
          </p:cNvPr>
          <p:cNvGrpSpPr/>
          <p:nvPr/>
        </p:nvGrpSpPr>
        <p:grpSpPr>
          <a:xfrm>
            <a:off x="6248298" y="3073357"/>
            <a:ext cx="296640" cy="373320"/>
            <a:chOff x="6248298" y="3073357"/>
            <a:chExt cx="29664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7B40087-DF4A-9538-532E-C4C977649792}"/>
                    </a:ext>
                  </a:extLst>
                </p14:cNvPr>
                <p14:cNvContentPartPr/>
                <p14:nvPr/>
              </p14:nvContentPartPr>
              <p14:xfrm>
                <a:off x="6248298" y="3073357"/>
                <a:ext cx="150840" cy="367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7B40087-DF4A-9538-532E-C4C97764979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42178" y="3067237"/>
                  <a:ext cx="1630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00DDE9D-90AA-5E25-26F1-7452EA5E8D9A}"/>
                    </a:ext>
                  </a:extLst>
                </p14:cNvPr>
                <p14:cNvContentPartPr/>
                <p14:nvPr/>
              </p14:nvContentPartPr>
              <p14:xfrm>
                <a:off x="6283218" y="3432637"/>
                <a:ext cx="261720" cy="14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00DDE9D-90AA-5E25-26F1-7452EA5E8D9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77098" y="3426517"/>
                  <a:ext cx="27396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78237D8-5B41-755C-B269-DF6784476E25}"/>
              </a:ext>
            </a:extLst>
          </p:cNvPr>
          <p:cNvGrpSpPr/>
          <p:nvPr/>
        </p:nvGrpSpPr>
        <p:grpSpPr>
          <a:xfrm>
            <a:off x="6256938" y="5701717"/>
            <a:ext cx="343800" cy="383400"/>
            <a:chOff x="6256938" y="5701717"/>
            <a:chExt cx="343800" cy="38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C64C433-21B1-C7DD-7BBA-2C724485125A}"/>
                    </a:ext>
                  </a:extLst>
                </p14:cNvPr>
                <p14:cNvContentPartPr/>
                <p14:nvPr/>
              </p14:nvContentPartPr>
              <p14:xfrm>
                <a:off x="6379698" y="5744197"/>
                <a:ext cx="56160" cy="121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C64C433-21B1-C7DD-7BBA-2C724485125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73578" y="5738077"/>
                  <a:ext cx="68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E79C202-8CE4-F898-EE78-AAB3A83DDD36}"/>
                    </a:ext>
                  </a:extLst>
                </p14:cNvPr>
                <p14:cNvContentPartPr/>
                <p14:nvPr/>
              </p14:nvContentPartPr>
              <p14:xfrm>
                <a:off x="6256938" y="5701717"/>
                <a:ext cx="343800" cy="383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E79C202-8CE4-F898-EE78-AAB3A83DDD3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50818" y="5695597"/>
                  <a:ext cx="356040" cy="3956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9168440C-549C-5272-1174-7CA7156EED3C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7469051" y="3928604"/>
            <a:ext cx="4461114" cy="27901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C97936C-77A0-A7CC-6D28-ABAC78D64530}"/>
                  </a:ext>
                </a:extLst>
              </p14:cNvPr>
              <p14:cNvContentPartPr/>
              <p14:nvPr/>
            </p14:nvContentPartPr>
            <p14:xfrm>
              <a:off x="11722818" y="6461677"/>
              <a:ext cx="190440" cy="257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C97936C-77A0-A7CC-6D28-ABAC78D6453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716698" y="6455557"/>
                <a:ext cx="202680" cy="26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21099FF1-30CF-25BE-B108-9EE496672319}"/>
              </a:ext>
            </a:extLst>
          </p:cNvPr>
          <p:cNvGrpSpPr/>
          <p:nvPr/>
        </p:nvGrpSpPr>
        <p:grpSpPr>
          <a:xfrm>
            <a:off x="7583538" y="5240197"/>
            <a:ext cx="2547720" cy="622080"/>
            <a:chOff x="7583538" y="5240197"/>
            <a:chExt cx="2547720" cy="6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B8684B5-D5C2-AE09-E857-E6FFF7B760E6}"/>
                    </a:ext>
                  </a:extLst>
                </p14:cNvPr>
                <p14:cNvContentPartPr/>
                <p14:nvPr/>
              </p14:nvContentPartPr>
              <p14:xfrm>
                <a:off x="7583538" y="5240197"/>
                <a:ext cx="510840" cy="622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B8684B5-D5C2-AE09-E857-E6FFF7B760E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77418" y="5234077"/>
                  <a:ext cx="52308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1E4CB46-5086-3F4D-4559-B4C62B3A4870}"/>
                    </a:ext>
                  </a:extLst>
                </p14:cNvPr>
                <p14:cNvContentPartPr/>
                <p14:nvPr/>
              </p14:nvContentPartPr>
              <p14:xfrm>
                <a:off x="7866138" y="5251717"/>
                <a:ext cx="2265120" cy="598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1E4CB46-5086-3F4D-4559-B4C62B3A487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60018" y="5245597"/>
                  <a:ext cx="2277360" cy="61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93E414A-6036-51A7-7FCA-6FFFA136CF09}"/>
              </a:ext>
            </a:extLst>
          </p:cNvPr>
          <p:cNvGrpSpPr/>
          <p:nvPr/>
        </p:nvGrpSpPr>
        <p:grpSpPr>
          <a:xfrm>
            <a:off x="4254618" y="4592917"/>
            <a:ext cx="963360" cy="727920"/>
            <a:chOff x="4254618" y="4592917"/>
            <a:chExt cx="963360" cy="72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168A3AE-0D8A-A91C-4332-15FF46E6FD86}"/>
                    </a:ext>
                  </a:extLst>
                </p14:cNvPr>
                <p14:cNvContentPartPr/>
                <p14:nvPr/>
              </p14:nvContentPartPr>
              <p14:xfrm>
                <a:off x="4254618" y="4592917"/>
                <a:ext cx="318960" cy="354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168A3AE-0D8A-A91C-4332-15FF46E6FD8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48498" y="4586797"/>
                  <a:ext cx="3312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9EFF947-6513-4A2D-3088-7D34FB437225}"/>
                    </a:ext>
                  </a:extLst>
                </p14:cNvPr>
                <p14:cNvContentPartPr/>
                <p14:nvPr/>
              </p14:nvContentPartPr>
              <p14:xfrm>
                <a:off x="4571778" y="4851757"/>
                <a:ext cx="646200" cy="469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9EFF947-6513-4A2D-3088-7D34FB4372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65658" y="4845637"/>
                  <a:ext cx="6584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0F038A-50E8-5BFB-902C-C07F13E9734F}"/>
                    </a:ext>
                  </a:extLst>
                </p14:cNvPr>
                <p14:cNvContentPartPr/>
                <p14:nvPr/>
              </p14:nvContentPartPr>
              <p14:xfrm>
                <a:off x="4560258" y="4852837"/>
                <a:ext cx="80640" cy="165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0F038A-50E8-5BFB-902C-C07F13E9734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54138" y="4846717"/>
                  <a:ext cx="92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182DDF8-B2A6-0E8E-6B02-5174FB456D01}"/>
                    </a:ext>
                  </a:extLst>
                </p14:cNvPr>
                <p14:cNvContentPartPr/>
                <p14:nvPr/>
              </p14:nvContentPartPr>
              <p14:xfrm>
                <a:off x="4583658" y="4841317"/>
                <a:ext cx="244440" cy="43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182DDF8-B2A6-0E8E-6B02-5174FB456D0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77538" y="4835197"/>
                  <a:ext cx="256680" cy="55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D4FDF49-683D-AA7A-B372-CCC9A34003DC}"/>
              </a:ext>
            </a:extLst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10090777" y="3586013"/>
            <a:ext cx="274458" cy="26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0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03C8A-F105-46AE-3734-86F85D9D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5A5DB2B-95A1-B46F-E59A-A4D869D3D0B0}"/>
              </a:ext>
            </a:extLst>
          </p:cNvPr>
          <p:cNvSpPr txBox="1">
            <a:spLocks/>
          </p:cNvSpPr>
          <p:nvPr/>
        </p:nvSpPr>
        <p:spPr>
          <a:xfrm>
            <a:off x="134111" y="292649"/>
            <a:ext cx="82433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Результат</a:t>
            </a:r>
            <a:endParaRPr lang="uk-UA" b="1" dirty="0"/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D6DF6F-F637-3B72-7116-98156B4CC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" y="1618212"/>
            <a:ext cx="5644662" cy="42334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2C7198-7E1D-27ED-2AD8-2F86211114AB}"/>
              </a:ext>
            </a:extLst>
          </p:cNvPr>
          <p:cNvSpPr txBox="1"/>
          <p:nvPr/>
        </p:nvSpPr>
        <p:spPr>
          <a:xfrm>
            <a:off x="7665761" y="5390044"/>
            <a:ext cx="31698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Поправимо структуру, щоб наші пакети виглядали краще та зрозуміліше.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6302A8-450E-B322-502F-3CB9964F7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214" y="386433"/>
            <a:ext cx="2654289" cy="48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F8527-8011-0D33-BAF8-F16A989F5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754" y="2204487"/>
            <a:ext cx="7156938" cy="2449025"/>
          </a:xfrm>
        </p:spPr>
        <p:txBody>
          <a:bodyPr/>
          <a:lstStyle/>
          <a:p>
            <a:pPr algn="ctr"/>
            <a:r>
              <a:rPr lang="uk-UA" dirty="0"/>
              <a:t>Продовженню з се</a:t>
            </a:r>
            <a:r>
              <a:rPr lang="ru-RU" dirty="0"/>
              <a:t>р</a:t>
            </a:r>
            <a:r>
              <a:rPr lang="uk-UA" dirty="0"/>
              <a:t>вером бути...</a:t>
            </a:r>
          </a:p>
        </p:txBody>
      </p:sp>
      <p:pic>
        <p:nvPicPr>
          <p:cNvPr id="5" name="Picture 4" descr="A dark hallway with purple and blue lights&#10;&#10;AI-generated content may be incorrect.">
            <a:extLst>
              <a:ext uri="{FF2B5EF4-FFF2-40B4-BE49-F238E27FC236}">
                <a16:creationId xmlns:a16="http://schemas.microsoft.com/office/drawing/2014/main" id="{40FAF3CC-6A68-F584-EB26-0CA8E3D01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54" y="2857134"/>
            <a:ext cx="6550269" cy="368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6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20014-2139-945F-EFE5-96403A980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6B5828-BC9B-68D8-8A32-6125CDC5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26" y="265555"/>
            <a:ext cx="3675185" cy="6592445"/>
          </a:xfrm>
        </p:spPr>
        <p:txBody>
          <a:bodyPr>
            <a:normAutofit/>
          </a:bodyPr>
          <a:lstStyle/>
          <a:p>
            <a:r>
              <a:rPr lang="uk-UA" sz="2000" dirty="0"/>
              <a:t>Зробимо вебсокет клієнта, щоб він міг відсилати кнопкою дані на сервер, читав айпі, порт і т.д.</a:t>
            </a:r>
          </a:p>
          <a:p>
            <a:endParaRPr lang="uk-UA" sz="2000" dirty="0"/>
          </a:p>
          <a:p>
            <a:endParaRPr lang="uk-UA" sz="2000" dirty="0"/>
          </a:p>
          <a:p>
            <a:endParaRPr lang="uk-UA" sz="2000" dirty="0"/>
          </a:p>
          <a:p>
            <a:endParaRPr lang="uk-UA" sz="2000" dirty="0"/>
          </a:p>
          <a:p>
            <a:endParaRPr lang="uk-UA" sz="2000" dirty="0"/>
          </a:p>
          <a:p>
            <a:endParaRPr lang="uk-UA" sz="2000" dirty="0"/>
          </a:p>
          <a:p>
            <a:endParaRPr lang="uk-UA" sz="2000" dirty="0"/>
          </a:p>
          <a:p>
            <a:endParaRPr lang="uk-UA" sz="2000" dirty="0"/>
          </a:p>
          <a:p>
            <a:endParaRPr lang="uk-UA" sz="2000" dirty="0"/>
          </a:p>
          <a:p>
            <a:endParaRPr lang="uk-UA" sz="2000" dirty="0"/>
          </a:p>
          <a:p>
            <a:endParaRPr lang="uk-UA" sz="2000" dirty="0"/>
          </a:p>
          <a:p>
            <a:endParaRPr lang="uk-UA" sz="2000" dirty="0"/>
          </a:p>
          <a:p>
            <a:r>
              <a:rPr lang="uk-UA" sz="2000" b="1" dirty="0">
                <a:solidFill>
                  <a:srgbClr val="FF0000"/>
                </a:solidFill>
              </a:rPr>
              <a:t>Робимо у проекті </a:t>
            </a:r>
            <a:r>
              <a:rPr lang="en-US" sz="2000" b="1" u="sng" dirty="0">
                <a:solidFill>
                  <a:srgbClr val="FF0000"/>
                </a:solidFill>
              </a:rPr>
              <a:t>client</a:t>
            </a:r>
            <a:r>
              <a:rPr lang="en-US" sz="20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4F7D57-A34D-B1BA-43CA-F62842518DD1}"/>
              </a:ext>
            </a:extLst>
          </p:cNvPr>
          <p:cNvSpPr txBox="1"/>
          <p:nvPr/>
        </p:nvSpPr>
        <p:spPr>
          <a:xfrm>
            <a:off x="9432318" y="2464845"/>
            <a:ext cx="22204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u="sng" dirty="0">
                <a:solidFill>
                  <a:srgbClr val="FF0000"/>
                </a:solidFill>
              </a:rPr>
              <a:t>Найпростіша поведінка при підключенні, поки що.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0AEE6-52F1-4D17-EC83-8AE0F64BC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04" y="1699612"/>
            <a:ext cx="2289433" cy="196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76895-2AA5-98B4-96ED-654107219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011" y="865719"/>
            <a:ext cx="5268060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4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834CB-7033-A11F-F7AB-3B4FCE94D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6BAA76B7-2E6B-A2BD-E05C-18F0BB2FC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435" y="5274317"/>
            <a:ext cx="6954220" cy="1705213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D9A6865-45A8-A690-09A3-6368F423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3415" y="236806"/>
            <a:ext cx="4108938" cy="5529849"/>
          </a:xfrm>
        </p:spPr>
        <p:txBody>
          <a:bodyPr>
            <a:normAutofit/>
          </a:bodyPr>
          <a:lstStyle/>
          <a:p>
            <a:r>
              <a:rPr lang="uk-UA" sz="2400" dirty="0"/>
              <a:t>Шукаємо кнопку в файлі, та додаємо </a:t>
            </a:r>
            <a:r>
              <a:rPr lang="en-US" sz="2400" dirty="0" err="1"/>
              <a:t>onAction</a:t>
            </a:r>
            <a:r>
              <a:rPr lang="en-US" sz="2400" dirty="0"/>
              <a:t>.</a:t>
            </a:r>
          </a:p>
          <a:p>
            <a:r>
              <a:rPr lang="uk-UA" sz="2400" dirty="0"/>
              <a:t>Після цього його реалізацію в </a:t>
            </a:r>
            <a:r>
              <a:rPr lang="en-US" sz="2400" dirty="0" err="1"/>
              <a:t>LoginUI</a:t>
            </a:r>
            <a:r>
              <a:rPr lang="en-US" sz="2400" dirty="0"/>
              <a:t>.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Щоб побачити результат, допишемо на координатах табличного контейнера (0,4) текст з статусом</a:t>
            </a:r>
            <a:r>
              <a:rPr lang="en-US" sz="2400" dirty="0"/>
              <a:t>.</a:t>
            </a:r>
            <a:endParaRPr lang="uk-UA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07796-54F5-0E79-D76A-3280FD4A5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33" y="107979"/>
            <a:ext cx="7602011" cy="1343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A1CF1B-4A85-A92D-79D4-D28882ECF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128" y="1555866"/>
            <a:ext cx="3702307" cy="822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ED92CB-14E5-CA46-2F43-0C92D057FC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665" y="2461932"/>
            <a:ext cx="7344800" cy="24101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4244EE4-6B1C-74F5-95DF-8E57877F9827}"/>
                  </a:ext>
                </a:extLst>
              </p14:cNvPr>
              <p14:cNvContentPartPr/>
              <p14:nvPr/>
            </p14:nvContentPartPr>
            <p14:xfrm>
              <a:off x="3375498" y="604883"/>
              <a:ext cx="3320640" cy="1084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4244EE4-6B1C-74F5-95DF-8E57877F98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69378" y="598763"/>
                <a:ext cx="3332880" cy="10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33D62E4-9D6D-216C-0128-F1A3EE9D74F1}"/>
                  </a:ext>
                </a:extLst>
              </p14:cNvPr>
              <p14:cNvContentPartPr/>
              <p14:nvPr/>
            </p14:nvContentPartPr>
            <p14:xfrm>
              <a:off x="1057098" y="2067563"/>
              <a:ext cx="321840" cy="426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33D62E4-9D6D-216C-0128-F1A3EE9D74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0978" y="2061443"/>
                <a:ext cx="334080" cy="43884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1AFE88F2-5736-2DC7-6EDE-A774C03189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6520" y="3871050"/>
            <a:ext cx="4515480" cy="13527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962523D-4B96-9A82-79AA-B66ABB87D7D8}"/>
                  </a:ext>
                </a:extLst>
              </p14:cNvPr>
              <p14:cNvContentPartPr/>
              <p14:nvPr/>
            </p14:nvContentPartPr>
            <p14:xfrm>
              <a:off x="10520895" y="5107805"/>
              <a:ext cx="1213905" cy="1468755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962523D-4B96-9A82-79AA-B66ABB87D7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14773" y="5101687"/>
                <a:ext cx="1226148" cy="1480992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0D26FEAD-E73C-9C50-22E1-86DCA81B6CB9}"/>
              </a:ext>
            </a:extLst>
          </p:cNvPr>
          <p:cNvGrpSpPr/>
          <p:nvPr/>
        </p:nvGrpSpPr>
        <p:grpSpPr>
          <a:xfrm>
            <a:off x="7937460" y="4412113"/>
            <a:ext cx="748800" cy="317160"/>
            <a:chOff x="7746710" y="3717780"/>
            <a:chExt cx="748800" cy="3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E6078D6-6B37-1F3C-1C75-0E57A4B83787}"/>
                    </a:ext>
                  </a:extLst>
                </p14:cNvPr>
                <p14:cNvContentPartPr/>
                <p14:nvPr/>
              </p14:nvContentPartPr>
              <p14:xfrm>
                <a:off x="7746710" y="3724260"/>
                <a:ext cx="158760" cy="274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E6078D6-6B37-1F3C-1C75-0E57A4B8378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40590" y="3718140"/>
                  <a:ext cx="1710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3D9AC70-422E-E9B0-1BF1-02BE53F64CF6}"/>
                    </a:ext>
                  </a:extLst>
                </p14:cNvPr>
                <p14:cNvContentPartPr/>
                <p14:nvPr/>
              </p14:nvContentPartPr>
              <p14:xfrm>
                <a:off x="7895750" y="3825780"/>
                <a:ext cx="79920" cy="129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3D9AC70-422E-E9B0-1BF1-02BE53F64C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89630" y="3819660"/>
                  <a:ext cx="92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9307A2C-C871-21B7-2508-59508BD3C9A6}"/>
                    </a:ext>
                  </a:extLst>
                </p14:cNvPr>
                <p14:cNvContentPartPr/>
                <p14:nvPr/>
              </p14:nvContentPartPr>
              <p14:xfrm>
                <a:off x="8009870" y="3809940"/>
                <a:ext cx="85680" cy="225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9307A2C-C871-21B7-2508-59508BD3C9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03750" y="3803820"/>
                  <a:ext cx="97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E8C8DE4-A809-185E-F7E4-9F19E6625341}"/>
                    </a:ext>
                  </a:extLst>
                </p14:cNvPr>
                <p14:cNvContentPartPr/>
                <p14:nvPr/>
              </p14:nvContentPartPr>
              <p14:xfrm>
                <a:off x="8134070" y="3819300"/>
                <a:ext cx="22680" cy="89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E8C8DE4-A809-185E-F7E4-9F19E66253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27950" y="3813180"/>
                  <a:ext cx="34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B922E56-950F-D333-42EE-2C8BB92F1941}"/>
                    </a:ext>
                  </a:extLst>
                </p14:cNvPr>
                <p14:cNvContentPartPr/>
                <p14:nvPr/>
              </p14:nvContentPartPr>
              <p14:xfrm>
                <a:off x="8130830" y="3749460"/>
                <a:ext cx="3960" cy="6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B922E56-950F-D333-42EE-2C8BB92F19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24710" y="3743340"/>
                  <a:ext cx="162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5D2632D-D4EB-1D3B-4E5E-5CFB15763741}"/>
                    </a:ext>
                  </a:extLst>
                </p14:cNvPr>
                <p14:cNvContentPartPr/>
                <p14:nvPr/>
              </p14:nvContentPartPr>
              <p14:xfrm>
                <a:off x="8172230" y="3790860"/>
                <a:ext cx="117000" cy="128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5D2632D-D4EB-1D3B-4E5E-5CFB157637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66110" y="3784740"/>
                  <a:ext cx="129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77FE088-6703-4B59-9DCB-293933992226}"/>
                    </a:ext>
                  </a:extLst>
                </p14:cNvPr>
                <p14:cNvContentPartPr/>
                <p14:nvPr/>
              </p14:nvContentPartPr>
              <p14:xfrm>
                <a:off x="8289230" y="3727140"/>
                <a:ext cx="140040" cy="168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77FE088-6703-4B59-9DCB-2939339922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83110" y="3721020"/>
                  <a:ext cx="152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93A8168-C352-9E33-D444-AAF7F199F18B}"/>
                    </a:ext>
                  </a:extLst>
                </p14:cNvPr>
                <p14:cNvContentPartPr/>
                <p14:nvPr/>
              </p14:nvContentPartPr>
              <p14:xfrm>
                <a:off x="8451590" y="3717780"/>
                <a:ext cx="22680" cy="136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93A8168-C352-9E33-D444-AAF7F199F18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45470" y="3711660"/>
                  <a:ext cx="34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BA7D11-B27E-E0C4-A897-129583856D2E}"/>
                    </a:ext>
                  </a:extLst>
                </p14:cNvPr>
                <p14:cNvContentPartPr/>
                <p14:nvPr/>
              </p14:nvContentPartPr>
              <p14:xfrm>
                <a:off x="8445470" y="3856380"/>
                <a:ext cx="50040" cy="10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BA7D11-B27E-E0C4-A897-129583856D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39350" y="3850260"/>
                  <a:ext cx="62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2E4A9F6-D9EC-FB60-93F1-44F0F78E360C}"/>
                    </a:ext>
                  </a:extLst>
                </p14:cNvPr>
                <p14:cNvContentPartPr/>
                <p14:nvPr/>
              </p14:nvContentPartPr>
              <p14:xfrm>
                <a:off x="8404070" y="3717780"/>
                <a:ext cx="85680" cy="22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2E4A9F6-D9EC-FB60-93F1-44F0F78E360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97950" y="3711660"/>
                  <a:ext cx="9792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49B365-E5AC-83FA-7B83-C5942AA5C990}"/>
              </a:ext>
            </a:extLst>
          </p:cNvPr>
          <p:cNvGrpSpPr/>
          <p:nvPr/>
        </p:nvGrpSpPr>
        <p:grpSpPr>
          <a:xfrm>
            <a:off x="5371720" y="2579120"/>
            <a:ext cx="1400760" cy="503640"/>
            <a:chOff x="5371720" y="2579120"/>
            <a:chExt cx="1400760" cy="50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13D6937-A224-C61E-E615-2823792B0A10}"/>
                    </a:ext>
                  </a:extLst>
                </p14:cNvPr>
                <p14:cNvContentPartPr/>
                <p14:nvPr/>
              </p14:nvContentPartPr>
              <p14:xfrm>
                <a:off x="5371720" y="2616200"/>
                <a:ext cx="202680" cy="35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13D6937-A224-C61E-E615-2823792B0A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65600" y="2610080"/>
                  <a:ext cx="2149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101298-B625-A4FA-5AB8-A26BED06CA4D}"/>
                    </a:ext>
                  </a:extLst>
                </p14:cNvPr>
                <p14:cNvContentPartPr/>
                <p14:nvPr/>
              </p14:nvContentPartPr>
              <p14:xfrm>
                <a:off x="5587360" y="2806640"/>
                <a:ext cx="118080" cy="162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101298-B625-A4FA-5AB8-A26BED06CA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81240" y="2800520"/>
                  <a:ext cx="1303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383871-FF5C-92CC-9276-BF732A1ACD07}"/>
                    </a:ext>
                  </a:extLst>
                </p14:cNvPr>
                <p14:cNvContentPartPr/>
                <p14:nvPr/>
              </p14:nvContentPartPr>
              <p14:xfrm>
                <a:off x="5791120" y="2783600"/>
                <a:ext cx="116640" cy="299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383871-FF5C-92CC-9276-BF732A1ACD0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85000" y="2777480"/>
                  <a:ext cx="128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693AC95-B71E-46EE-8E52-590144973AB4}"/>
                    </a:ext>
                  </a:extLst>
                </p14:cNvPr>
                <p14:cNvContentPartPr/>
                <p14:nvPr/>
              </p14:nvContentPartPr>
              <p14:xfrm>
                <a:off x="5981560" y="2819240"/>
                <a:ext cx="48960" cy="133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693AC95-B71E-46EE-8E52-590144973A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75440" y="2813120"/>
                  <a:ext cx="61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185626B-156A-5877-AC57-565B67116449}"/>
                    </a:ext>
                  </a:extLst>
                </p14:cNvPr>
                <p14:cNvContentPartPr/>
                <p14:nvPr/>
              </p14:nvContentPartPr>
              <p14:xfrm>
                <a:off x="5994160" y="2717360"/>
                <a:ext cx="8280" cy="15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185626B-156A-5877-AC57-565B6711644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88040" y="2711240"/>
                  <a:ext cx="20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34FC31D-75D1-6D9F-6193-3E7CACF94D64}"/>
                    </a:ext>
                  </a:extLst>
                </p14:cNvPr>
                <p14:cNvContentPartPr/>
                <p14:nvPr/>
              </p14:nvContentPartPr>
              <p14:xfrm>
                <a:off x="6057520" y="2753360"/>
                <a:ext cx="217080" cy="153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34FC31D-75D1-6D9F-6193-3E7CACF94D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51400" y="2747240"/>
                  <a:ext cx="229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5BD47FD-A03D-5D8D-37AA-000A492C5387}"/>
                    </a:ext>
                  </a:extLst>
                </p14:cNvPr>
                <p14:cNvContentPartPr/>
                <p14:nvPr/>
              </p14:nvContentPartPr>
              <p14:xfrm>
                <a:off x="6375400" y="2603240"/>
                <a:ext cx="264240" cy="319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5BD47FD-A03D-5D8D-37AA-000A492C538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69280" y="2597120"/>
                  <a:ext cx="276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F812F37-95E0-18AE-AF99-C0C6C3C39F7A}"/>
                    </a:ext>
                  </a:extLst>
                </p14:cNvPr>
                <p14:cNvContentPartPr/>
                <p14:nvPr/>
              </p14:nvContentPartPr>
              <p14:xfrm>
                <a:off x="6705520" y="2679560"/>
                <a:ext cx="360" cy="230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F812F37-95E0-18AE-AF99-C0C6C3C39F7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99400" y="2673440"/>
                  <a:ext cx="12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3E3E304-D970-12ED-5C5A-A69862B384F7}"/>
                    </a:ext>
                  </a:extLst>
                </p14:cNvPr>
                <p14:cNvContentPartPr/>
                <p14:nvPr/>
              </p14:nvContentPartPr>
              <p14:xfrm>
                <a:off x="6667000" y="2882600"/>
                <a:ext cx="105480" cy="14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3E3E304-D970-12ED-5C5A-A69862B384F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60880" y="2876480"/>
                  <a:ext cx="117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DBAD982-AFD4-B0D0-E3A4-E70D6BA6CBCB}"/>
                    </a:ext>
                  </a:extLst>
                </p14:cNvPr>
                <p14:cNvContentPartPr/>
                <p14:nvPr/>
              </p14:nvContentPartPr>
              <p14:xfrm>
                <a:off x="6565840" y="2579120"/>
                <a:ext cx="142920" cy="33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DBAD982-AFD4-B0D0-E3A4-E70D6BA6CBC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59720" y="2573000"/>
                  <a:ext cx="15516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77C2536-5BA3-8EEF-0DAC-DE0CB5CFF2AF}"/>
              </a:ext>
            </a:extLst>
          </p:cNvPr>
          <p:cNvGrpSpPr/>
          <p:nvPr/>
        </p:nvGrpSpPr>
        <p:grpSpPr>
          <a:xfrm>
            <a:off x="6448480" y="914120"/>
            <a:ext cx="710280" cy="393840"/>
            <a:chOff x="6448480" y="914120"/>
            <a:chExt cx="71028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2DE2720-32FA-222B-F877-729137808C99}"/>
                    </a:ext>
                  </a:extLst>
                </p14:cNvPr>
                <p14:cNvContentPartPr/>
                <p14:nvPr/>
              </p14:nvContentPartPr>
              <p14:xfrm>
                <a:off x="6448480" y="1287440"/>
                <a:ext cx="3240" cy="7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2DE2720-32FA-222B-F877-729137808C9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42360" y="1281320"/>
                  <a:ext cx="154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0EBB2F0-75CE-D0A0-6748-2788FD240CBD}"/>
                    </a:ext>
                  </a:extLst>
                </p14:cNvPr>
                <p14:cNvContentPartPr/>
                <p14:nvPr/>
              </p14:nvContentPartPr>
              <p14:xfrm>
                <a:off x="6564400" y="1067120"/>
                <a:ext cx="57240" cy="240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0EBB2F0-75CE-D0A0-6748-2788FD240CB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58280" y="1061000"/>
                  <a:ext cx="694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FFB85F-8B94-197A-81A9-52D75AAAD64B}"/>
                    </a:ext>
                  </a:extLst>
                </p14:cNvPr>
                <p14:cNvContentPartPr/>
                <p14:nvPr/>
              </p14:nvContentPartPr>
              <p14:xfrm>
                <a:off x="6552880" y="1180880"/>
                <a:ext cx="125640" cy="13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FFB85F-8B94-197A-81A9-52D75AAAD64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46760" y="1174760"/>
                  <a:ext cx="137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D896968-EA4B-F023-0378-60CD4CDF2155}"/>
                    </a:ext>
                  </a:extLst>
                </p14:cNvPr>
                <p14:cNvContentPartPr/>
                <p14:nvPr/>
              </p14:nvContentPartPr>
              <p14:xfrm>
                <a:off x="6700840" y="1130120"/>
                <a:ext cx="55800" cy="159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D896968-EA4B-F023-0378-60CD4CDF215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94720" y="1124000"/>
                  <a:ext cx="68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3046C4A-5927-9C32-03B8-07A384BB6DA7}"/>
                    </a:ext>
                  </a:extLst>
                </p14:cNvPr>
                <p14:cNvContentPartPr/>
                <p14:nvPr/>
              </p14:nvContentPartPr>
              <p14:xfrm>
                <a:off x="6692560" y="1130120"/>
                <a:ext cx="133560" cy="123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3046C4A-5927-9C32-03B8-07A384BB6DA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86440" y="1124000"/>
                  <a:ext cx="145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06119AD-CDE4-A76A-D7C5-B59F97664C5C}"/>
                    </a:ext>
                  </a:extLst>
                </p14:cNvPr>
                <p14:cNvContentPartPr/>
                <p14:nvPr/>
              </p14:nvContentPartPr>
              <p14:xfrm>
                <a:off x="6845200" y="1093400"/>
                <a:ext cx="228240" cy="154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06119AD-CDE4-A76A-D7C5-B59F97664C5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39080" y="1087280"/>
                  <a:ext cx="240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25639FC-2977-75C2-511F-897DB479C5A0}"/>
                    </a:ext>
                  </a:extLst>
                </p14:cNvPr>
                <p14:cNvContentPartPr/>
                <p14:nvPr/>
              </p14:nvContentPartPr>
              <p14:xfrm>
                <a:off x="7124200" y="914120"/>
                <a:ext cx="34560" cy="308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25639FC-2977-75C2-511F-897DB479C5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18080" y="908000"/>
                  <a:ext cx="4680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8EBB09A-7426-5A4A-93E7-0C831DC7FDC6}"/>
              </a:ext>
            </a:extLst>
          </p:cNvPr>
          <p:cNvGrpSpPr/>
          <p:nvPr/>
        </p:nvGrpSpPr>
        <p:grpSpPr>
          <a:xfrm>
            <a:off x="7632540" y="6553160"/>
            <a:ext cx="508320" cy="291960"/>
            <a:chOff x="7632540" y="6553160"/>
            <a:chExt cx="50832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2A65FF8-AF5F-7383-FE89-7C84608E0858}"/>
                    </a:ext>
                  </a:extLst>
                </p14:cNvPr>
                <p14:cNvContentPartPr/>
                <p14:nvPr/>
              </p14:nvContentPartPr>
              <p14:xfrm>
                <a:off x="7632540" y="6794360"/>
                <a:ext cx="360" cy="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2A65FF8-AF5F-7383-FE89-7C84608E085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26420" y="6788240"/>
                  <a:ext cx="126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5F6EDBE-9D9B-1104-8401-163C49385C68}"/>
                    </a:ext>
                  </a:extLst>
                </p14:cNvPr>
                <p14:cNvContentPartPr/>
                <p14:nvPr/>
              </p14:nvContentPartPr>
              <p14:xfrm>
                <a:off x="7682220" y="6576560"/>
                <a:ext cx="87480" cy="268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5F6EDBE-9D9B-1104-8401-163C49385C6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76100" y="6570440"/>
                  <a:ext cx="997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BB2DA36-BFDD-B12F-5784-B03EF5DE3851}"/>
                    </a:ext>
                  </a:extLst>
                </p14:cNvPr>
                <p14:cNvContentPartPr/>
                <p14:nvPr/>
              </p14:nvContentPartPr>
              <p14:xfrm>
                <a:off x="7632540" y="6692840"/>
                <a:ext cx="11304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BB2DA36-BFDD-B12F-5784-B03EF5DE385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26420" y="6686720"/>
                  <a:ext cx="1252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02023F0-710D-81B9-E1F5-789533D1108D}"/>
                    </a:ext>
                  </a:extLst>
                </p14:cNvPr>
                <p14:cNvContentPartPr/>
                <p14:nvPr/>
              </p14:nvContentPartPr>
              <p14:xfrm>
                <a:off x="7793100" y="6667640"/>
                <a:ext cx="42840" cy="119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02023F0-710D-81B9-E1F5-789533D1108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86980" y="6661520"/>
                  <a:ext cx="55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EA14FE8-209D-43CB-B62B-895E70042756}"/>
                    </a:ext>
                  </a:extLst>
                </p14:cNvPr>
                <p14:cNvContentPartPr/>
                <p14:nvPr/>
              </p14:nvContentPartPr>
              <p14:xfrm>
                <a:off x="7797780" y="6692840"/>
                <a:ext cx="99720" cy="77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EA14FE8-209D-43CB-B62B-895E7004275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91660" y="6686720"/>
                  <a:ext cx="1119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9FCAF38-F934-63BA-A49D-3DB4E0DC586A}"/>
                    </a:ext>
                  </a:extLst>
                </p14:cNvPr>
                <p14:cNvContentPartPr/>
                <p14:nvPr/>
              </p14:nvContentPartPr>
              <p14:xfrm>
                <a:off x="7937460" y="6679880"/>
                <a:ext cx="148680" cy="101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9FCAF38-F934-63BA-A49D-3DB4E0DC586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31340" y="6673760"/>
                  <a:ext cx="160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D3BE6C2-8433-188A-25B1-8D299FD02C35}"/>
                    </a:ext>
                  </a:extLst>
                </p14:cNvPr>
                <p14:cNvContentPartPr/>
                <p14:nvPr/>
              </p14:nvContentPartPr>
              <p14:xfrm>
                <a:off x="8140500" y="6553160"/>
                <a:ext cx="360" cy="227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D3BE6C2-8433-188A-25B1-8D299FD02C3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34380" y="6547040"/>
                  <a:ext cx="1260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3F49132-C813-F0F9-3773-62E0F8776621}"/>
              </a:ext>
            </a:extLst>
          </p:cNvPr>
          <p:cNvGrpSpPr/>
          <p:nvPr/>
        </p:nvGrpSpPr>
        <p:grpSpPr>
          <a:xfrm>
            <a:off x="11711859" y="4819256"/>
            <a:ext cx="179640" cy="250200"/>
            <a:chOff x="11711859" y="4819256"/>
            <a:chExt cx="17964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710F7FA-F56E-CD81-BF31-A3D68F9BB22F}"/>
                    </a:ext>
                  </a:extLst>
                </p14:cNvPr>
                <p14:cNvContentPartPr/>
                <p14:nvPr/>
              </p14:nvContentPartPr>
              <p14:xfrm>
                <a:off x="11711859" y="4819256"/>
                <a:ext cx="122760" cy="248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710F7FA-F56E-CD81-BF31-A3D68F9BB22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705739" y="4813136"/>
                  <a:ext cx="1350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7DE013E-1681-3740-8ABE-9CFFDCAEEB28}"/>
                    </a:ext>
                  </a:extLst>
                </p14:cNvPr>
                <p14:cNvContentPartPr/>
                <p14:nvPr/>
              </p14:nvContentPartPr>
              <p14:xfrm>
                <a:off x="11770539" y="5055416"/>
                <a:ext cx="120960" cy="14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7DE013E-1681-3740-8ABE-9CFFDCAEEB2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764419" y="5049296"/>
                  <a:ext cx="13320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087076-6E54-C98F-AFF1-EA62BDDB7CBB}"/>
                  </a:ext>
                </a:extLst>
              </p14:cNvPr>
              <p14:cNvContentPartPr/>
              <p14:nvPr/>
            </p14:nvContentPartPr>
            <p14:xfrm>
              <a:off x="11806539" y="5365016"/>
              <a:ext cx="228960" cy="201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087076-6E54-C98F-AFF1-EA62BDDB7CB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800419" y="5358896"/>
                <a:ext cx="24120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F53060-BB92-D4F9-573C-18A802060446}"/>
                  </a:ext>
                </a:extLst>
              </p14:cNvPr>
              <p14:cNvContentPartPr/>
              <p14:nvPr/>
            </p14:nvContentPartPr>
            <p14:xfrm>
              <a:off x="7432539" y="1049336"/>
              <a:ext cx="204120" cy="228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F53060-BB92-D4F9-573C-18A80206044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426419" y="1043216"/>
                <a:ext cx="216360" cy="24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4F8C9FD6-EB34-E1F4-3A98-48C9F038F35E}"/>
              </a:ext>
            </a:extLst>
          </p:cNvPr>
          <p:cNvGrpSpPr/>
          <p:nvPr/>
        </p:nvGrpSpPr>
        <p:grpSpPr>
          <a:xfrm>
            <a:off x="4749459" y="1626776"/>
            <a:ext cx="162000" cy="308520"/>
            <a:chOff x="4749459" y="1626776"/>
            <a:chExt cx="16200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65DC112-01F3-CD13-C513-60AD93E83118}"/>
                    </a:ext>
                  </a:extLst>
                </p14:cNvPr>
                <p14:cNvContentPartPr/>
                <p14:nvPr/>
              </p14:nvContentPartPr>
              <p14:xfrm>
                <a:off x="4749459" y="1626776"/>
                <a:ext cx="162000" cy="191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65DC112-01F3-CD13-C513-60AD93E8311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43339" y="1620656"/>
                  <a:ext cx="174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0BA8320-F09B-55D5-6AE6-682AA235AC96}"/>
                    </a:ext>
                  </a:extLst>
                </p14:cNvPr>
                <p14:cNvContentPartPr/>
                <p14:nvPr/>
              </p14:nvContentPartPr>
              <p14:xfrm>
                <a:off x="4869699" y="1680776"/>
                <a:ext cx="38880" cy="181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0BA8320-F09B-55D5-6AE6-682AA235AC9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863579" y="1674656"/>
                  <a:ext cx="511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F17E3F1-98E3-A8E4-AC2C-2146901A6BD1}"/>
                    </a:ext>
                  </a:extLst>
                </p14:cNvPr>
                <p14:cNvContentPartPr/>
                <p14:nvPr/>
              </p14:nvContentPartPr>
              <p14:xfrm>
                <a:off x="4908219" y="1667096"/>
                <a:ext cx="360" cy="268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F17E3F1-98E3-A8E4-AC2C-2146901A6BD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02099" y="1660976"/>
                  <a:ext cx="1260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A08CA6-9AC1-A5FF-E218-F2E215B86994}"/>
              </a:ext>
            </a:extLst>
          </p:cNvPr>
          <p:cNvGrpSpPr/>
          <p:nvPr/>
        </p:nvGrpSpPr>
        <p:grpSpPr>
          <a:xfrm>
            <a:off x="6600579" y="4249016"/>
            <a:ext cx="255960" cy="298080"/>
            <a:chOff x="6600579" y="4249016"/>
            <a:chExt cx="25596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D334E0F-93FF-EE05-0597-CDFCB4F747E1}"/>
                    </a:ext>
                  </a:extLst>
                </p14:cNvPr>
                <p14:cNvContentPartPr/>
                <p14:nvPr/>
              </p14:nvContentPartPr>
              <p14:xfrm>
                <a:off x="6600579" y="4249016"/>
                <a:ext cx="192960" cy="298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D334E0F-93FF-EE05-0597-CDFCB4F747E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94459" y="4242896"/>
                  <a:ext cx="2052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FCEECD-3491-AF59-24E4-E744AA9C40B1}"/>
                    </a:ext>
                  </a:extLst>
                </p14:cNvPr>
                <p14:cNvContentPartPr/>
                <p14:nvPr/>
              </p14:nvContentPartPr>
              <p14:xfrm>
                <a:off x="6629019" y="4249016"/>
                <a:ext cx="227520" cy="5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FCEECD-3491-AF59-24E4-E744AA9C40B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22899" y="4242896"/>
                  <a:ext cx="23976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5620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3C23DD9-DF35-1756-CB32-8CB0C9213738}"/>
              </a:ext>
            </a:extLst>
          </p:cNvPr>
          <p:cNvSpPr txBox="1"/>
          <p:nvPr/>
        </p:nvSpPr>
        <p:spPr>
          <a:xfrm>
            <a:off x="275667" y="210890"/>
            <a:ext cx="4423333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На майбутнє додаємо можливість зв’язатися з самим вебсокетом клієнту – для інших програм. Вони зможуть відправляти через нього дані і інше.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Але спершу треба створити просту реалізацію – </a:t>
            </a:r>
            <a:r>
              <a:rPr lang="uk-UA" b="1" u="sng" dirty="0"/>
              <a:t>сінглтон</a:t>
            </a:r>
            <a:r>
              <a:rPr lang="uk-UA" dirty="0"/>
              <a:t>. Ця штука існує лише в одному вигляді і не може бути перезаписана </a:t>
            </a:r>
            <a:r>
              <a:rPr lang="uk-UA" u="sng" dirty="0"/>
              <a:t>іншими</a:t>
            </a:r>
            <a:r>
              <a:rPr lang="uk-UA" dirty="0"/>
              <a:t> </a:t>
            </a:r>
            <a:r>
              <a:rPr lang="uk-UA" u="sng" dirty="0"/>
              <a:t>програмами</a:t>
            </a:r>
            <a:r>
              <a:rPr lang="uk-UA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Створюється </a:t>
            </a:r>
            <a:r>
              <a:rPr lang="uk-UA" b="1" i="1" dirty="0"/>
              <a:t>приватною статичною змінною</a:t>
            </a:r>
            <a:r>
              <a:rPr lang="uk-UA" dirty="0"/>
              <a:t>, доступ отримуємо через метод (теж статичний, згадайте минуле заняття).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Якщо хтось спробує отримати доступ до нашого сокету, а його нема, </a:t>
            </a:r>
            <a:r>
              <a:rPr lang="ru-RU" u="sng" dirty="0"/>
              <a:t>тоді видаємо помилку</a:t>
            </a:r>
            <a:r>
              <a:rPr lang="ru-RU" dirty="0"/>
              <a:t>. Відразу дізнаємося винуватця)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Щоб не мучитися з створеннями адреси, трохи спростимо собі сокет.</a:t>
            </a:r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0B3B19-13A3-AD6B-49C5-3D402F041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840" y="552214"/>
            <a:ext cx="4515480" cy="119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156E95-5EB0-87EE-6B24-B73F010A1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992" y="2305604"/>
            <a:ext cx="6938008" cy="2246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2CC2D-4031-664C-9D7E-26EB362B8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187" y="5789208"/>
            <a:ext cx="7312813" cy="8849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89320D9-78F7-DC1B-548D-0C2BE06B0C4A}"/>
              </a:ext>
            </a:extLst>
          </p:cNvPr>
          <p:cNvGrpSpPr/>
          <p:nvPr/>
        </p:nvGrpSpPr>
        <p:grpSpPr>
          <a:xfrm>
            <a:off x="10582711" y="733925"/>
            <a:ext cx="1266480" cy="739080"/>
            <a:chOff x="10083560" y="1028520"/>
            <a:chExt cx="1266480" cy="73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67A7F9B-656F-E6F6-5F2E-975AE21B37D8}"/>
                    </a:ext>
                  </a:extLst>
                </p14:cNvPr>
                <p14:cNvContentPartPr/>
                <p14:nvPr/>
              </p14:nvContentPartPr>
              <p14:xfrm>
                <a:off x="10083560" y="1295280"/>
                <a:ext cx="196920" cy="333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67A7F9B-656F-E6F6-5F2E-975AE21B37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77440" y="1289160"/>
                  <a:ext cx="2091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9361500-77A1-C725-AA84-BF1EA18D1C78}"/>
                    </a:ext>
                  </a:extLst>
                </p14:cNvPr>
                <p14:cNvContentPartPr/>
                <p14:nvPr/>
              </p14:nvContentPartPr>
              <p14:xfrm>
                <a:off x="10286600" y="1434960"/>
                <a:ext cx="126720" cy="15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9361500-77A1-C725-AA84-BF1EA18D1C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280480" y="1428840"/>
                  <a:ext cx="138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545A335-B590-1368-7B02-82F2C9450596}"/>
                    </a:ext>
                  </a:extLst>
                </p14:cNvPr>
                <p14:cNvContentPartPr/>
                <p14:nvPr/>
              </p14:nvContentPartPr>
              <p14:xfrm>
                <a:off x="10448240" y="1371600"/>
                <a:ext cx="169920" cy="396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545A335-B590-1368-7B02-82F2C945059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42120" y="1365480"/>
                  <a:ext cx="1821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EB81BE-595C-2175-1393-E6FA36F35ED8}"/>
                    </a:ext>
                  </a:extLst>
                </p14:cNvPr>
                <p14:cNvContentPartPr/>
                <p14:nvPr/>
              </p14:nvContentPartPr>
              <p14:xfrm>
                <a:off x="10654880" y="1358640"/>
                <a:ext cx="38520" cy="177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DEB81BE-595C-2175-1393-E6FA36F35ED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648760" y="1352520"/>
                  <a:ext cx="50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58AD70-C9E2-6FE7-958E-A45D0BD3D47D}"/>
                    </a:ext>
                  </a:extLst>
                </p14:cNvPr>
                <p14:cNvContentPartPr/>
                <p14:nvPr/>
              </p14:nvContentPartPr>
              <p14:xfrm>
                <a:off x="10604480" y="1270080"/>
                <a:ext cx="5400" cy="7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58AD70-C9E2-6FE7-958E-A45D0BD3D4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598360" y="1263960"/>
                  <a:ext cx="17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3C2054E-FA75-719E-5A49-CD2B8B220370}"/>
                    </a:ext>
                  </a:extLst>
                </p14:cNvPr>
                <p14:cNvContentPartPr/>
                <p14:nvPr/>
              </p14:nvContentPartPr>
              <p14:xfrm>
                <a:off x="10705640" y="1325160"/>
                <a:ext cx="145440" cy="197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C2054E-FA75-719E-5A49-CD2B8B2203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699520" y="1319040"/>
                  <a:ext cx="1576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05177E2-9268-F037-B417-93D7F4A77350}"/>
                    </a:ext>
                  </a:extLst>
                </p14:cNvPr>
                <p14:cNvContentPartPr/>
                <p14:nvPr/>
              </p14:nvContentPartPr>
              <p14:xfrm>
                <a:off x="10896080" y="1130400"/>
                <a:ext cx="227160" cy="267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05177E2-9268-F037-B417-93D7F4A773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889960" y="1124280"/>
                  <a:ext cx="2394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69B61F-A463-4A89-6EEF-D32820918F17}"/>
                    </a:ext>
                  </a:extLst>
                </p14:cNvPr>
                <p14:cNvContentPartPr/>
                <p14:nvPr/>
              </p14:nvContentPartPr>
              <p14:xfrm>
                <a:off x="11201000" y="1066320"/>
                <a:ext cx="39600" cy="277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69B61F-A463-4A89-6EEF-D32820918F1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94880" y="1060200"/>
                  <a:ext cx="518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6E1664D-2817-C668-A4CD-6F395C2B5EEF}"/>
                    </a:ext>
                  </a:extLst>
                </p14:cNvPr>
                <p14:cNvContentPartPr/>
                <p14:nvPr/>
              </p14:nvContentPartPr>
              <p14:xfrm>
                <a:off x="11211080" y="1355760"/>
                <a:ext cx="138960" cy="28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6E1664D-2817-C668-A4CD-6F395C2B5EE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04960" y="1349640"/>
                  <a:ext cx="151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A6173C-6FDB-FADA-19FA-8C4B9BAE95DD}"/>
                    </a:ext>
                  </a:extLst>
                </p14:cNvPr>
                <p14:cNvContentPartPr/>
                <p14:nvPr/>
              </p14:nvContentPartPr>
              <p14:xfrm>
                <a:off x="11074280" y="1028520"/>
                <a:ext cx="1767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A6173C-6FDB-FADA-19FA-8C4B9BAE95D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068160" y="1022400"/>
                  <a:ext cx="1890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D9913A-59FB-C110-DBAF-35D42DAFA725}"/>
              </a:ext>
            </a:extLst>
          </p:cNvPr>
          <p:cNvGrpSpPr/>
          <p:nvPr/>
        </p:nvGrpSpPr>
        <p:grpSpPr>
          <a:xfrm>
            <a:off x="10167260" y="2714800"/>
            <a:ext cx="1266480" cy="739080"/>
            <a:chOff x="10083560" y="1028520"/>
            <a:chExt cx="1266480" cy="73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A986881-D05A-BE8B-9502-F8B14258DDCA}"/>
                    </a:ext>
                  </a:extLst>
                </p14:cNvPr>
                <p14:cNvContentPartPr/>
                <p14:nvPr/>
              </p14:nvContentPartPr>
              <p14:xfrm>
                <a:off x="10083560" y="1295280"/>
                <a:ext cx="196920" cy="333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A986881-D05A-BE8B-9502-F8B14258DDC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77440" y="1289160"/>
                  <a:ext cx="2091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8669B1-A81E-D025-63F8-ECC717F8284C}"/>
                    </a:ext>
                  </a:extLst>
                </p14:cNvPr>
                <p14:cNvContentPartPr/>
                <p14:nvPr/>
              </p14:nvContentPartPr>
              <p14:xfrm>
                <a:off x="10286600" y="1434960"/>
                <a:ext cx="126720" cy="151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8669B1-A81E-D025-63F8-ECC717F8284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280480" y="1428840"/>
                  <a:ext cx="138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F17E64C-AC49-1F33-440E-1388B1B2B34E}"/>
                    </a:ext>
                  </a:extLst>
                </p14:cNvPr>
                <p14:cNvContentPartPr/>
                <p14:nvPr/>
              </p14:nvContentPartPr>
              <p14:xfrm>
                <a:off x="10448240" y="1371600"/>
                <a:ext cx="169920" cy="396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F17E64C-AC49-1F33-440E-1388B1B2B34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42120" y="1365480"/>
                  <a:ext cx="1821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24A57F-A83F-6078-3F46-A28767722A7E}"/>
                    </a:ext>
                  </a:extLst>
                </p14:cNvPr>
                <p14:cNvContentPartPr/>
                <p14:nvPr/>
              </p14:nvContentPartPr>
              <p14:xfrm>
                <a:off x="10654880" y="1358640"/>
                <a:ext cx="38520" cy="177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24A57F-A83F-6078-3F46-A28767722A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648760" y="1352520"/>
                  <a:ext cx="50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B37B135-C868-24DD-D343-9D94EFD0084B}"/>
                    </a:ext>
                  </a:extLst>
                </p14:cNvPr>
                <p14:cNvContentPartPr/>
                <p14:nvPr/>
              </p14:nvContentPartPr>
              <p14:xfrm>
                <a:off x="10604480" y="1270080"/>
                <a:ext cx="5400" cy="7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B37B135-C868-24DD-D343-9D94EFD0084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598360" y="1263960"/>
                  <a:ext cx="17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6095DE7-496D-F118-D8A8-D2DFA24FE6BA}"/>
                    </a:ext>
                  </a:extLst>
                </p14:cNvPr>
                <p14:cNvContentPartPr/>
                <p14:nvPr/>
              </p14:nvContentPartPr>
              <p14:xfrm>
                <a:off x="10705640" y="1325160"/>
                <a:ext cx="145440" cy="197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6095DE7-496D-F118-D8A8-D2DFA24FE6B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699520" y="1319040"/>
                  <a:ext cx="1576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556A075-10E9-B820-8054-09453FE0B386}"/>
                    </a:ext>
                  </a:extLst>
                </p14:cNvPr>
                <p14:cNvContentPartPr/>
                <p14:nvPr/>
              </p14:nvContentPartPr>
              <p14:xfrm>
                <a:off x="10896080" y="1130400"/>
                <a:ext cx="227160" cy="267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556A075-10E9-B820-8054-09453FE0B38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889960" y="1124280"/>
                  <a:ext cx="2394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0825252-56FB-BC07-E632-0D2EEE7BAF20}"/>
                    </a:ext>
                  </a:extLst>
                </p14:cNvPr>
                <p14:cNvContentPartPr/>
                <p14:nvPr/>
              </p14:nvContentPartPr>
              <p14:xfrm>
                <a:off x="11201000" y="1066320"/>
                <a:ext cx="39600" cy="277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0825252-56FB-BC07-E632-0D2EEE7BAF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94880" y="1060200"/>
                  <a:ext cx="518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55CD495-15AE-257D-5B7C-E97142026C19}"/>
                    </a:ext>
                  </a:extLst>
                </p14:cNvPr>
                <p14:cNvContentPartPr/>
                <p14:nvPr/>
              </p14:nvContentPartPr>
              <p14:xfrm>
                <a:off x="11211080" y="1355760"/>
                <a:ext cx="138960" cy="2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55CD495-15AE-257D-5B7C-E97142026C1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04960" y="1349640"/>
                  <a:ext cx="151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892941-38BA-CB73-05F4-994111C3E863}"/>
                    </a:ext>
                  </a:extLst>
                </p14:cNvPr>
                <p14:cNvContentPartPr/>
                <p14:nvPr/>
              </p14:nvContentPartPr>
              <p14:xfrm>
                <a:off x="11074280" y="1028520"/>
                <a:ext cx="1767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892941-38BA-CB73-05F4-994111C3E86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068160" y="1022400"/>
                  <a:ext cx="1890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11AFC4-AC06-4625-5914-C4A436E01079}"/>
                  </a:ext>
                </a:extLst>
              </p14:cNvPr>
              <p14:cNvContentPartPr/>
              <p14:nvPr/>
            </p14:nvContentPartPr>
            <p14:xfrm>
              <a:off x="4337418" y="6217957"/>
              <a:ext cx="717480" cy="10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11AFC4-AC06-4625-5914-C4A436E0107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331298" y="6211837"/>
                <a:ext cx="7297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154E8D-29B4-924C-EDBC-3C799D486AEA}"/>
                  </a:ext>
                </a:extLst>
              </p14:cNvPr>
              <p14:cNvContentPartPr/>
              <p14:nvPr/>
            </p14:nvContentPartPr>
            <p14:xfrm>
              <a:off x="4478178" y="3661597"/>
              <a:ext cx="1567440" cy="1391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154E8D-29B4-924C-EDBC-3C799D486AE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472058" y="3655477"/>
                <a:ext cx="1579680" cy="14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68763462-36D6-EB83-BC38-74B6D06A894F}"/>
              </a:ext>
            </a:extLst>
          </p:cNvPr>
          <p:cNvGrpSpPr/>
          <p:nvPr/>
        </p:nvGrpSpPr>
        <p:grpSpPr>
          <a:xfrm>
            <a:off x="3961938" y="1014517"/>
            <a:ext cx="2373480" cy="2643120"/>
            <a:chOff x="3961938" y="1014517"/>
            <a:chExt cx="2373480" cy="264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2F2498-7FF3-61CE-FFFC-33B28D390C52}"/>
                    </a:ext>
                  </a:extLst>
                </p14:cNvPr>
                <p14:cNvContentPartPr/>
                <p14:nvPr/>
              </p14:nvContentPartPr>
              <p14:xfrm>
                <a:off x="3961938" y="1014517"/>
                <a:ext cx="2373480" cy="2643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2F2498-7FF3-61CE-FFFC-33B28D390C5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55818" y="1008397"/>
                  <a:ext cx="2385720" cy="265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51461C-DD04-503F-8FD5-5A9C807D07A0}"/>
                    </a:ext>
                  </a:extLst>
                </p14:cNvPr>
                <p14:cNvContentPartPr/>
                <p14:nvPr/>
              </p14:nvContentPartPr>
              <p14:xfrm>
                <a:off x="4560258" y="1951597"/>
                <a:ext cx="684720" cy="369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51461C-DD04-503F-8FD5-5A9C807D07A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54138" y="1945477"/>
                  <a:ext cx="696960" cy="38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6C4E30-3F31-EAFF-1BE6-5A1794C005F6}"/>
              </a:ext>
            </a:extLst>
          </p:cNvPr>
          <p:cNvGrpSpPr/>
          <p:nvPr/>
        </p:nvGrpSpPr>
        <p:grpSpPr>
          <a:xfrm>
            <a:off x="9800418" y="519157"/>
            <a:ext cx="188280" cy="196560"/>
            <a:chOff x="9800418" y="519157"/>
            <a:chExt cx="18828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869A6BE-6B59-E19B-382D-C39EEE37FA1D}"/>
                    </a:ext>
                  </a:extLst>
                </p14:cNvPr>
                <p14:cNvContentPartPr/>
                <p14:nvPr/>
              </p14:nvContentPartPr>
              <p14:xfrm>
                <a:off x="9800418" y="519157"/>
                <a:ext cx="99000" cy="17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869A6BE-6B59-E19B-382D-C39EEE37FA1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794298" y="513037"/>
                  <a:ext cx="1112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7EEB30-2C9E-B8A5-3764-BC3B47A936F1}"/>
                    </a:ext>
                  </a:extLst>
                </p14:cNvPr>
                <p14:cNvContentPartPr/>
                <p14:nvPr/>
              </p14:nvContentPartPr>
              <p14:xfrm>
                <a:off x="9871698" y="693397"/>
                <a:ext cx="117000" cy="22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7EEB30-2C9E-B8A5-3764-BC3B47A936F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65578" y="687277"/>
                  <a:ext cx="12924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660A6F1-2404-3C07-B28F-E3026F74513E}"/>
                  </a:ext>
                </a:extLst>
              </p14:cNvPr>
              <p14:cNvContentPartPr/>
              <p14:nvPr/>
            </p14:nvContentPartPr>
            <p14:xfrm>
              <a:off x="11758098" y="2355517"/>
              <a:ext cx="163440" cy="189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660A6F1-2404-3C07-B28F-E3026F74513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751978" y="2349397"/>
                <a:ext cx="1756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287EB43-7C2E-6CD5-2D8C-4992AA22C4FD}"/>
                  </a:ext>
                </a:extLst>
              </p14:cNvPr>
              <p14:cNvContentPartPr/>
              <p14:nvPr/>
            </p14:nvContentPartPr>
            <p14:xfrm>
              <a:off x="11652618" y="6271237"/>
              <a:ext cx="164520" cy="213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287EB43-7C2E-6CD5-2D8C-4992AA22C4F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646498" y="6265117"/>
                <a:ext cx="176760" cy="2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851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6EF25-2BD8-B69E-DCDC-D7742992E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A237F60-8DDC-494A-618F-A3E566857B47}"/>
              </a:ext>
            </a:extLst>
          </p:cNvPr>
          <p:cNvSpPr txBox="1"/>
          <p:nvPr/>
        </p:nvSpPr>
        <p:spPr>
          <a:xfrm>
            <a:off x="211190" y="568647"/>
            <a:ext cx="486881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Дописуємо кнопку – вона має підключитися до сервера. Але є великий ризик помилок – тому будемо робити через </a:t>
            </a:r>
            <a:r>
              <a:rPr lang="en-US" dirty="0"/>
              <a:t>try/catch.</a:t>
            </a:r>
          </a:p>
          <a:p>
            <a:endParaRPr lang="en-US" dirty="0"/>
          </a:p>
          <a:p>
            <a:r>
              <a:rPr lang="uk-UA" dirty="0"/>
              <a:t>Якщо щось зловимо, то виведемо в консоль.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Дал</a:t>
            </a:r>
            <a:r>
              <a:rPr lang="uk-UA" dirty="0"/>
              <a:t>і будемо намагатися робити серію з підключень – 50 штук по 100 мілісекунд. Після кожного перевіримо чи приєдналися </a:t>
            </a:r>
            <a:r>
              <a:rPr lang="en-US" dirty="0"/>
              <a:t>.</a:t>
            </a:r>
            <a:r>
              <a:rPr lang="en-US" dirty="0" err="1"/>
              <a:t>isOpen</a:t>
            </a:r>
            <a:r>
              <a:rPr lang="en-US" dirty="0"/>
              <a:t>()</a:t>
            </a:r>
            <a:r>
              <a:rPr lang="uk-UA" dirty="0"/>
              <a:t> - не плутати з методом сокета </a:t>
            </a:r>
            <a:r>
              <a:rPr lang="en-US" dirty="0" err="1"/>
              <a:t>onOpen</a:t>
            </a:r>
            <a:r>
              <a:rPr lang="en-US" dirty="0"/>
              <a:t>(), </a:t>
            </a:r>
            <a:r>
              <a:rPr lang="uk-UA" dirty="0"/>
              <a:t>вони різні</a:t>
            </a:r>
            <a:r>
              <a:rPr lang="en-US" dirty="0"/>
              <a:t>. </a:t>
            </a:r>
            <a:r>
              <a:rPr lang="uk-UA" dirty="0"/>
              <a:t>Якщо не вийшло, збільшуємо на 1. Якщо змогли підключитися, то закінчуємо цикл.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103368-B51E-5A4C-2232-82DEE6D36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832" y="107740"/>
            <a:ext cx="6935168" cy="30103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0AB89F-1ED3-D981-289D-6BC8BF960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0" y="3429000"/>
            <a:ext cx="6540500" cy="28206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81155E-FE2B-E052-E0B7-3BE2A27D2B86}"/>
                  </a:ext>
                </a:extLst>
              </p14:cNvPr>
              <p14:cNvContentPartPr/>
              <p14:nvPr/>
            </p14:nvContentPartPr>
            <p14:xfrm>
              <a:off x="4103058" y="1256077"/>
              <a:ext cx="1222200" cy="157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81155E-FE2B-E052-E0B7-3BE2A27D2B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96938" y="1249957"/>
                <a:ext cx="12344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2EF848-E232-4939-54CA-E6CE6368AB0D}"/>
                  </a:ext>
                </a:extLst>
              </p14:cNvPr>
              <p14:cNvContentPartPr/>
              <p14:nvPr/>
            </p14:nvContentPartPr>
            <p14:xfrm>
              <a:off x="4911978" y="1839997"/>
              <a:ext cx="613080" cy="892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2EF848-E232-4939-54CA-E6CE6368AB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05858" y="1833877"/>
                <a:ext cx="625320" cy="90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C0502B-DF6C-E685-80ED-481F3BFC347B}"/>
                  </a:ext>
                </a:extLst>
              </p14:cNvPr>
              <p14:cNvContentPartPr/>
              <p14:nvPr/>
            </p14:nvContentPartPr>
            <p14:xfrm>
              <a:off x="4067778" y="3669157"/>
              <a:ext cx="1141200" cy="385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C0502B-DF6C-E685-80ED-481F3BFC347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61658" y="3663037"/>
                <a:ext cx="1153440" cy="3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519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59F0A6FB-F279-1586-A0C9-6C5C7B973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39" y="114138"/>
            <a:ext cx="5343619" cy="2260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62B51-958B-976A-017A-DF58EF7E8C72}"/>
              </a:ext>
            </a:extLst>
          </p:cNvPr>
          <p:cNvSpPr txBox="1"/>
          <p:nvPr/>
        </p:nvSpPr>
        <p:spPr>
          <a:xfrm>
            <a:off x="279400" y="1025436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Далі змінну зі спробами перевіримо – якщо їх 50, то приєднатися за 5 секунд (50*100мс) не змогли і просто чистимо вебсокет, закінчуємо функцію передчасно.</a:t>
            </a:r>
          </a:p>
          <a:p>
            <a:endParaRPr lang="uk-UA" dirty="0"/>
          </a:p>
          <a:p>
            <a:r>
              <a:rPr lang="uk-UA" dirty="0"/>
              <a:t>Якщо не спрацювала ця перевірка – вітаю, ми зайшли на сервер, але ще є багато нюансів – перевірки на нікнейм, пароль і одночасні входи (два таких самих нікнейми – телеграм на пк і телефоні).</a:t>
            </a:r>
          </a:p>
          <a:p>
            <a:endParaRPr lang="uk-UA" dirty="0"/>
          </a:p>
          <a:p>
            <a:r>
              <a:rPr lang="uk-UA" dirty="0"/>
              <a:t>Ще додамо перевірку до клієнт сокету, чи ми зайшли – проста змінна </a:t>
            </a:r>
            <a:r>
              <a:rPr lang="en-US" dirty="0"/>
              <a:t>Boolean, </a:t>
            </a:r>
            <a:r>
              <a:rPr lang="ru-RU" dirty="0"/>
              <a:t>та до не</a:t>
            </a:r>
            <a:r>
              <a:rPr lang="uk-UA" dirty="0"/>
              <a:t>ї метод отримання.</a:t>
            </a:r>
            <a:endParaRPr lang="en-US" dirty="0"/>
          </a:p>
          <a:p>
            <a:endParaRPr lang="en-US" dirty="0"/>
          </a:p>
          <a:p>
            <a:r>
              <a:rPr lang="uk-UA" dirty="0"/>
              <a:t>І останнє – пробуємо відіслати дані для входу.</a:t>
            </a:r>
            <a:endParaRPr lang="en-US" dirty="0"/>
          </a:p>
          <a:p>
            <a:r>
              <a:rPr lang="uk-UA" dirty="0"/>
              <a:t>Але погодьтеся – постійно рубати </a:t>
            </a:r>
            <a:r>
              <a:rPr lang="en-US" dirty="0"/>
              <a:t>.format(), </a:t>
            </a:r>
            <a:r>
              <a:rPr lang="ru-RU" dirty="0"/>
              <a:t>додавати вс</a:t>
            </a:r>
            <a:r>
              <a:rPr lang="uk-UA" dirty="0"/>
              <a:t>і поля до нього дуже грубо. </a:t>
            </a:r>
            <a:endParaRPr lang="en-US" dirty="0"/>
          </a:p>
          <a:p>
            <a:r>
              <a:rPr lang="uk-UA" dirty="0"/>
              <a:t>Зробимо через бібліотеку від </a:t>
            </a:r>
            <a:r>
              <a:rPr lang="en-US" dirty="0"/>
              <a:t>Google.</a:t>
            </a:r>
            <a:endParaRPr lang="uk-UA" dirty="0"/>
          </a:p>
          <a:p>
            <a:endParaRPr lang="uk-UA" dirty="0"/>
          </a:p>
          <a:p>
            <a:endParaRPr lang="uk-U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5D2046-C6AD-0DBD-36EC-A994C4502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606" y="5773594"/>
            <a:ext cx="10308394" cy="10844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BFE8E3-6EC5-4354-4DEE-EE0896009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500" y="3149094"/>
            <a:ext cx="5372100" cy="14716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DBAE6D-0254-765A-7F16-2BBFA2C76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5963" y="4569106"/>
            <a:ext cx="3486637" cy="1105054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56214D9-EA8C-078D-488F-221648DC036F}"/>
              </a:ext>
            </a:extLst>
          </p:cNvPr>
          <p:cNvGrpSpPr/>
          <p:nvPr/>
        </p:nvGrpSpPr>
        <p:grpSpPr>
          <a:xfrm>
            <a:off x="5361080" y="6577920"/>
            <a:ext cx="687960" cy="204480"/>
            <a:chOff x="5361080" y="6577920"/>
            <a:chExt cx="687960" cy="2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06CCAEB-168C-7838-3076-9BD406392188}"/>
                    </a:ext>
                  </a:extLst>
                </p14:cNvPr>
                <p14:cNvContentPartPr/>
                <p14:nvPr/>
              </p14:nvContentPartPr>
              <p14:xfrm>
                <a:off x="5361080" y="6578280"/>
                <a:ext cx="48960" cy="204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06CCAEB-168C-7838-3076-9BD4063921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54960" y="6572160"/>
                  <a:ext cx="61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5E9C6C-8EB8-A1D4-31DB-F0124AA09CAB}"/>
                    </a:ext>
                  </a:extLst>
                </p14:cNvPr>
                <p14:cNvContentPartPr/>
                <p14:nvPr/>
              </p14:nvContentPartPr>
              <p14:xfrm>
                <a:off x="5397440" y="6578280"/>
                <a:ext cx="56520" cy="171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05E9C6C-8EB8-A1D4-31DB-F0124AA09CA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91320" y="6572160"/>
                  <a:ext cx="68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AF39163-386F-C071-92BB-3E52436B1E32}"/>
                    </a:ext>
                  </a:extLst>
                </p14:cNvPr>
                <p14:cNvContentPartPr/>
                <p14:nvPr/>
              </p14:nvContentPartPr>
              <p14:xfrm>
                <a:off x="5473400" y="6591240"/>
                <a:ext cx="124560" cy="154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AF39163-386F-C071-92BB-3E52436B1E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67280" y="6585120"/>
                  <a:ext cx="136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F41B40-659D-47C7-A698-2AF6F8BFC28D}"/>
                    </a:ext>
                  </a:extLst>
                </p14:cNvPr>
                <p14:cNvContentPartPr/>
                <p14:nvPr/>
              </p14:nvContentPartPr>
              <p14:xfrm>
                <a:off x="5650880" y="6591240"/>
                <a:ext cx="203040" cy="141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F41B40-659D-47C7-A698-2AF6F8BFC28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44760" y="6585120"/>
                  <a:ext cx="215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90B43EE-597C-2400-0E96-4F70984D015B}"/>
                    </a:ext>
                  </a:extLst>
                </p14:cNvPr>
                <p14:cNvContentPartPr/>
                <p14:nvPr/>
              </p14:nvContentPartPr>
              <p14:xfrm>
                <a:off x="5892800" y="6577920"/>
                <a:ext cx="156240" cy="192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90B43EE-597C-2400-0E96-4F70984D015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86680" y="6571800"/>
                  <a:ext cx="16848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7F99C8-49DE-E4AB-20E0-22E8C7C9770A}"/>
              </a:ext>
            </a:extLst>
          </p:cNvPr>
          <p:cNvGrpSpPr/>
          <p:nvPr/>
        </p:nvGrpSpPr>
        <p:grpSpPr>
          <a:xfrm>
            <a:off x="6286280" y="6489720"/>
            <a:ext cx="1019160" cy="304920"/>
            <a:chOff x="6286280" y="6489720"/>
            <a:chExt cx="101916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EB13D6E-F547-3FBB-ADD6-3668B28E9C1C}"/>
                    </a:ext>
                  </a:extLst>
                </p14:cNvPr>
                <p14:cNvContentPartPr/>
                <p14:nvPr/>
              </p14:nvContentPartPr>
              <p14:xfrm>
                <a:off x="6286280" y="6561720"/>
                <a:ext cx="161280" cy="158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EB13D6E-F547-3FBB-ADD6-3668B28E9C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80160" y="6555600"/>
                  <a:ext cx="173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A98F61B-7E1C-587D-7D5E-59637B6F3866}"/>
                    </a:ext>
                  </a:extLst>
                </p14:cNvPr>
                <p14:cNvContentPartPr/>
                <p14:nvPr/>
              </p14:nvContentPartPr>
              <p14:xfrm>
                <a:off x="6450800" y="6566040"/>
                <a:ext cx="26280" cy="178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A98F61B-7E1C-587D-7D5E-59637B6F386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444680" y="6559920"/>
                  <a:ext cx="385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F5582B3-81AD-A129-3058-6F257DC8CD1F}"/>
                    </a:ext>
                  </a:extLst>
                </p14:cNvPr>
                <p14:cNvContentPartPr/>
                <p14:nvPr/>
              </p14:nvContentPartPr>
              <p14:xfrm>
                <a:off x="6477080" y="6578280"/>
                <a:ext cx="75960" cy="151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F5582B3-81AD-A129-3058-6F257DC8CD1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70960" y="6572160"/>
                  <a:ext cx="882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F769439-2663-752F-76DF-60EC7FC8CF73}"/>
                    </a:ext>
                  </a:extLst>
                </p14:cNvPr>
                <p14:cNvContentPartPr/>
                <p14:nvPr/>
              </p14:nvContentPartPr>
              <p14:xfrm>
                <a:off x="6591200" y="6541200"/>
                <a:ext cx="137880" cy="164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F769439-2663-752F-76DF-60EC7FC8CF7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85080" y="6535080"/>
                  <a:ext cx="150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B7CFCF-B16C-EEAD-9690-08D02C127BEA}"/>
                    </a:ext>
                  </a:extLst>
                </p14:cNvPr>
                <p14:cNvContentPartPr/>
                <p14:nvPr/>
              </p14:nvContentPartPr>
              <p14:xfrm>
                <a:off x="6724040" y="6527520"/>
                <a:ext cx="19800" cy="15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B7CFCF-B16C-EEAD-9690-08D02C127BE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17920" y="6521400"/>
                  <a:ext cx="32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FBEFF04-C2B4-AA48-6E0C-C9E12E8EC72A}"/>
                    </a:ext>
                  </a:extLst>
                </p14:cNvPr>
                <p14:cNvContentPartPr/>
                <p14:nvPr/>
              </p14:nvContentPartPr>
              <p14:xfrm>
                <a:off x="6755000" y="6489720"/>
                <a:ext cx="26640" cy="164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FBEFF04-C2B4-AA48-6E0C-C9E12E8EC72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48880" y="6483600"/>
                  <a:ext cx="38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5F317B2-035F-F296-BDFF-6EBD2E87D7E6}"/>
                    </a:ext>
                  </a:extLst>
                </p14:cNvPr>
                <p14:cNvContentPartPr/>
                <p14:nvPr/>
              </p14:nvContentPartPr>
              <p14:xfrm>
                <a:off x="6768680" y="6543360"/>
                <a:ext cx="230400" cy="251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5F317B2-035F-F296-BDFF-6EBD2E87D7E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62560" y="6537240"/>
                  <a:ext cx="242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8825FA5-C713-90F4-5187-23D3E1E377AC}"/>
                    </a:ext>
                  </a:extLst>
                </p14:cNvPr>
                <p14:cNvContentPartPr/>
                <p14:nvPr/>
              </p14:nvContentPartPr>
              <p14:xfrm>
                <a:off x="7086560" y="6540480"/>
                <a:ext cx="23400" cy="166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8825FA5-C713-90F4-5187-23D3E1E377A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80440" y="6534360"/>
                  <a:ext cx="356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7E650DC-0665-1769-E76B-1ACBA5DE68D4}"/>
                    </a:ext>
                  </a:extLst>
                </p14:cNvPr>
                <p14:cNvContentPartPr/>
                <p14:nvPr/>
              </p14:nvContentPartPr>
              <p14:xfrm>
                <a:off x="7010240" y="6546240"/>
                <a:ext cx="295200" cy="194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7E650DC-0665-1769-E76B-1ACBA5DE68D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04120" y="6540120"/>
                  <a:ext cx="30744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2A9C59D-2B1A-86B9-BB78-9A81744251B5}"/>
              </a:ext>
            </a:extLst>
          </p:cNvPr>
          <p:cNvGrpSpPr/>
          <p:nvPr/>
        </p:nvGrpSpPr>
        <p:grpSpPr>
          <a:xfrm>
            <a:off x="10630040" y="3174480"/>
            <a:ext cx="839160" cy="288000"/>
            <a:chOff x="10630040" y="3174480"/>
            <a:chExt cx="839160" cy="2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ED45A6C-543A-9004-C2DC-503F7F1EFFB8}"/>
                    </a:ext>
                  </a:extLst>
                </p14:cNvPr>
                <p14:cNvContentPartPr/>
                <p14:nvPr/>
              </p14:nvContentPartPr>
              <p14:xfrm>
                <a:off x="10630040" y="3327120"/>
                <a:ext cx="119880" cy="135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ED45A6C-543A-9004-C2DC-503F7F1EFFB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623920" y="3321000"/>
                  <a:ext cx="132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AE7B4E3-0D99-B962-C95A-AC38223EE507}"/>
                    </a:ext>
                  </a:extLst>
                </p14:cNvPr>
                <p14:cNvContentPartPr/>
                <p14:nvPr/>
              </p14:nvContentPartPr>
              <p14:xfrm>
                <a:off x="10793120" y="3314160"/>
                <a:ext cx="88200" cy="100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AE7B4E3-0D99-B962-C95A-AC38223EE50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787000" y="3308040"/>
                  <a:ext cx="100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5B5BD0D-4540-18B6-E526-E5650BE3C91B}"/>
                    </a:ext>
                  </a:extLst>
                </p14:cNvPr>
                <p14:cNvContentPartPr/>
                <p14:nvPr/>
              </p14:nvContentPartPr>
              <p14:xfrm>
                <a:off x="10919840" y="3301920"/>
                <a:ext cx="101520" cy="116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5B5BD0D-4540-18B6-E526-E5650BE3C91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913720" y="3295800"/>
                  <a:ext cx="1137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3E64BC4-DF3E-2DD8-FAAF-99952FFD70E5}"/>
                    </a:ext>
                  </a:extLst>
                </p14:cNvPr>
                <p14:cNvContentPartPr/>
                <p14:nvPr/>
              </p14:nvContentPartPr>
              <p14:xfrm>
                <a:off x="11030000" y="3318840"/>
                <a:ext cx="138600" cy="59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3E64BC4-DF3E-2DD8-FAAF-99952FFD70E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023880" y="3312720"/>
                  <a:ext cx="150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B243C2-BDB1-9DF5-7351-A2A0609BFE65}"/>
                    </a:ext>
                  </a:extLst>
                </p14:cNvPr>
                <p14:cNvContentPartPr/>
                <p14:nvPr/>
              </p14:nvContentPartPr>
              <p14:xfrm>
                <a:off x="11188760" y="3289320"/>
                <a:ext cx="5400" cy="9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B243C2-BDB1-9DF5-7351-A2A0609BFE6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182640" y="3283200"/>
                  <a:ext cx="176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F33CFF6-FB32-77E5-6C5A-7E2F0EE5BDE5}"/>
                    </a:ext>
                  </a:extLst>
                </p14:cNvPr>
                <p14:cNvContentPartPr/>
                <p14:nvPr/>
              </p14:nvContentPartPr>
              <p14:xfrm>
                <a:off x="11137640" y="3263760"/>
                <a:ext cx="867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F33CFF6-FB32-77E5-6C5A-7E2F0EE5BDE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131520" y="3257640"/>
                  <a:ext cx="9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39E9C6B-ED0A-AC8F-3198-D43BAD7EF20C}"/>
                    </a:ext>
                  </a:extLst>
                </p14:cNvPr>
                <p14:cNvContentPartPr/>
                <p14:nvPr/>
              </p14:nvContentPartPr>
              <p14:xfrm>
                <a:off x="11264360" y="3263760"/>
                <a:ext cx="137520" cy="101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39E9C6B-ED0A-AC8F-3198-D43BAD7EF20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258240" y="3257640"/>
                  <a:ext cx="1497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1180971-D81F-73E2-ABB9-62A206322548}"/>
                    </a:ext>
                  </a:extLst>
                </p14:cNvPr>
                <p14:cNvContentPartPr/>
                <p14:nvPr/>
              </p14:nvContentPartPr>
              <p14:xfrm>
                <a:off x="11455160" y="3174480"/>
                <a:ext cx="14040" cy="235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1180971-D81F-73E2-ABB9-62A20632254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449040" y="3168360"/>
                  <a:ext cx="2628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75B74B9-0707-89E3-7C37-59C0D93A7009}"/>
              </a:ext>
            </a:extLst>
          </p:cNvPr>
          <p:cNvGrpSpPr/>
          <p:nvPr/>
        </p:nvGrpSpPr>
        <p:grpSpPr>
          <a:xfrm>
            <a:off x="10169600" y="373829"/>
            <a:ext cx="968040" cy="339120"/>
            <a:chOff x="9156200" y="367920"/>
            <a:chExt cx="96804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19201F9-9BF8-F232-589C-D9C2515211DB}"/>
                    </a:ext>
                  </a:extLst>
                </p14:cNvPr>
                <p14:cNvContentPartPr/>
                <p14:nvPr/>
              </p14:nvContentPartPr>
              <p14:xfrm>
                <a:off x="9156200" y="583920"/>
                <a:ext cx="132840" cy="123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19201F9-9BF8-F232-589C-D9C2515211D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50080" y="577800"/>
                  <a:ext cx="145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22362A3-94D8-9004-108B-B43A426A3B9C}"/>
                    </a:ext>
                  </a:extLst>
                </p14:cNvPr>
                <p14:cNvContentPartPr/>
                <p14:nvPr/>
              </p14:nvContentPartPr>
              <p14:xfrm>
                <a:off x="9321440" y="596520"/>
                <a:ext cx="114480" cy="88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22362A3-94D8-9004-108B-B43A426A3B9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315320" y="590400"/>
                  <a:ext cx="126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FB3C83-3187-F11A-B343-2ECAED22D047}"/>
                    </a:ext>
                  </a:extLst>
                </p14:cNvPr>
                <p14:cNvContentPartPr/>
                <p14:nvPr/>
              </p14:nvContentPartPr>
              <p14:xfrm>
                <a:off x="9434120" y="571680"/>
                <a:ext cx="114480" cy="89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FB3C83-3187-F11A-B343-2ECAED22D04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28000" y="565560"/>
                  <a:ext cx="126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4F0C6E7-EE96-DA76-E5D6-0BFE28C5B35E}"/>
                    </a:ext>
                  </a:extLst>
                </p14:cNvPr>
                <p14:cNvContentPartPr/>
                <p14:nvPr/>
              </p14:nvContentPartPr>
              <p14:xfrm>
                <a:off x="9578840" y="572040"/>
                <a:ext cx="159120" cy="64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4F0C6E7-EE96-DA76-E5D6-0BFE28C5B35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572720" y="565920"/>
                  <a:ext cx="1713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D1FD3D-939E-DD5F-7BA6-37A591F3431A}"/>
                    </a:ext>
                  </a:extLst>
                </p14:cNvPr>
                <p14:cNvContentPartPr/>
                <p14:nvPr/>
              </p14:nvContentPartPr>
              <p14:xfrm>
                <a:off x="9779000" y="533160"/>
                <a:ext cx="5400" cy="73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DD1FD3D-939E-DD5F-7BA6-37A591F3431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772880" y="527040"/>
                  <a:ext cx="17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E454BB3-9E87-6798-D40E-5949F16BBB90}"/>
                    </a:ext>
                  </a:extLst>
                </p14:cNvPr>
                <p14:cNvContentPartPr/>
                <p14:nvPr/>
              </p14:nvContentPartPr>
              <p14:xfrm>
                <a:off x="9715640" y="474480"/>
                <a:ext cx="194040" cy="7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E454BB3-9E87-6798-D40E-5949F16BBB9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09520" y="468360"/>
                  <a:ext cx="2062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2AB389E-A5D8-C1B0-FE80-9DD1A109142E}"/>
                    </a:ext>
                  </a:extLst>
                </p14:cNvPr>
                <p14:cNvContentPartPr/>
                <p14:nvPr/>
              </p14:nvContentPartPr>
              <p14:xfrm>
                <a:off x="9919400" y="444240"/>
                <a:ext cx="96120" cy="104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2AB389E-A5D8-C1B0-FE80-9DD1A109142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913280" y="438120"/>
                  <a:ext cx="1083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239D1D-3E48-2359-E5EB-D8805CD03E26}"/>
                    </a:ext>
                  </a:extLst>
                </p14:cNvPr>
                <p14:cNvContentPartPr/>
                <p14:nvPr/>
              </p14:nvContentPartPr>
              <p14:xfrm>
                <a:off x="10058360" y="367920"/>
                <a:ext cx="65880" cy="167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239D1D-3E48-2359-E5EB-D8805CD03E2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052240" y="361800"/>
                  <a:ext cx="7812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5F9A15-0A08-9F12-06CC-68823EB267D1}"/>
                  </a:ext>
                </a:extLst>
              </p14:cNvPr>
              <p14:cNvContentPartPr/>
              <p14:nvPr/>
            </p14:nvContentPartPr>
            <p14:xfrm>
              <a:off x="5743938" y="279037"/>
              <a:ext cx="857520" cy="952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5F9A15-0A08-9F12-06CC-68823EB267D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737818" y="272917"/>
                <a:ext cx="86976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08DED4-3DED-782F-2649-A6AF5F500046}"/>
                  </a:ext>
                </a:extLst>
              </p14:cNvPr>
              <p14:cNvContentPartPr/>
              <p14:nvPr/>
            </p14:nvContentPartPr>
            <p14:xfrm>
              <a:off x="5181258" y="-1043"/>
              <a:ext cx="3224880" cy="1032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08DED4-3DED-782F-2649-A6AF5F50004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175138" y="-7163"/>
                <a:ext cx="3237120" cy="104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1F78437-961B-A63C-DF15-5B2AB0CD3057}"/>
              </a:ext>
            </a:extLst>
          </p:cNvPr>
          <p:cNvGrpSpPr/>
          <p:nvPr/>
        </p:nvGrpSpPr>
        <p:grpSpPr>
          <a:xfrm>
            <a:off x="4349298" y="1316917"/>
            <a:ext cx="3544560" cy="1496880"/>
            <a:chOff x="4349298" y="1316917"/>
            <a:chExt cx="3544560" cy="149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626321-F051-22BC-E501-C533677B14FE}"/>
                    </a:ext>
                  </a:extLst>
                </p14:cNvPr>
                <p14:cNvContentPartPr/>
                <p14:nvPr/>
              </p14:nvContentPartPr>
              <p14:xfrm>
                <a:off x="4349298" y="1793557"/>
                <a:ext cx="1306080" cy="188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626321-F051-22BC-E501-C533677B14F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343178" y="1787437"/>
                  <a:ext cx="1318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0A27F8B-A784-5186-7692-934D7345D8B1}"/>
                    </a:ext>
                  </a:extLst>
                </p14:cNvPr>
                <p14:cNvContentPartPr/>
                <p14:nvPr/>
              </p14:nvContentPartPr>
              <p14:xfrm>
                <a:off x="5439378" y="1316917"/>
                <a:ext cx="1590840" cy="641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0A27F8B-A784-5186-7692-934D7345D8B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433258" y="1310797"/>
                  <a:ext cx="160308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C6E071-D166-6804-E3A1-462BBF420A6B}"/>
                    </a:ext>
                  </a:extLst>
                </p14:cNvPr>
                <p14:cNvContentPartPr/>
                <p14:nvPr/>
              </p14:nvContentPartPr>
              <p14:xfrm>
                <a:off x="6048858" y="2016397"/>
                <a:ext cx="1845000" cy="797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C6E071-D166-6804-E3A1-462BBF420A6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042738" y="2010277"/>
                  <a:ext cx="1857240" cy="80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22AE18-6D96-342F-0469-3038AC640236}"/>
              </a:ext>
            </a:extLst>
          </p:cNvPr>
          <p:cNvGrpSpPr/>
          <p:nvPr/>
        </p:nvGrpSpPr>
        <p:grpSpPr>
          <a:xfrm>
            <a:off x="5649978" y="3950317"/>
            <a:ext cx="2838960" cy="1355400"/>
            <a:chOff x="5649978" y="3950317"/>
            <a:chExt cx="2838960" cy="13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E59EDCF-7E65-F357-EDAA-4E0C2D836512}"/>
                    </a:ext>
                  </a:extLst>
                </p14:cNvPr>
                <p14:cNvContentPartPr/>
                <p14:nvPr/>
              </p14:nvContentPartPr>
              <p14:xfrm>
                <a:off x="5649978" y="3950317"/>
                <a:ext cx="1152000" cy="12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E59EDCF-7E65-F357-EDAA-4E0C2D83651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43858" y="3944197"/>
                  <a:ext cx="1164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237041F-96A5-9D8E-D93E-0D97BD8992C5}"/>
                    </a:ext>
                  </a:extLst>
                </p14:cNvPr>
                <p14:cNvContentPartPr/>
                <p14:nvPr/>
              </p14:nvContentPartPr>
              <p14:xfrm>
                <a:off x="5662218" y="3962557"/>
                <a:ext cx="2826720" cy="1343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237041F-96A5-9D8E-D93E-0D97BD8992C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656098" y="3956437"/>
                  <a:ext cx="2838960" cy="13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C5E88CF-2BE9-97FF-A264-B6C3052F117B}"/>
                    </a:ext>
                  </a:extLst>
                </p14:cNvPr>
                <p14:cNvContentPartPr/>
                <p14:nvPr/>
              </p14:nvContentPartPr>
              <p14:xfrm>
                <a:off x="6511818" y="4044277"/>
                <a:ext cx="229320" cy="98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C5E88CF-2BE9-97FF-A264-B6C3052F117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505698" y="4038157"/>
                  <a:ext cx="24156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9954C79-7492-2BD3-4418-70AF89F37648}"/>
                  </a:ext>
                </a:extLst>
              </p14:cNvPr>
              <p14:cNvContentPartPr/>
              <p14:nvPr/>
            </p14:nvContentPartPr>
            <p14:xfrm>
              <a:off x="4372698" y="5051557"/>
              <a:ext cx="844200" cy="678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9954C79-7492-2BD3-4418-70AF89F3764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366578" y="5045437"/>
                <a:ext cx="85644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71144FF-7EC2-9241-5C43-360247A8EA74}"/>
                  </a:ext>
                </a:extLst>
              </p14:cNvPr>
              <p14:cNvContentPartPr/>
              <p14:nvPr/>
            </p14:nvContentPartPr>
            <p14:xfrm>
              <a:off x="7467618" y="3329317"/>
              <a:ext cx="1038600" cy="47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71144FF-7EC2-9241-5C43-360247A8EA7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461498" y="3323197"/>
                <a:ext cx="105084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167E882A-9D00-FC40-86EA-38DB5641A11C}"/>
              </a:ext>
            </a:extLst>
          </p:cNvPr>
          <p:cNvGrpSpPr/>
          <p:nvPr/>
        </p:nvGrpSpPr>
        <p:grpSpPr>
          <a:xfrm>
            <a:off x="10030818" y="2144917"/>
            <a:ext cx="1105560" cy="376920"/>
            <a:chOff x="10030818" y="2144917"/>
            <a:chExt cx="1105560" cy="3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9DE68CD-EB65-AF75-070D-C0A16C4097CA}"/>
                    </a:ext>
                  </a:extLst>
                </p14:cNvPr>
                <p14:cNvContentPartPr/>
                <p14:nvPr/>
              </p14:nvContentPartPr>
              <p14:xfrm>
                <a:off x="10030818" y="2145277"/>
                <a:ext cx="150840" cy="258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9DE68CD-EB65-AF75-070D-C0A16C4097C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024698" y="2139157"/>
                  <a:ext cx="1630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F003CE9-56DC-AD72-1A97-B51AC21AC078}"/>
                    </a:ext>
                  </a:extLst>
                </p14:cNvPr>
                <p14:cNvContentPartPr/>
                <p14:nvPr/>
              </p14:nvContentPartPr>
              <p14:xfrm>
                <a:off x="10210458" y="2248957"/>
                <a:ext cx="105840" cy="142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F003CE9-56DC-AD72-1A97-B51AC21AC07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204338" y="2242837"/>
                  <a:ext cx="1180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9EA8576-B629-C49C-B58F-D8DB3146CC59}"/>
                    </a:ext>
                  </a:extLst>
                </p14:cNvPr>
                <p14:cNvContentPartPr/>
                <p14:nvPr/>
              </p14:nvContentPartPr>
              <p14:xfrm>
                <a:off x="10363458" y="2241397"/>
                <a:ext cx="119160" cy="280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9EA8576-B629-C49C-B58F-D8DB3146CC5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357338" y="2235277"/>
                  <a:ext cx="1314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ECB964F-6F82-23DA-88D0-03B9779E0F1F}"/>
                    </a:ext>
                  </a:extLst>
                </p14:cNvPr>
                <p14:cNvContentPartPr/>
                <p14:nvPr/>
              </p14:nvContentPartPr>
              <p14:xfrm>
                <a:off x="10515738" y="2297557"/>
                <a:ext cx="21600" cy="116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ECB964F-6F82-23DA-88D0-03B9779E0F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509618" y="2291437"/>
                  <a:ext cx="338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F1DE1A-6608-C9BA-834C-B25F49734F5A}"/>
                    </a:ext>
                  </a:extLst>
                </p14:cNvPr>
                <p14:cNvContentPartPr/>
                <p14:nvPr/>
              </p14:nvContentPartPr>
              <p14:xfrm>
                <a:off x="10515738" y="2168677"/>
                <a:ext cx="360" cy="11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F1DE1A-6608-C9BA-834C-B25F49734F5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509618" y="2162557"/>
                  <a:ext cx="12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BC5E49D-7545-4F99-0696-0BB3D64DC3AD}"/>
                    </a:ext>
                  </a:extLst>
                </p14:cNvPr>
                <p14:cNvContentPartPr/>
                <p14:nvPr/>
              </p14:nvContentPartPr>
              <p14:xfrm>
                <a:off x="10562538" y="2227357"/>
                <a:ext cx="129240" cy="198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BC5E49D-7545-4F99-0696-0BB3D64DC3A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556418" y="2221237"/>
                  <a:ext cx="141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7A5CD1-7B42-0343-308A-D4A95B58A46E}"/>
                    </a:ext>
                  </a:extLst>
                </p14:cNvPr>
                <p14:cNvContentPartPr/>
                <p14:nvPr/>
              </p14:nvContentPartPr>
              <p14:xfrm>
                <a:off x="10772418" y="2168677"/>
                <a:ext cx="155520" cy="243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7A5CD1-7B42-0343-308A-D4A95B58A46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766298" y="2162557"/>
                  <a:ext cx="1677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3CD3276-F28A-84B8-AA50-96FFC07690AA}"/>
                    </a:ext>
                  </a:extLst>
                </p14:cNvPr>
                <p14:cNvContentPartPr/>
                <p14:nvPr/>
              </p14:nvContentPartPr>
              <p14:xfrm>
                <a:off x="11054658" y="2145277"/>
                <a:ext cx="14040" cy="245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3CD3276-F28A-84B8-AA50-96FFC07690A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048538" y="2139157"/>
                  <a:ext cx="262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237C624-C202-569B-8911-4ECF3BF293E6}"/>
                    </a:ext>
                  </a:extLst>
                </p14:cNvPr>
                <p14:cNvContentPartPr/>
                <p14:nvPr/>
              </p14:nvContentPartPr>
              <p14:xfrm>
                <a:off x="10995978" y="2402677"/>
                <a:ext cx="140400" cy="12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237C624-C202-569B-8911-4ECF3BF293E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989858" y="2396557"/>
                  <a:ext cx="152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49F33F2-3ADE-E8A4-40C2-744E9BEF5B9F}"/>
                    </a:ext>
                  </a:extLst>
                </p14:cNvPr>
                <p14:cNvContentPartPr/>
                <p14:nvPr/>
              </p14:nvContentPartPr>
              <p14:xfrm>
                <a:off x="10984458" y="2144917"/>
                <a:ext cx="146520" cy="24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49F33F2-3ADE-E8A4-40C2-744E9BEF5B9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978338" y="2138797"/>
                  <a:ext cx="158760" cy="3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908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6B9FCB9-CB43-C377-36DF-89BF3D849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308" y="3429000"/>
            <a:ext cx="3429479" cy="321037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3829E7A-5595-622A-0E4A-22A7D20CD5E8}"/>
              </a:ext>
            </a:extLst>
          </p:cNvPr>
          <p:cNvSpPr txBox="1">
            <a:spLocks/>
          </p:cNvSpPr>
          <p:nvPr/>
        </p:nvSpPr>
        <p:spPr>
          <a:xfrm>
            <a:off x="417112" y="177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Gson</a:t>
            </a:r>
            <a:endParaRPr lang="uk-UA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C8125-83C1-317A-B7CC-B96DB4C2CA42}"/>
              </a:ext>
            </a:extLst>
          </p:cNvPr>
          <p:cNvSpPr txBox="1"/>
          <p:nvPr/>
        </p:nvSpPr>
        <p:spPr>
          <a:xfrm>
            <a:off x="148514" y="134069"/>
            <a:ext cx="392866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Arial Nova" panose="020B0504020202020204" pitchFamily="34" charset="0"/>
              </a:rPr>
              <a:t>Ця бібліотека – потужний інструмент для створення </a:t>
            </a:r>
            <a:r>
              <a:rPr lang="en-US" sz="1600" dirty="0" err="1">
                <a:latin typeface="Arial Nova" panose="020B0504020202020204" pitchFamily="34" charset="0"/>
              </a:rPr>
              <a:t>json</a:t>
            </a:r>
            <a:r>
              <a:rPr lang="en-US" sz="1600" dirty="0">
                <a:latin typeface="Arial Nova" panose="020B0504020202020204" pitchFamily="34" charset="0"/>
              </a:rPr>
              <a:t> </a:t>
            </a:r>
            <a:r>
              <a:rPr lang="ru-RU" sz="1600" dirty="0">
                <a:latin typeface="Arial Nova" panose="020B0504020202020204" pitchFamily="34" charset="0"/>
              </a:rPr>
              <a:t>запит</a:t>
            </a:r>
            <a:r>
              <a:rPr lang="uk-UA" sz="1600" dirty="0">
                <a:latin typeface="Arial Nova" panose="020B0504020202020204" pitchFamily="34" charset="0"/>
              </a:rPr>
              <a:t>ів, файлів, їх читання, редагування та іншого.</a:t>
            </a:r>
          </a:p>
          <a:p>
            <a:endParaRPr lang="uk-UA" sz="1600" dirty="0">
              <a:latin typeface="Arial Nova" panose="020B0504020202020204" pitchFamily="34" charset="0"/>
            </a:endParaRPr>
          </a:p>
          <a:p>
            <a:r>
              <a:rPr lang="uk-UA" sz="1600" dirty="0">
                <a:latin typeface="Arial Nova" panose="020B0504020202020204" pitchFamily="34" charset="0"/>
              </a:rPr>
              <a:t>Ми маємо створювати все через об’єкти, додаючи все </a:t>
            </a:r>
            <a:r>
              <a:rPr lang="uk-UA" sz="1600" i="1" u="sng" dirty="0">
                <a:latin typeface="Arial Nova" panose="020B0504020202020204" pitchFamily="34" charset="0"/>
              </a:rPr>
              <a:t>системою зв’язків</a:t>
            </a:r>
            <a:r>
              <a:rPr lang="en-US" sz="1600" i="1" u="sng" dirty="0">
                <a:latin typeface="Arial Nova" panose="020B0504020202020204" pitchFamily="34" charset="0"/>
              </a:rPr>
              <a:t> parent-child</a:t>
            </a:r>
            <a:r>
              <a:rPr lang="en-US" sz="1600" dirty="0">
                <a:latin typeface="Arial Nova" panose="020B0504020202020204" pitchFamily="34" charset="0"/>
              </a:rPr>
              <a:t>. </a:t>
            </a:r>
            <a:r>
              <a:rPr lang="ru-RU" sz="1600" dirty="0">
                <a:latin typeface="Arial Nova" panose="020B0504020202020204" pitchFamily="34" charset="0"/>
              </a:rPr>
              <a:t>Тобто в головному елемент</a:t>
            </a:r>
            <a:r>
              <a:rPr lang="uk-UA" sz="1600" dirty="0">
                <a:latin typeface="Arial Nova" panose="020B0504020202020204" pitchFamily="34" charset="0"/>
              </a:rPr>
              <a:t>і лежать властивості, масиви і ін. </a:t>
            </a:r>
          </a:p>
          <a:p>
            <a:r>
              <a:rPr lang="uk-UA" sz="1600" dirty="0">
                <a:latin typeface="Arial Nova" panose="020B0504020202020204" pitchFamily="34" charset="0"/>
              </a:rPr>
              <a:t>І все це може повторюватися </a:t>
            </a:r>
            <a:r>
              <a:rPr lang="uk-UA" sz="1600" b="1" i="1" dirty="0">
                <a:latin typeface="Arial Nova" panose="020B0504020202020204" pitchFamily="34" charset="0"/>
              </a:rPr>
              <a:t>скільки душа забажає</a:t>
            </a:r>
            <a:r>
              <a:rPr lang="uk-UA" sz="1600" dirty="0">
                <a:latin typeface="Arial Nova" panose="020B0504020202020204" pitchFamily="34" charset="0"/>
              </a:rPr>
              <a:t>.</a:t>
            </a:r>
          </a:p>
          <a:p>
            <a:endParaRPr lang="uk-UA" sz="1600" dirty="0">
              <a:latin typeface="Arial Nova" panose="020B0504020202020204" pitchFamily="34" charset="0"/>
            </a:endParaRPr>
          </a:p>
          <a:p>
            <a:endParaRPr lang="uk-UA" sz="1600" dirty="0">
              <a:latin typeface="Arial Nova" panose="020B0504020202020204" pitchFamily="34" charset="0"/>
            </a:endParaRPr>
          </a:p>
          <a:p>
            <a:endParaRPr lang="uk-UA" sz="1600" dirty="0">
              <a:latin typeface="Arial Nova" panose="020B0504020202020204" pitchFamily="34" charset="0"/>
            </a:endParaRPr>
          </a:p>
          <a:p>
            <a:endParaRPr lang="uk-UA" sz="1600" dirty="0">
              <a:latin typeface="Arial Nova" panose="020B0504020202020204" pitchFamily="34" charset="0"/>
            </a:endParaRPr>
          </a:p>
          <a:p>
            <a:endParaRPr lang="uk-UA" sz="1600" dirty="0">
              <a:latin typeface="Arial Nova" panose="020B0504020202020204" pitchFamily="34" charset="0"/>
            </a:endParaRPr>
          </a:p>
          <a:p>
            <a:r>
              <a:rPr lang="uk-UA" sz="1600" dirty="0">
                <a:latin typeface="Arial Nova" panose="020B0504020202020204" pitchFamily="34" charset="0"/>
              </a:rPr>
              <a:t>Абстрактний клас – нереалізований, тобто </a:t>
            </a:r>
            <a:r>
              <a:rPr lang="uk-UA" sz="1600" i="1" u="sng" dirty="0">
                <a:latin typeface="Arial Nova" panose="020B0504020202020204" pitchFamily="34" charset="0"/>
              </a:rPr>
              <a:t>ми маємо його розширити і дописати</a:t>
            </a:r>
            <a:r>
              <a:rPr lang="uk-UA" sz="1600" dirty="0">
                <a:latin typeface="Arial Nova" panose="020B0504020202020204" pitchFamily="34" charset="0"/>
              </a:rPr>
              <a:t>.</a:t>
            </a:r>
          </a:p>
          <a:p>
            <a:r>
              <a:rPr lang="uk-UA" sz="1600" dirty="0">
                <a:latin typeface="Arial Nova" panose="020B0504020202020204" pitchFamily="34" charset="0"/>
              </a:rPr>
              <a:t>Всі поля від </a:t>
            </a:r>
            <a:r>
              <a:rPr lang="en-US" sz="1600" dirty="0" err="1">
                <a:latin typeface="Arial Nova" panose="020B0504020202020204" pitchFamily="34" charset="0"/>
              </a:rPr>
              <a:t>AbstractData</a:t>
            </a:r>
            <a:r>
              <a:rPr lang="en-US" sz="1600" dirty="0">
                <a:latin typeface="Arial Nova" panose="020B0504020202020204" pitchFamily="34" charset="0"/>
              </a:rPr>
              <a:t> </a:t>
            </a:r>
            <a:r>
              <a:rPr lang="ru-RU" sz="1600" dirty="0">
                <a:latin typeface="Arial Nova" panose="020B0504020202020204" pitchFamily="34" charset="0"/>
              </a:rPr>
              <a:t>ми ма</a:t>
            </a:r>
            <a:r>
              <a:rPr lang="uk-UA" sz="1600" dirty="0">
                <a:latin typeface="Arial Nova" panose="020B0504020202020204" pitchFamily="34" charset="0"/>
              </a:rPr>
              <a:t>ємо в передачі наслідуванням.</a:t>
            </a:r>
          </a:p>
          <a:p>
            <a:endParaRPr lang="uk-UA" sz="1600" dirty="0">
              <a:latin typeface="Arial Nova" panose="020B0504020202020204" pitchFamily="34" charset="0"/>
            </a:endParaRPr>
          </a:p>
          <a:p>
            <a:r>
              <a:rPr lang="uk-UA" sz="1600" dirty="0">
                <a:latin typeface="Arial Nova" panose="020B0504020202020204" pitchFamily="34" charset="0"/>
              </a:rPr>
              <a:t>Маємо в кожному дописати </a:t>
            </a:r>
            <a:r>
              <a:rPr lang="uk-UA" sz="1600" dirty="0">
                <a:solidFill>
                  <a:srgbClr val="FF0000"/>
                </a:solidFill>
                <a:latin typeface="Arial Nova" panose="020B0504020202020204" pitchFamily="34" charset="0"/>
              </a:rPr>
              <a:t>обов’язково</a:t>
            </a:r>
            <a:r>
              <a:rPr lang="uk-UA" sz="1600" dirty="0">
                <a:latin typeface="Arial Nova" panose="020B0504020202020204" pitchFamily="34" charset="0"/>
              </a:rPr>
              <a:t> метод </a:t>
            </a:r>
            <a:r>
              <a:rPr lang="en-US" sz="1600" dirty="0" err="1">
                <a:latin typeface="Arial Nova" panose="020B0504020202020204" pitchFamily="34" charset="0"/>
              </a:rPr>
              <a:t>toJson</a:t>
            </a:r>
            <a:r>
              <a:rPr lang="en-US" sz="1600" dirty="0">
                <a:latin typeface="Arial Nova" panose="020B0504020202020204" pitchFamily="34" charset="0"/>
              </a:rPr>
              <a:t>().</a:t>
            </a:r>
            <a:endParaRPr lang="uk-UA" sz="1600" dirty="0">
              <a:latin typeface="Arial Nova" panose="020B0504020202020204" pitchFamily="34" charset="0"/>
            </a:endParaRPr>
          </a:p>
          <a:p>
            <a:endParaRPr lang="uk-UA" sz="1600" dirty="0">
              <a:latin typeface="Arial Nova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69FA9D-67F7-4800-113B-F0C3774F7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434" y="134069"/>
            <a:ext cx="3991532" cy="10574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4DA393-44E3-ECB5-8696-3E6FFD64C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010" y="1564480"/>
            <a:ext cx="2064594" cy="13255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E08877D-6157-57C5-5DEF-532D02DDF2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6224" y="1459632"/>
            <a:ext cx="4610743" cy="25911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27C2C11-C52B-3172-E0C9-F4CBE19D48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5187" y="3609454"/>
            <a:ext cx="5694313" cy="57540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46B50CB-7449-52CC-D595-F6CC287CBF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5802" y="4283488"/>
            <a:ext cx="4191585" cy="2514951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38BF566-F808-74C0-CC0A-E07561BA2AE8}"/>
              </a:ext>
            </a:extLst>
          </p:cNvPr>
          <p:cNvGrpSpPr/>
          <p:nvPr/>
        </p:nvGrpSpPr>
        <p:grpSpPr>
          <a:xfrm>
            <a:off x="10769040" y="228240"/>
            <a:ext cx="177120" cy="204120"/>
            <a:chOff x="10769040" y="228240"/>
            <a:chExt cx="17712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987EDD0-225A-9ADC-60C2-C0ADB625C130}"/>
                    </a:ext>
                  </a:extLst>
                </p14:cNvPr>
                <p14:cNvContentPartPr/>
                <p14:nvPr/>
              </p14:nvContentPartPr>
              <p14:xfrm>
                <a:off x="10769040" y="228240"/>
                <a:ext cx="115920" cy="176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987EDD0-225A-9ADC-60C2-C0ADB625C13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62920" y="222120"/>
                  <a:ext cx="128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579D7BE-56F9-27AD-C157-5F315CEB0DFD}"/>
                    </a:ext>
                  </a:extLst>
                </p14:cNvPr>
                <p14:cNvContentPartPr/>
                <p14:nvPr/>
              </p14:nvContentPartPr>
              <p14:xfrm>
                <a:off x="10833120" y="419040"/>
                <a:ext cx="113040" cy="13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579D7BE-56F9-27AD-C157-5F315CEB0DF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27000" y="412920"/>
                  <a:ext cx="12528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E0CF894-04B4-66E8-9D93-6AAC32B7FFD8}"/>
                  </a:ext>
                </a:extLst>
              </p14:cNvPr>
              <p14:cNvContentPartPr/>
              <p14:nvPr/>
            </p14:nvContentPartPr>
            <p14:xfrm>
              <a:off x="6324480" y="1573200"/>
              <a:ext cx="176760" cy="168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E0CF894-04B4-66E8-9D93-6AAC32B7FFD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18360" y="1567080"/>
                <a:ext cx="1890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C8B30B4-417E-465F-36B5-CDABAF08CC75}"/>
                  </a:ext>
                </a:extLst>
              </p14:cNvPr>
              <p14:cNvContentPartPr/>
              <p14:nvPr/>
            </p14:nvContentPartPr>
            <p14:xfrm>
              <a:off x="6757920" y="3559320"/>
              <a:ext cx="152640" cy="253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C8B30B4-417E-465F-36B5-CDABAF08CC7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51800" y="3553200"/>
                <a:ext cx="16488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34431024-93B7-20B2-F321-C9EA37438E18}"/>
              </a:ext>
            </a:extLst>
          </p:cNvPr>
          <p:cNvGrpSpPr/>
          <p:nvPr/>
        </p:nvGrpSpPr>
        <p:grpSpPr>
          <a:xfrm>
            <a:off x="11198520" y="1612800"/>
            <a:ext cx="66240" cy="253080"/>
            <a:chOff x="11198520" y="1612800"/>
            <a:chExt cx="6624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9AF8FC4-5A01-9D53-8BD9-8EFFF68FA5B3}"/>
                    </a:ext>
                  </a:extLst>
                </p14:cNvPr>
                <p14:cNvContentPartPr/>
                <p14:nvPr/>
              </p14:nvContentPartPr>
              <p14:xfrm>
                <a:off x="11198520" y="1612800"/>
                <a:ext cx="61200" cy="167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9AF8FC4-5A01-9D53-8BD9-8EFFF68FA5B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192400" y="1606680"/>
                  <a:ext cx="73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3691370-EADE-3923-E828-16EB30FCECC5}"/>
                    </a:ext>
                  </a:extLst>
                </p14:cNvPr>
                <p14:cNvContentPartPr/>
                <p14:nvPr/>
              </p14:nvContentPartPr>
              <p14:xfrm>
                <a:off x="11264400" y="1689120"/>
                <a:ext cx="360" cy="176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3691370-EADE-3923-E828-16EB30FCECC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258280" y="1683000"/>
                  <a:ext cx="1260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B01E40-F988-2A9E-D9C6-8AA1A7815364}"/>
              </a:ext>
            </a:extLst>
          </p:cNvPr>
          <p:cNvGrpSpPr/>
          <p:nvPr/>
        </p:nvGrpSpPr>
        <p:grpSpPr>
          <a:xfrm>
            <a:off x="11704320" y="3923280"/>
            <a:ext cx="130680" cy="219960"/>
            <a:chOff x="11704320" y="3923280"/>
            <a:chExt cx="13068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C37DB35-1988-1C8F-C755-5C3BFF77BC9B}"/>
                    </a:ext>
                  </a:extLst>
                </p14:cNvPr>
                <p14:cNvContentPartPr/>
                <p14:nvPr/>
              </p14:nvContentPartPr>
              <p14:xfrm>
                <a:off x="11704320" y="3936960"/>
                <a:ext cx="107640" cy="206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C37DB35-1988-1C8F-C755-5C3BFF77BC9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698200" y="3930840"/>
                  <a:ext cx="119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4168CCD-C770-9564-DE55-C358B7EC7A4D}"/>
                    </a:ext>
                  </a:extLst>
                </p14:cNvPr>
                <p14:cNvContentPartPr/>
                <p14:nvPr/>
              </p14:nvContentPartPr>
              <p14:xfrm>
                <a:off x="11721960" y="3923280"/>
                <a:ext cx="113040" cy="14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4168CCD-C770-9564-DE55-C358B7EC7A4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715840" y="3917160"/>
                  <a:ext cx="12528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BA257D-94D5-4977-8C09-424A4D8405B3}"/>
              </a:ext>
            </a:extLst>
          </p:cNvPr>
          <p:cNvGrpSpPr/>
          <p:nvPr/>
        </p:nvGrpSpPr>
        <p:grpSpPr>
          <a:xfrm>
            <a:off x="11212920" y="4749120"/>
            <a:ext cx="129960" cy="267840"/>
            <a:chOff x="11212920" y="4749120"/>
            <a:chExt cx="129960" cy="2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885F7E9-7121-FED8-9B92-669CB0D695E9}"/>
                    </a:ext>
                  </a:extLst>
                </p14:cNvPr>
                <p14:cNvContentPartPr/>
                <p14:nvPr/>
              </p14:nvContentPartPr>
              <p14:xfrm>
                <a:off x="11212920" y="4800240"/>
                <a:ext cx="129960" cy="216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885F7E9-7121-FED8-9B92-669CB0D695E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206800" y="4794120"/>
                  <a:ext cx="1422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CFC2158-EBDE-1F83-C4EF-051FE9C034FA}"/>
                    </a:ext>
                  </a:extLst>
                </p14:cNvPr>
                <p14:cNvContentPartPr/>
                <p14:nvPr/>
              </p14:nvContentPartPr>
              <p14:xfrm>
                <a:off x="11239200" y="4749120"/>
                <a:ext cx="82080" cy="102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CFC2158-EBDE-1F83-C4EF-051FE9C034F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233080" y="4743000"/>
                  <a:ext cx="94320" cy="11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2AFDEE-7342-CB7D-C692-6DAE452F8A29}"/>
                  </a:ext>
                </a:extLst>
              </p14:cNvPr>
              <p14:cNvContentPartPr/>
              <p14:nvPr/>
            </p14:nvContentPartPr>
            <p14:xfrm>
              <a:off x="3645849" y="4079197"/>
              <a:ext cx="495360" cy="1067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2AFDEE-7342-CB7D-C692-6DAE452F8A2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639729" y="4073077"/>
                <a:ext cx="507600" cy="10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1C6272-5F02-90E6-6CAD-47CBB6A017C7}"/>
                  </a:ext>
                </a:extLst>
              </p14:cNvPr>
              <p14:cNvContentPartPr/>
              <p14:nvPr/>
            </p14:nvContentPartPr>
            <p14:xfrm>
              <a:off x="1863849" y="5954797"/>
              <a:ext cx="2239560" cy="177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1C6272-5F02-90E6-6CAD-47CBB6A017C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857729" y="5948677"/>
                <a:ext cx="2251800" cy="18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50FB1271-622E-7326-A593-22AF5B6654D5}"/>
              </a:ext>
            </a:extLst>
          </p:cNvPr>
          <p:cNvGrpSpPr/>
          <p:nvPr/>
        </p:nvGrpSpPr>
        <p:grpSpPr>
          <a:xfrm>
            <a:off x="7690089" y="3657637"/>
            <a:ext cx="350640" cy="344520"/>
            <a:chOff x="7690089" y="3657637"/>
            <a:chExt cx="3506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415EBEC-1CDC-F8D2-7448-8AD77D87745F}"/>
                    </a:ext>
                  </a:extLst>
                </p14:cNvPr>
                <p14:cNvContentPartPr/>
                <p14:nvPr/>
              </p14:nvContentPartPr>
              <p14:xfrm>
                <a:off x="7690089" y="3715957"/>
                <a:ext cx="84600" cy="160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15EBEC-1CDC-F8D2-7448-8AD77D87745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683969" y="3709837"/>
                  <a:ext cx="968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D8D0808-94F2-F214-11A2-3FC99E3FC3D6}"/>
                    </a:ext>
                  </a:extLst>
                </p14:cNvPr>
                <p14:cNvContentPartPr/>
                <p14:nvPr/>
              </p14:nvContentPartPr>
              <p14:xfrm>
                <a:off x="7772169" y="3715957"/>
                <a:ext cx="126000" cy="167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D8D0808-94F2-F214-11A2-3FC99E3FC3D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66049" y="3709837"/>
                  <a:ext cx="138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2C60699-9AAF-E794-466C-D2F763C65292}"/>
                    </a:ext>
                  </a:extLst>
                </p14:cNvPr>
                <p14:cNvContentPartPr/>
                <p14:nvPr/>
              </p14:nvContentPartPr>
              <p14:xfrm>
                <a:off x="7877649" y="3657637"/>
                <a:ext cx="69120" cy="153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2C60699-9AAF-E794-466C-D2F763C6529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71529" y="3651517"/>
                  <a:ext cx="81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42994B-2EC4-8E75-A269-A40FF6C633A6}"/>
                    </a:ext>
                  </a:extLst>
                </p14:cNvPr>
                <p14:cNvContentPartPr/>
                <p14:nvPr/>
              </p14:nvContentPartPr>
              <p14:xfrm>
                <a:off x="7772169" y="3966877"/>
                <a:ext cx="33120" cy="35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42994B-2EC4-8E75-A269-A40FF6C633A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66049" y="3960757"/>
                  <a:ext cx="45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1C3F4A-8365-86B7-DBFF-D795EBBCDC38}"/>
                    </a:ext>
                  </a:extLst>
                </p14:cNvPr>
                <p14:cNvContentPartPr/>
                <p14:nvPr/>
              </p14:nvContentPartPr>
              <p14:xfrm>
                <a:off x="7854249" y="3939877"/>
                <a:ext cx="57240" cy="33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1C3F4A-8365-86B7-DBFF-D795EBBCDC3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848129" y="3933757"/>
                  <a:ext cx="694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E74A7D-51AE-64F9-7CBA-E0AE12F6CFD3}"/>
                    </a:ext>
                  </a:extLst>
                </p14:cNvPr>
                <p14:cNvContentPartPr/>
                <p14:nvPr/>
              </p14:nvContentPartPr>
              <p14:xfrm>
                <a:off x="8005809" y="3888037"/>
                <a:ext cx="34920" cy="57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E74A7D-51AE-64F9-7CBA-E0AE12F6CFD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999689" y="3881917"/>
                  <a:ext cx="4716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1C40A3E-E914-1126-15B9-E3E3674788BC}"/>
              </a:ext>
            </a:extLst>
          </p:cNvPr>
          <p:cNvGrpSpPr/>
          <p:nvPr/>
        </p:nvGrpSpPr>
        <p:grpSpPr>
          <a:xfrm>
            <a:off x="8217489" y="4032397"/>
            <a:ext cx="1063800" cy="1098720"/>
            <a:chOff x="8217489" y="4032397"/>
            <a:chExt cx="1063800" cy="10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55B9BD4-237A-F750-94FE-D349CEB9CA07}"/>
                    </a:ext>
                  </a:extLst>
                </p14:cNvPr>
                <p14:cNvContentPartPr/>
                <p14:nvPr/>
              </p14:nvContentPartPr>
              <p14:xfrm>
                <a:off x="8217489" y="4032397"/>
                <a:ext cx="1063800" cy="106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55B9BD4-237A-F750-94FE-D349CEB9CA0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11369" y="4026277"/>
                  <a:ext cx="10760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081BF21-2A8A-81B6-C1A0-7A973098B55A}"/>
                    </a:ext>
                  </a:extLst>
                </p14:cNvPr>
                <p14:cNvContentPartPr/>
                <p14:nvPr/>
              </p14:nvContentPartPr>
              <p14:xfrm>
                <a:off x="8932809" y="4126357"/>
                <a:ext cx="291240" cy="1004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081BF21-2A8A-81B6-C1A0-7A973098B55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26689" y="4120237"/>
                  <a:ext cx="303480" cy="101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713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55FA4-EA18-90A0-7DAE-D3D313E5C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99BF4D9-FFB7-D24B-E0FA-2B96855CE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59" y="4707936"/>
            <a:ext cx="5058481" cy="21148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F61EBD-03CC-F619-53AA-EBF97BB22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692" y="4672720"/>
            <a:ext cx="4842496" cy="21852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0C1675-491C-85CA-3C19-D8F04023F7E1}"/>
              </a:ext>
            </a:extLst>
          </p:cNvPr>
          <p:cNvSpPr txBox="1"/>
          <p:nvPr/>
        </p:nvSpPr>
        <p:spPr>
          <a:xfrm>
            <a:off x="226701" y="183621"/>
            <a:ext cx="52393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Ще треба додати геттери до наших даних – якщо захочемо отримати </a:t>
            </a:r>
            <a:r>
              <a:rPr lang="uk-UA" sz="1600" dirty="0"/>
              <a:t>їх.</a:t>
            </a:r>
          </a:p>
          <a:p>
            <a:endParaRPr lang="uk-UA" sz="1600" dirty="0"/>
          </a:p>
          <a:p>
            <a:r>
              <a:rPr lang="uk-UA" sz="1600" dirty="0"/>
              <a:t>Але це постійне додавання запитів з різними класами працює добре доти, доки їх не сотні або тисячі.</a:t>
            </a:r>
          </a:p>
          <a:p>
            <a:endParaRPr lang="uk-UA" sz="1600" dirty="0"/>
          </a:p>
          <a:p>
            <a:r>
              <a:rPr lang="uk-UA" sz="1600" dirty="0"/>
              <a:t>Тому ми можемо просто робити їх відразу в програмі, за аналогією з тим що в </a:t>
            </a:r>
            <a:r>
              <a:rPr lang="en-US" sz="1600" b="1" dirty="0" err="1"/>
              <a:t>toJson</a:t>
            </a:r>
            <a:r>
              <a:rPr lang="en-US" sz="1600" b="1" dirty="0"/>
              <a:t>().</a:t>
            </a:r>
          </a:p>
          <a:p>
            <a:endParaRPr lang="en-US" sz="1600" b="1" dirty="0"/>
          </a:p>
          <a:p>
            <a:r>
              <a:rPr lang="uk-UA" sz="1600" b="1" dirty="0"/>
              <a:t>Додаємо наші можливості до </a:t>
            </a:r>
            <a:r>
              <a:rPr lang="en-US" sz="1600" b="1" dirty="0" err="1"/>
              <a:t>LoginUI</a:t>
            </a:r>
            <a:r>
              <a:rPr lang="en-US" sz="1600" b="1" dirty="0"/>
              <a:t>.</a:t>
            </a:r>
          </a:p>
          <a:p>
            <a:endParaRPr lang="en-US" sz="1600" b="1" dirty="0"/>
          </a:p>
          <a:p>
            <a:r>
              <a:rPr lang="uk-UA" sz="1600" dirty="0"/>
              <a:t>Далі будемо обдивлятися, чи у нас відкрився доступ до месенджеру за 5 секунд чи ні...</a:t>
            </a:r>
          </a:p>
          <a:p>
            <a:endParaRPr lang="uk-UA" sz="1600" dirty="0"/>
          </a:p>
          <a:p>
            <a:r>
              <a:rPr lang="uk-UA" sz="1600" dirty="0"/>
              <a:t>Якщо не вийшло, то може бути багато проблем, від того що сервер заблокував до банально поганого зв’язку. Спробуємо наступного разу додати код на неправильні дані для входу)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576B2-1F0B-503D-DDFD-8951EE071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750" y="128951"/>
            <a:ext cx="3886200" cy="2507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E9F6D-9A6E-81BD-9DCF-B03EADD94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2687" y="2753232"/>
            <a:ext cx="4552438" cy="17765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E623053-277E-C2EE-4960-736872CC6255}"/>
                  </a:ext>
                </a:extLst>
              </p14:cNvPr>
              <p14:cNvContentPartPr/>
              <p14:nvPr/>
            </p14:nvContentPartPr>
            <p14:xfrm>
              <a:off x="4095834" y="2543950"/>
              <a:ext cx="2436853" cy="65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E623053-277E-C2EE-4960-736872CC62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89713" y="2537830"/>
                <a:ext cx="2449095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73F318-DACB-4012-1B58-E7EF9E738A0A}"/>
                  </a:ext>
                </a:extLst>
              </p14:cNvPr>
              <p14:cNvContentPartPr/>
              <p14:nvPr/>
            </p14:nvContentPartPr>
            <p14:xfrm>
              <a:off x="4771291" y="521332"/>
              <a:ext cx="2566373" cy="4186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73F318-DACB-4012-1B58-E7EF9E738A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65171" y="515208"/>
                <a:ext cx="2578613" cy="430869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3041F87-08D1-947D-AE1E-80BFC12E4CDB}"/>
              </a:ext>
            </a:extLst>
          </p:cNvPr>
          <p:cNvGrpSpPr/>
          <p:nvPr/>
        </p:nvGrpSpPr>
        <p:grpSpPr>
          <a:xfrm>
            <a:off x="10312160" y="492480"/>
            <a:ext cx="202320" cy="282600"/>
            <a:chOff x="10312160" y="492480"/>
            <a:chExt cx="20232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0B89F80-82D8-7FF1-09D0-0920789C0D4A}"/>
                    </a:ext>
                  </a:extLst>
                </p14:cNvPr>
                <p14:cNvContentPartPr/>
                <p14:nvPr/>
              </p14:nvContentPartPr>
              <p14:xfrm>
                <a:off x="10349960" y="492480"/>
                <a:ext cx="110520" cy="258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0B89F80-82D8-7FF1-09D0-0920789C0D4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43840" y="486360"/>
                  <a:ext cx="1227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06B8C80-6E24-0C51-0B8C-0777DC77E1B1}"/>
                    </a:ext>
                  </a:extLst>
                </p14:cNvPr>
                <p14:cNvContentPartPr/>
                <p14:nvPr/>
              </p14:nvContentPartPr>
              <p14:xfrm>
                <a:off x="10312160" y="774720"/>
                <a:ext cx="20232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06B8C80-6E24-0C51-0B8C-0777DC77E1B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06040" y="768600"/>
                  <a:ext cx="21456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1A41253-DEB3-AA15-7A9A-530196839CAC}"/>
                  </a:ext>
                </a:extLst>
              </p14:cNvPr>
              <p14:cNvContentPartPr/>
              <p14:nvPr/>
            </p14:nvContentPartPr>
            <p14:xfrm>
              <a:off x="10718600" y="2946960"/>
              <a:ext cx="255600" cy="229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1A41253-DEB3-AA15-7A9A-530196839C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712480" y="2940840"/>
                <a:ext cx="2678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AD293C9-9B22-96BD-F3F5-6629778B1191}"/>
                  </a:ext>
                </a:extLst>
              </p14:cNvPr>
              <p14:cNvContentPartPr/>
              <p14:nvPr/>
            </p14:nvContentPartPr>
            <p14:xfrm>
              <a:off x="5003680" y="5721378"/>
              <a:ext cx="162720" cy="270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AD293C9-9B22-96BD-F3F5-6629778B11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97560" y="5715258"/>
                <a:ext cx="174960" cy="28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EFF9AC31-08FE-4180-4D35-04D2E4786F7E}"/>
              </a:ext>
            </a:extLst>
          </p:cNvPr>
          <p:cNvGrpSpPr/>
          <p:nvPr/>
        </p:nvGrpSpPr>
        <p:grpSpPr>
          <a:xfrm>
            <a:off x="10538960" y="5676840"/>
            <a:ext cx="192960" cy="430920"/>
            <a:chOff x="10538960" y="5676840"/>
            <a:chExt cx="19296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C18D488-A199-6D5E-C86A-6B93202F9A21}"/>
                    </a:ext>
                  </a:extLst>
                </p14:cNvPr>
                <p14:cNvContentPartPr/>
                <p14:nvPr/>
              </p14:nvContentPartPr>
              <p14:xfrm>
                <a:off x="10538960" y="5676840"/>
                <a:ext cx="192960" cy="306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18D488-A199-6D5E-C86A-6B93202F9A2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532840" y="5670720"/>
                  <a:ext cx="2052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73A6C53-C302-073A-F0DD-F080754E025A}"/>
                    </a:ext>
                  </a:extLst>
                </p14:cNvPr>
                <p14:cNvContentPartPr/>
                <p14:nvPr/>
              </p14:nvContentPartPr>
              <p14:xfrm>
                <a:off x="10680440" y="5791320"/>
                <a:ext cx="13320" cy="316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73A6C53-C302-073A-F0DD-F080754E025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674320" y="5785200"/>
                  <a:ext cx="25560" cy="32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C515EE-3F3F-2BC5-C5B9-AB8DC03A9126}"/>
                  </a:ext>
                </a:extLst>
              </p14:cNvPr>
              <p14:cNvContentPartPr/>
              <p14:nvPr/>
            </p14:nvContentPartPr>
            <p14:xfrm>
              <a:off x="5380698" y="3258757"/>
              <a:ext cx="207720" cy="1407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C515EE-3F3F-2BC5-C5B9-AB8DC03A912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374578" y="3252637"/>
                <a:ext cx="219960" cy="141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A1F76D9A-346D-9B4D-D5A1-0C989DE396B1}"/>
              </a:ext>
            </a:extLst>
          </p:cNvPr>
          <p:cNvGrpSpPr/>
          <p:nvPr/>
        </p:nvGrpSpPr>
        <p:grpSpPr>
          <a:xfrm>
            <a:off x="5384658" y="3750877"/>
            <a:ext cx="1220400" cy="1283760"/>
            <a:chOff x="5384658" y="3750877"/>
            <a:chExt cx="1220400" cy="12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0402AEE-02BE-AE39-6B32-4B7C97129A4E}"/>
                    </a:ext>
                  </a:extLst>
                </p14:cNvPr>
                <p14:cNvContentPartPr/>
                <p14:nvPr/>
              </p14:nvContentPartPr>
              <p14:xfrm>
                <a:off x="5509578" y="3750877"/>
                <a:ext cx="1095480" cy="1283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0402AEE-02BE-AE39-6B32-4B7C97129A4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503458" y="3744757"/>
                  <a:ext cx="1107720" cy="12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06DC969-A2B2-CE04-B381-89B0F46AF07A}"/>
                    </a:ext>
                  </a:extLst>
                </p14:cNvPr>
                <p14:cNvContentPartPr/>
                <p14:nvPr/>
              </p14:nvContentPartPr>
              <p14:xfrm>
                <a:off x="5384658" y="4393117"/>
                <a:ext cx="31680" cy="205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06DC969-A2B2-CE04-B381-89B0F46AF07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78538" y="4386997"/>
                  <a:ext cx="43920" cy="21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8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85AAD0-999D-B778-BCBA-AF83D41CF0CD}"/>
              </a:ext>
            </a:extLst>
          </p:cNvPr>
          <p:cNvSpPr txBox="1"/>
          <p:nvPr/>
        </p:nvSpPr>
        <p:spPr>
          <a:xfrm>
            <a:off x="2857500" y="396785"/>
            <a:ext cx="3238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зручност</a:t>
            </a:r>
            <a:r>
              <a:rPr lang="uk-UA" dirty="0"/>
              <a:t>і, перекину до іншого пекеджу. Будемо копіювати для сервера, адже ж він приймає те саме?)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E425DE-35CE-4B73-6ACC-8F6369DD7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91" y="177800"/>
            <a:ext cx="2128676" cy="1638300"/>
          </a:xfrm>
          <a:prstGeom prst="rect">
            <a:avLst/>
          </a:prstGeom>
        </p:spPr>
      </p:pic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D325BFBB-E6F2-09B1-DD1B-693B09034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2330449"/>
            <a:ext cx="4889500" cy="3667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0B7479-6B17-23FA-17FA-BFF8A805CCF9}"/>
              </a:ext>
            </a:extLst>
          </p:cNvPr>
          <p:cNvSpPr txBox="1"/>
          <p:nvPr/>
        </p:nvSpPr>
        <p:spPr>
          <a:xfrm>
            <a:off x="7581900" y="996949"/>
            <a:ext cx="3238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Але бачимо що не всі надписи з’явилися.</a:t>
            </a:r>
          </a:p>
          <a:p>
            <a:endParaRPr lang="uk-UA" sz="1800" dirty="0"/>
          </a:p>
          <a:p>
            <a:r>
              <a:rPr lang="uk-UA" dirty="0"/>
              <a:t>Це все через потоки і роботу з ними ми почнемо далі. </a:t>
            </a:r>
            <a:endParaRPr lang="en-US" dirty="0"/>
          </a:p>
          <a:p>
            <a:endParaRPr lang="uk-UA" sz="1800" dirty="0"/>
          </a:p>
          <a:p>
            <a:r>
              <a:rPr lang="uk-UA" dirty="0"/>
              <a:t>Ще виникає дві проблеми – як передати дані у наступне вікно, та вмістити це в функцію?</a:t>
            </a:r>
            <a:endParaRPr lang="en-US" sz="1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C2E03A-D05E-5FAB-92AC-3A3884DAD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278" y="4949678"/>
            <a:ext cx="4791744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7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1671</Words>
  <Application>Microsoft Office PowerPoint</Application>
  <PresentationFormat>Widescreen</PresentationFormat>
  <Paragraphs>184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Arial Nova</vt:lpstr>
      <vt:lpstr>Office Theme</vt:lpstr>
      <vt:lpstr>Мій Telegram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Serhii Remez</dc:creator>
  <cp:lastModifiedBy>Serhii Remez</cp:lastModifiedBy>
  <cp:revision>16</cp:revision>
  <dcterms:created xsi:type="dcterms:W3CDTF">2025-03-17T16:37:51Z</dcterms:created>
  <dcterms:modified xsi:type="dcterms:W3CDTF">2025-05-10T17:24:25Z</dcterms:modified>
</cp:coreProperties>
</file>