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2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Slides/notesSlide3.xml" ContentType="application/vnd.openxmlformats-officedocument.presentationml.notesSlide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notesSlides/notesSlide4.xml" ContentType="application/vnd.openxmlformats-officedocument.presentationml.notesSlide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notesSlides/notesSlide5.xml" ContentType="application/vnd.openxmlformats-officedocument.presentationml.notesSlide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notesSlides/notesSlide6.xml" ContentType="application/vnd.openxmlformats-officedocument.presentationml.notesSlide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notesSlides/notesSlide7.xml" ContentType="application/vnd.openxmlformats-officedocument.presentationml.notesSlide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8" r:id="rId4"/>
    <p:sldId id="271" r:id="rId5"/>
    <p:sldId id="286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7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89474" autoAdjust="0"/>
  </p:normalViewPr>
  <p:slideViewPr>
    <p:cSldViewPr snapToGrid="0">
      <p:cViewPr varScale="1">
        <p:scale>
          <a:sx n="73" d="100"/>
          <a:sy n="73" d="100"/>
        </p:scale>
        <p:origin x="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5:56:11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24575,'547'0'0,"-510"2"0,-1 2 0,42 8 0,-39-4 0,61 3 0,-74-9 0,0 1 0,36 10 0,-34-7 0,49 5 0,-41-7 0,45 10 0,-49-7 0,1-1 0,38 1 0,38-8 0,-63-1 0,0 2 0,0 2 0,71 12 0,-35-1 0,0-4 0,0-3 0,136-9 0,-65 1 0,-121 1 0,-1 0 0,0 1 0,0 1 0,0 1 0,0 2 0,-1 1 0,1 1 0,43 16 0,-57-15-273,0 0 0,0-2 0,1 0 0,26 3 0,-15-5-6553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5:56:53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24575,'-1'93'0,"3"103"0,0-187 0,-1 0 0,1 0 0,0 0 0,1-1 0,0 1 0,1-1 0,0 0 0,0 1 0,1-2 0,7 11 0,-10-15 0,0 0 0,0 0 0,1 0 0,-1 0 0,1 0 0,0-1 0,0 0 0,0 1 0,0-1 0,0 0 0,0-1 0,1 1 0,-1 0 0,1-1 0,-1 0 0,1 0 0,-1 0 0,1 0 0,0 0 0,-1-1 0,1 0 0,0 0 0,0 0 0,-1 0 0,1 0 0,0-1 0,4-1 0,-5 1 0,0-1 0,0 1 0,-1-1 0,1 0 0,0 0 0,-1 0 0,1 0 0,-1 0 0,0-1 0,0 1 0,0-1 0,0 0 0,0 0 0,0 1 0,-1-1 0,1 0 0,-1 0 0,0 0 0,0-1 0,0 1 0,-1 0 0,1 0 0,0-4 0,1-12 0,0 0 0,-2-35 0,-1 39 0,-3-121 0,7 158 0,0 1 0,1-1 0,1 0 0,13 35 0,-14-45 0,1 0 0,0-1 0,0 0 0,1 0 0,1 0 0,0-1 0,0 0 0,1 0 0,0-1 0,1 0 0,16 14 0,-5-14-1365,-4-7-5461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16:02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0 312 24575,'6'-2'0,"-1"0"0,1-1 0,-1 1 0,0-1 0,1 0 0,-1-1 0,-1 1 0,1-1 0,0 0 0,-1 0 0,0-1 0,4-5 0,4-1 0,5-6 0,0-1 0,-1 0 0,-1-1 0,15-23 0,-23 30 0,-1-1 0,0 1 0,0-1 0,-1 0 0,-1-1 0,-1 1 0,0-1 0,2-19 0,-9 395 0,6-192 0,-2-63-1365,0-76-5461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16:04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28 135 24575,'-1'0'0,"-1"0"0,1 1 0,0-1 0,-1 1 0,1-1 0,0 1 0,-1-1 0,1 1 0,0 0 0,0 0 0,0 0 0,0 0 0,0 0 0,0 0 0,0 0 0,0 0 0,0 0 0,0 0 0,0 0 0,1 0 0,-1 1 0,0-1 0,1 0 0,-1 1 0,1-1 0,0 0 0,-1 1 0,1-1 0,0 0 0,0 1 0,0-1 0,0 1 0,0-1 0,0 2 0,0 3 0,0 0 0,0 0 0,1 0 0,-1 0 0,1 0 0,3 10 0,-2-13 0,-1 1 0,0-1 0,1 0 0,0 0 0,0 0 0,0 0 0,0 0 0,0 0 0,1-1 0,-1 1 0,1-1 0,0 1 0,-1-1 0,1 0 0,0 0 0,0 0 0,1-1 0,-1 1 0,0-1 0,1 0 0,-1 0 0,0 0 0,1 0 0,-1 0 0,1-1 0,0 1 0,-1-1 0,1 0 0,-1 0 0,1-1 0,-1 1 0,7-2 0,-5 1 0,0-1 0,1 0 0,-1 1 0,0-2 0,0 1 0,0-1 0,0 1 0,-1-1 0,1-1 0,-1 1 0,1-1 0,-1 1 0,0-1 0,-1-1 0,1 1 0,-1 0 0,0-1 0,0 0 0,0 1 0,3-9 0,-2 0 0,-1 1 0,0 0 0,-1-1 0,0 1 0,-1-1 0,0 1 0,-1-1 0,-1 0 0,0 1 0,0-1 0,-5-14 0,-3 12 0,0 18 0,8 0 0,-1-1 0,1 1 0,0-1 0,0 1 0,0 0 0,0 0 0,1-1 0,-1 1 0,0 6 0,1-2 0,1 1 0,-1-1 0,1 1 0,0-1 0,1 1 0,0-1 0,0 0 0,0 0 0,1 0 0,0 0 0,0 0 0,1 0 0,0-1 0,9 12 0,-10-15 0,0 0 0,0 0 0,0 0 0,0-1 0,1 1 0,-1-1 0,1 0 0,0 0 0,0 0 0,-1 0 0,1 0 0,0-1 0,0 0 0,1 0 0,-1 0 0,0-1 0,0 1 0,0-1 0,1 0 0,-1 0 0,0 0 0,0-1 0,0 1 0,1-1 0,-1 0 0,0 0 0,0-1 0,4-1 0,-4 1 0,0-1 0,0 1 0,0-1 0,-1 0 0,1 0 0,-1 0 0,0 0 0,0 0 0,0-1 0,0 0 0,-1 1 0,1-1 0,-1 0 0,0 0 0,0 0 0,0-1 0,-1 1 0,1 0 0,-1-1 0,0 1 0,0-7 0,2-9 0,-2 0 0,0 0 0,-3-27 0,1 72 0,4 23 0,2-27 0,-1-1 0,0-1 0,2 0 0,0 0 0,17 35 0,-21-51 0,-1 0 0,1 0 0,0 0 0,0 0 0,0 0 0,1-1 0,-1 1 0,0-1 0,1 1 0,0-1 0,-1 0 0,1 0 0,0 0 0,0-1 0,0 1 0,0-1 0,1 1 0,-1-1 0,0 0 0,1 0 0,-1-1 0,0 1 0,1-1 0,-1 1 0,1-1 0,-1 0 0,1-1 0,-1 1 0,1 0 0,-1-1 0,0 0 0,1 0 0,-1 0 0,0 0 0,5-2 0,-3-1 0,0 1 0,-1-1 0,1 1 0,-1-1 0,1-1 0,-1 1 0,0-1 0,-1 1 0,1-1 0,-1 0 0,0-1 0,0 1 0,-1 0 0,1-1 0,-1 1 0,3-12 0,2-11 0,-1 1 0,3-33 0,-6 28 0,0 0 0,-3 54 0,-2 27-87,0-23-168,1 0-1,2 0 0,0 0 1,7 32-1,-1-32-6570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16:04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24575,'0'6'0,"0"8"0,0 8 0,0 1-8191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16:05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24575,'0'63'0,"-1"28"0,2-63 0,-1-23 0,1-7 0,-1-1 0,1 0 0,0 0 0,-1 0 0,1 0 0,0 0 0,1 0 0,-1 0 0,0 0 0,1 0 0,0 1 0,-1-1 0,1 1 0,0-1 0,0 1 0,1 0 0,-1 0 0,0 0 0,1 0 0,-1 0 0,1 1 0,3-3 0,5 0 0,0 0 0,0 0 0,0 2 0,19-4 0,-21 5 0,1 0 0,-1-1 0,0-1 0,0 0 0,0 0 0,16-8 0,-20 8 0,0-1 0,0 0 0,-1-1 0,1 1 0,-1-1 0,0 0 0,0 0 0,0-1 0,-1 1 0,0-1 0,0 1 0,0-1 0,-1 0 0,0 0 0,0 0 0,0-1 0,1-10 0,-7 64 0,2 1 0,6 54 0,1-70-1365,3-7-5461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16:06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0 330 24575,'29'12'0,"-8"-2"0,-12-7 0,1 0 0,-1-1 0,1 0 0,0-1 0,-1 0 0,1 0 0,0-1 0,15-2 0,-22 1 0,0 1 0,1-1 0,-1 0 0,0 0 0,1-1 0,-1 1 0,0-1 0,0 1 0,0-1 0,0 0 0,-1 0 0,1-1 0,0 1 0,-1 0 0,0-1 0,1 0 0,-1 1 0,0-1 0,0 0 0,-1 0 0,1 0 0,-1 0 0,1 0 0,-1-1 0,0 1 0,0 0 0,1-5 0,1-11 0,0 1 0,-1-1 0,0 0 0,-2 0 0,0 0 0,-2 0 0,0 0 0,0 0 0,-2 1 0,-11-36 0,13 50 0,-1 1 0,1-1 0,-1 1 0,1-1 0,-1 1 0,0 0 0,0 0 0,0 0 0,-1 0 0,1 1 0,-1-1 0,1 1 0,-1 0 0,0 0 0,0 0 0,0 1 0,0-1 0,0 1 0,0 0 0,-8-1 0,8 2 0,1-1 0,0 1 0,0 0 0,-1 0 0,1 0 0,0 1 0,0-1 0,0 1 0,-1 0 0,1 0 0,0 0 0,0 0 0,0 0 0,0 0 0,1 1 0,-1 0 0,0 0 0,1-1 0,-1 1 0,1 1 0,-1-1 0,1 0 0,0 1 0,0-1 0,0 1 0,0-1 0,-2 7 0,1-3 0,1 1 0,0 0 0,0 0 0,1 0 0,0 0 0,0 0 0,1 1 0,0-1 0,0 0 0,1 0 0,-1 0 0,2 0 0,-1 0 0,1 0 0,0 0 0,5 11 0,-5-13 0,1 1 0,-1-1 0,1 0 0,0-1 0,0 1 0,1 0 0,-1-1 0,1 0 0,0 0 0,0 0 0,1 0 0,-1-1 0,1 0 0,0 0 0,-1 0 0,2 0 0,-1-1 0,0 1 0,0-2 0,1 1 0,8 2 0,-11-4 0,0 0 0,-1 0 0,1 0 0,0 0 0,-1-1 0,1 1 0,0-1 0,-1 1 0,1-1 0,-1 0 0,1 0 0,-1 0 0,1-1 0,-1 1 0,0 0 0,0-1 0,1 0 0,-1 1 0,0-1 0,0 0 0,-1 0 0,1 0 0,0 0 0,-1 0 0,1-1 0,-1 1 0,0 0 0,0-1 0,0 1 0,0-1 0,0 1 0,0-1 0,-1 0 0,1 1 0,-1-4 0,3-10 0,0 0 0,-2 0 0,0-1 0,-2-18 0,6 68-341,1 0 0,2 0-1,17 49 1,-15-59-6485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16:06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222 140 24575,'0'-8'0,"0"0"0,-1-1 0,0 1 0,-1 0 0,1 0 0,-2 0 0,1 0 0,-1 0 0,0 0 0,0 1 0,-7-11 0,8 16 0,0-1 0,0 0 0,0 1 0,-1 0 0,1-1 0,-1 1 0,1 0 0,-1 0 0,0 0 0,0 1 0,0-1 0,0 1 0,0-1 0,0 1 0,0 0 0,0 0 0,-1 1 0,1-1 0,0 1 0,-1-1 0,1 1 0,0 0 0,-1 0 0,1 1 0,0-1 0,-1 1 0,1-1 0,0 1 0,0 0 0,-7 3 0,5-2 0,0 1 0,0 0 0,0 0 0,0 1 0,1-1 0,-1 1 0,1 0 0,0 0 0,0 1 0,0-1 0,1 1 0,-1 0 0,1-1 0,0 2 0,1-1 0,-1 0 0,1 0 0,-2 8 0,-1 4 0,0 0 0,2 0 0,0 0 0,-1 33 0,4-36 0,1-1 0,0 1 0,2 0 0,-1-1 0,1 1 0,1-1 0,1 0 0,-1 0 0,12 20 0,-13-28 0,0 0 0,0-1 0,1 1 0,0-1 0,-1 1 0,1-1 0,1 0 0,-1 0 0,1-1 0,-1 0 0,7 4 0,-7-5 0,-1-1 0,1 0 0,-1 1 0,1-2 0,0 1 0,0 0 0,0-1 0,-1 1 0,1-1 0,0 0 0,0-1 0,0 1 0,0 0 0,-1-1 0,1 0 0,0 0 0,-1 0 0,6-3 0,-6 3-105,0-1 0,0 0 0,0 0 0,0 0 0,0 0 0,0 0 0,-1-1 0,1 1 0,-1-1 0,1 0 0,-1 1 0,2-6 0,8-13-6721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16:06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24575,'6'0'0,"8"0"0,3 6 0,3 3 0,5-2 0,5-1 0,3-1 0,2-2 0,1-2 0,-5 0-8191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16:10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0 265 24575,'1'3'0,"-1"0"0,1-1 0,-1 1 0,1-1 0,0 1 0,0-1 0,0 0 0,0 1 0,1-1 0,-1 0 0,1 0 0,-1 0 0,1 0 0,0 0 0,0 0 0,0 0 0,0-1 0,0 1 0,0-1 0,0 1 0,0-1 0,1 0 0,-1 0 0,3 1 0,5 2 0,0 0 0,0-1 0,0 0 0,17 2 0,-23-4 0,0 0 0,0-1 0,1 1 0,-1-1 0,0 0 0,1-1 0,-1 1 0,0-1 0,0 1 0,1-1 0,-1-1 0,0 1 0,0 0 0,0-1 0,0 0 0,-1 0 0,1 0 0,5-4 0,-6 2 0,1 0 0,-1 0 0,0 0 0,-1-1 0,1 1 0,-1-1 0,1 0 0,-2 1 0,1-1 0,0 0 0,-1 0 0,0 0 0,0 0 0,0 0 0,-1-8 0,3-14 0,-1 0 0,-2 0 0,0 0 0,-2 1 0,-1-1 0,-7-28 0,10 54 0,0 1 0,0-1 0,0 0 0,-1 0 0,1 1 0,0-1 0,0 0 0,0 0 0,-1 1 0,1-1 0,0 0 0,-1 1 0,1-1 0,0 0 0,-1 1 0,1-1 0,-1 1 0,1-1 0,-1 1 0,0-1 0,1 1 0,-1-1 0,1 1 0,-1-1 0,0 1 0,1 0 0,-1-1 0,-1 1 0,-8 17 0,2 37 0,7-39 0,2 1 0,0-1 0,1 0 0,0 1 0,1-1 0,1 0 0,0-1 0,11 26 0,-12-34 0,0 0 0,0 1 0,0-1 0,1 0 0,-1-1 0,1 1 0,1-1 0,-1 0 0,1 0 0,0 0 0,0 0 0,1-1 0,-1 0 0,1 0 0,0-1 0,0 1 0,0-1 0,0 0 0,1-1 0,-1 0 0,12 3 0,-15-5 0,0 0 0,0 0 0,0-1 0,0 1 0,0-1 0,-1 0 0,1 0 0,0 0 0,0 0 0,-1 0 0,1 0 0,-1-1 0,1 0 0,-1 1 0,1-1 0,-1 0 0,0 0 0,0 0 0,0 0 0,0 0 0,0-1 0,-1 1 0,1-1 0,-1 1 0,1-1 0,-1 1 0,0-1 0,1-3 0,5-12 0,-1 1 0,-1-1 0,3-23 0,-6 33 0,8-78 0,-12 111 30,2 0 0,0 0 0,6 40 0,-5-58-104,0 0-1,0 0 1,1-1 0,0 1 0,0 0-1,1 0 1,-1-1 0,2 1 0,-1-1-1,1 0 1,0 0 0,0-1 0,0 1-1,1-1 1,0 0 0,0 0 0,0 0-1,1-1 1,11 8 0,5-3-6752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16:10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78 24575,'0'28'0,"-1"-10"0,1-1 0,0 1 0,2 0 0,4 23 0,-5-37 0,0 0 0,1 0 0,-1 0 0,1 0 0,0 0 0,0 0 0,0-1 0,0 1 0,1-1 0,-1 1 0,1-1 0,0 0 0,0 0 0,0 0 0,0 0 0,1-1 0,-1 1 0,1-1 0,-1 0 0,1 0 0,0 0 0,0 0 0,5 1 0,-3-1 0,0-1 0,0 1 0,0-1 0,1-1 0,-1 1 0,0-1 0,1 0 0,-1 0 0,0-1 0,0 1 0,1-1 0,7-3 0,-11 3 0,0-1 0,1 0 0,-1 0 0,0 1 0,0-2 0,0 1 0,0 0 0,-1-1 0,1 1 0,-1-1 0,1 0 0,-1 0 0,0 0 0,0 0 0,0 0 0,0 0 0,-1-1 0,1 1 0,-1 0 0,0-1 0,0 1 0,1-6 0,-1 0 0,1 0 0,-1 0 0,0 0 0,-1 0 0,0 0 0,-1 0 0,0 0 0,0 0 0,-1 0 0,0 1 0,0-1 0,-1 1 0,0-1 0,-9-15 0,9 19 0,-1-1 0,0 1 0,-1-1 0,1 1 0,-1 0 0,0 1 0,-1-1 0,1 1 0,-1 0 0,1 0 0,-1 1 0,0-1 0,-1 2 0,1-1 0,0 0 0,-1 1 0,0 1 0,1-1 0,-1 1 0,-7-1 0,2 1 17,-1 0 0,1 1 1,0 0-1,0 1 0,0 0 0,-22 6 0,29-6-85,1 1 1,0-1-1,0 1 1,0 0-1,0 0 1,0 0-1,1 1 1,-1 0-1,1-1 1,-1 1-1,1 0 1,0 0-1,0 1 1,0-1-1,1 1 1,-1-1-1,1 1 1,0 0-1,0 0 1,0 0-1,-2 8 1,-2 14-6759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16:15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2 215 24575,'0'-16'0,"-1"-4"0,1-1 0,2 1 0,0-1 0,7-32 0,-8 50 0,0 0 0,-1-1 0,1 1 0,1 0 0,-1 0 0,0 0 0,1 0 0,-1 1 0,1-1 0,0 0 0,0 1 0,0-1 0,0 1 0,1-1 0,-1 1 0,1 0 0,-1 0 0,1 0 0,0 0 0,0 1 0,0-1 0,-1 1 0,2 0 0,-1 0 0,0 0 0,0 0 0,0 0 0,0 0 0,1 1 0,-1 0 0,0 0 0,0 0 0,1 0 0,-1 0 0,0 1 0,5 0 0,-2 1 0,0-1 0,0 1 0,0 0 0,0 1 0,0-1 0,-1 1 0,1 0 0,-1 0 0,0 1 0,0 0 0,0 0 0,-1 0 0,1 0 0,4 7 0,-2-1 0,-1-1 0,0 1 0,-1-1 0,0 2 0,0-1 0,-1 0 0,3 16 0,0 9 0,-1 0 0,-2 1 0,-1 69 0,-3-89 0,-1-1 0,0 1 0,-1-1 0,-1 0 0,-1 0 0,0 0 0,0 0 0,-9 17 0,9-25 0,1 0 0,-1-1 0,0 0 0,-1 0 0,1 0 0,-1-1 0,0 1 0,-1-1 0,1 0 0,-1-1 0,0 1 0,0-1 0,-1 0 0,1-1 0,-1 1 0,0-1 0,0-1 0,0 1 0,-11 1 0,14-3 0,0 0 0,0-1 0,0 0 0,-1 1 0,1-1 0,0-1 0,0 1 0,-1-1 0,1 0 0,0 0 0,0 0 0,0 0 0,0-1 0,0 1 0,0-1 0,1 0 0,-6-4 0,7 4 0,0 0 0,0 0 0,0 0 0,0 0 0,0 0 0,0 0 0,1-1 0,-1 1 0,1-1 0,0 1 0,0-1 0,0 1 0,0-1 0,0 0 0,0 0 0,1 1 0,-1-1 0,1 0 0,0 0 0,0 0 0,0 1 0,0-1 0,0 0 0,1 0 0,-1 0 0,1 1 0,1-4 0,-1 2 0,1 1 0,-1 0 0,1 0 0,0 0 0,0 0 0,0 0 0,0 1 0,1-1 0,-1 1 0,1-1 0,-1 1 0,1 0 0,0 0 0,0 0 0,0 0 0,0 1 0,0-1 0,0 1 0,1 0 0,-1-1 0,0 2 0,1-1 0,-1 0 0,1 1 0,-1-1 0,1 1 0,-1 0 0,5 1 0,4-1 0,1 1 0,-1 0 0,1 1 0,-1 0 0,1 1 0,17 7 0,44 28 0,-59-29 0,1 0 0,0-2 0,0 1 0,24 6 0,-34-13 0,0 0 0,0 0 0,0 0 0,0-1 0,0 0 0,-1 0 0,1-1 0,0 1 0,0-1 0,0-1 0,0 1 0,-1-1 0,1 0 0,-1 0 0,1 0 0,-1-1 0,8-5 0,9-6-1365,-3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5:56:54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24575,'0'42'0,"2"0"0,1-1 0,15 66 0,-4-24 0,-17-141 0,8-84 0,-4 129 0,1 0 0,0 0 0,1 1 0,0-1 0,1 1 0,1 0 0,0 0 0,0 0 0,9-11 0,-12 19 0,0 1 0,0-1 0,1 1 0,-1 0 0,1 0 0,0 0 0,0 1 0,0-1 0,0 1 0,0-1 0,0 1 0,1 0 0,-1 0 0,1 0 0,0 1 0,-1 0 0,1-1 0,0 1 0,0 0 0,0 1 0,0-1 0,0 1 0,0-1 0,0 1 0,0 1 0,0-1 0,0 0 0,0 1 0,0 0 0,0 0 0,-1 0 0,6 3 0,-5-2 0,0 0 0,0 1 0,0-1 0,0 1 0,-1 0 0,0 1 0,1-1 0,-1 0 0,-1 1 0,1 0 0,0-1 0,-1 1 0,0 0 0,0 0 0,0 1 0,0-1 0,0 0 0,-1 1 0,0-1 0,0 1 0,0 8 0,2 13 0,-2-1 0,-3 47 0,1-42 0,1-21 0,0-4 0,0 0 0,0 0 0,0 0 0,0-1 0,-1 1 0,1 0 0,-1 0 0,-1-1 0,1 1 0,-1 0 0,0-1 0,0 0 0,-4 9 0,5-13 0,1 0 0,-1 0 0,1 0 0,-1 0 0,1 0 0,0 0 0,-1 0 0,1 0 0,-1 0 0,1 0 0,-1 0 0,1 0 0,-1 0 0,1 0 0,0 0 0,-1 0 0,1 0 0,-1 0 0,1-1 0,-1 1 0,1 0 0,0 0 0,-1-1 0,1 1 0,0 0 0,-1 0 0,1-1 0,0 1 0,-1 0 0,1-1 0,0 1 0,0 0 0,-1-1 0,1 1 0,0-1 0,0 1 0,0 0 0,0-1 0,-1 1 0,1-1 0,0 1 0,0-1 0,0 1 0,0-1 0,0 1 0,0 0 0,0-1 0,0 1 0,0-1 0,-5-25 0,0-7 0,2-1 0,3-65 0,0 91 0,1-1 0,0 1 0,0 0 0,1-1 0,0 1 0,1 0 0,-1 0 0,1 0 0,1 0 0,0 1 0,0-1 0,0 1 0,1 0 0,0 0 0,0 1 0,1 0 0,9-9 0,-14 14 0,1 0 0,0-1 0,-1 1 0,1 0 0,0 0 0,0 0 0,0 0 0,0 0 0,0 1 0,-1-1 0,2 0 0,-1 1 0,0 0 0,0-1 0,0 1 0,0 0 0,0 0 0,0 0 0,0 0 0,0 1 0,0-1 0,0 1 0,0-1 0,0 1 0,3 1 0,-2 0 0,0 0 0,1 1 0,-1-1 0,-1 1 0,1 0 0,0 0 0,-1 0 0,1 1 0,-1-1 0,0 1 0,0-1 0,2 6 0,2 7 0,0 1 0,-1 0 0,-1 0 0,0 0 0,1 21 0,-5 3 0,-1-25 0,1 0 0,1-1 0,3 18 0,-4-30 0,1 0 0,-1 0 0,1 0 0,0-1 0,0 1 0,0 0 0,0-1 0,1 1 0,-1 0 0,1-1 0,-1 0 0,1 1 0,0-1 0,0 0 0,0 0 0,0 0 0,0 0 0,1 0 0,-1 0 0,1-1 0,-1 1 0,3 0 0,-2-1 0,-1 0 0,1-1 0,0 0 0,-1 1 0,1-1 0,-1 0 0,1 0 0,-1-1 0,1 1 0,0 0 0,-1-1 0,1 1 0,-1-1 0,1 0 0,-1 0 0,0 0 0,1 0 0,-1 0 0,0-1 0,0 1 0,0-1 0,0 0 0,0 1 0,0-1 0,0 0 0,-1 0 0,1 0 0,0 0 0,-1 0 0,0 0 0,1-1 0,-1 1 0,1-5 0,4-4 0,-2-1 0,1 1 0,-1-1 0,-1 0 0,3-21 0,-2-21 0,-7-104 0,3 157 0,-1 64 0,-2-42 0,2 0 0,1 1 0,0-1 0,2 0 0,0 1 0,1-1 0,9 29 0,-11-48 0,-1 0 0,1 0 0,0 0 0,-1 0 0,1 0 0,0 0 0,0 0 0,0 0 0,0-1 0,1 1 0,-1 0 0,0-1 0,1 1 0,-1-1 0,1 0 0,0 1 0,-1-1 0,1 0 0,0 0 0,0 0 0,-1 0 0,1 0 0,0-1 0,0 1 0,0 0 0,0-1 0,0 1 0,0-1 0,0 0 0,0 0 0,1 0 0,-1 0 0,0 0 0,0 0 0,0-1 0,0 1 0,3-2 0,-1 0 0,0 0 0,0 0 0,0-1 0,0 0 0,-1 0 0,1 0 0,-1 0 0,0 0 0,0-1 0,0 0 0,0 1 0,-1-1 0,0 0 0,1 0 0,-1 0 0,2-7 0,44-154 0,-46 289 0,-3-103-273,2-1 0,0 0 0,1 1 0,8 37 0,-2-33-6553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16:16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24575,'-3'5'0,"-1"-1"0,1 1 0,0-1 0,0 1 0,0 0 0,1 0 0,0 1 0,0-1 0,0 0 0,1 1 0,-1-1 0,0 8 0,-3 72 0,4-65 0,2 12 0,2 0 0,1 0 0,11 46 0,0-6 0,-17-123 0,6-60 0,-3 98 0,1 0 0,0-1 0,2 1 0,-1 0 0,1 1 0,1-1 0,0 1 0,1-1 0,8-11 0,-12 20 0,0 1 0,1-1 0,-1 1 0,1-1 0,0 1 0,0 0 0,0 0 0,0 0 0,1 1 0,-1-1 0,1 1 0,0-1 0,0 1 0,-1 0 0,1 1 0,0-1 0,1 1 0,-1 0 0,0 0 0,0 0 0,0 0 0,1 1 0,-1-1 0,0 1 0,1 0 0,-1 1 0,0-1 0,1 1 0,-1 0 0,0 0 0,6 2 0,-7-1 0,1 0 0,-1 0 0,0 0 0,0 1 0,0-1 0,0 1 0,0 0 0,-1 0 0,1 0 0,-1 0 0,1 0 0,-1 0 0,0 1 0,-1-1 0,1 1 0,0-1 0,-1 1 0,0 0 0,0 0 0,0 0 0,-1-1 0,1 8 0,2 12 0,-2 0 0,-3 40 0,0-38 0,2-21-61,3 52 250,-3-54-249,0 0 0,1-1 1,-1 1-1,1 0 0,-1 0 1,1 0-1,0 0 0,0 0 0,0 0 1,0-1-1,0 1 0,0 0 1,0-1-1,1 1 0,-1-1 0,0 1 1,1-1-1,-1 0 0,1 1 1,0-1-1,-1 0 0,1 0 0,0 0 1,2 0-1,10 0-6766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16:16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24575,'-3'82'0,"1"-49"0,1 1 0,2-1 0,1 1 0,7 34 0,-8-63 0,0-1 0,0 0 0,1 0 0,0 0 0,-1-1 0,1 1 0,1 0 0,-1-1 0,0 1 0,1-1 0,0 0 0,0 1 0,0-1 0,0-1 0,0 1 0,0 0 0,5 1 0,-6-3 0,0 0 0,0 0 0,0 0 0,0-1 0,0 1 0,1-1 0,-1 0 0,0 0 0,0 1 0,0-2 0,1 1 0,-1 0 0,0 0 0,0-1 0,0 1 0,1-1 0,-1 1 0,0-1 0,0 0 0,0 0 0,0 0 0,0 0 0,0 0 0,-1-1 0,1 1 0,0 0 0,-1-1 0,1 0 0,0 1 0,-1-1 0,0 0 0,1 0 0,1-3 0,1-3 0,0 1 0,0-1 0,-1 0 0,1-1 0,-2 1 0,1 0 0,-1-1 0,-1 0 0,2-15 0,-4-77 0,3 123 0,1 0 0,1-1 0,1 1 0,1-1 0,1 0 0,0 0 0,20 37 0,-11-33-101,-13-20 17,0 1-1,0-1 1,0 0 0,0 0-1,1 0 1,0-1 0,0 1 0,1-1-1,-1 0 1,1 0 0,0-1 0,0 1-1,0-1 1,10 5 0,9-1-6742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16:17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24575,'-1'1'0,"0"-1"0,0 0 0,-1 1 0,1-1 0,0 1 0,0-1 0,0 1 0,0 0 0,0-1 0,0 1 0,0 0 0,0 0 0,0 0 0,0 0 0,0 0 0,0 0 0,0 0 0,1 0 0,-1 0 0,0 0 0,1 0 0,-1 1 0,1-1 0,-1 0 0,1 0 0,0 1 0,-1 0 0,-6 40 0,6-38 0,1 1 0,-4 22 0,2-1 0,1 1 0,3 38 0,-1-58 0,0 0 0,1 0 0,-1-1 0,2 1 0,-1 0 0,0-1 0,1 0 0,5 8 0,-7-11 0,2 0 0,-1-1 0,0 1 0,0-1 0,1 1 0,-1-1 0,1 0 0,0 0 0,0 0 0,0 0 0,0-1 0,0 1 0,0-1 0,0 0 0,0 1 0,1-2 0,4 2 0,-5-2 0,0 0 0,0 0 0,-1 0 0,1-1 0,0 1 0,0-1 0,0 0 0,0 0 0,-1 0 0,1 0 0,0 0 0,-1 0 0,1-1 0,-1 1 0,0-1 0,1 0 0,-1 0 0,0 0 0,0 0 0,0 0 0,0 0 0,-1-1 0,1 1 0,0-1 0,-1 1 0,0-1 0,0 1 0,1-1 0,0-4 0,5-11 0,-1-1 0,0 0 0,3-21 0,-8 35 0,9-81 0,-12 106 0,2 0 0,0 0 0,0 0 0,8 39 0,-7-54 0,0 0 0,0-1 0,1 1 0,-1 0 0,1 0 0,0-1 0,0 1 0,1-1 0,-1 0 0,1 1 0,0-1 0,0 0 0,1-1 0,-1 1 0,1-1 0,0 1 0,0-1 0,0 0 0,0 0 0,0-1 0,1 1 0,-1-1 0,1 0 0,-1 0 0,1-1 0,0 1 0,0-1 0,9 1 0,-10-2 0,0 1 0,0-1 0,0 0 0,0 0 0,0-1 0,0 0 0,0 1 0,0-1 0,0 0 0,0-1 0,0 1 0,-1-1 0,1 0 0,0 1 0,-1-2 0,1 1 0,-1 0 0,0-1 0,0 1 0,0-1 0,0 0 0,-1 0 0,1 0 0,-1-1 0,1 1 0,-1 0 0,0-1 0,0 0 0,-1 1 0,1-1 0,-1 0 0,0 0 0,0 0 0,1-7 0,2-11 0,-2-1 0,0 1 0,-1-1 0,-4-38 0,2 59 0,2 27 0,-2-3 0,1 0 0,2-1 0,0 1 0,6 23 0,19 19-1365,-14-39-5461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16:17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1 175 24575,'6'-2'0,"0"0"0,0-1 0,0 1 0,0-1 0,0-1 0,0 1 0,-1-1 0,8-6 0,3-1 0,-8 6 0,48-36 0,-53 39 0,-1 0 0,0 0 0,0 0 0,0-1 0,0 1 0,0 0 0,0-1 0,0 0 0,-1 1 0,1-1 0,-1 0 0,0 0 0,0 0 0,0 0 0,0 0 0,-1 0 0,1 0 0,0-5 0,-1 7 0,0 0 0,-1-1 0,1 1 0,0 0 0,0 0 0,0 0 0,-1-1 0,1 1 0,-1 0 0,1 0 0,-1 0 0,1 0 0,-1 0 0,0 0 0,1 0 0,-1 0 0,0 0 0,0 0 0,0 0 0,0 0 0,0 0 0,0 1 0,0-1 0,0 0 0,0 1 0,0-1 0,0 1 0,0-1 0,0 1 0,0-1 0,-1 1 0,1 0 0,0 0 0,0-1 0,-1 1 0,1 0 0,0 0 0,0 0 0,-1 1 0,1-1 0,-1 0 0,-1 1 0,0-1 0,1 1 0,-1 0 0,0 0 0,1 0 0,-1 0 0,1 1 0,0-1 0,-1 1 0,1-1 0,0 1 0,0 0 0,0 0 0,0 0 0,0 0 0,0 0 0,1 0 0,-2 3 0,-7 14 20,2 0 0,0 1 0,2 0 0,0 1 0,-6 39 0,11-54-38,1 1-1,0-1 1,0 1 0,0-1 0,1 1-1,0-1 1,0 0 0,1 1 0,0-1-1,3 8 1,-3-11-53,0 1-1,0-1 1,0 0 0,1 1-1,-1-1 1,1 0 0,0-1-1,0 1 1,0 0 0,0-1-1,1 1 1,-1-1 0,1 0-1,-1 0 1,1-1 0,0 1-1,7 1 1,14 3-6755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16:18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24575,'0'6'0,"0"0"0,1 0 0,0 0 0,0 0 0,0 0 0,1 0 0,-1 0 0,1 0 0,1 0 0,-1-1 0,7 10 0,-8-12 0,1-1 0,0 0 0,0 0 0,0 0 0,0 0 0,0-1 0,0 1 0,1 0 0,-1-1 0,1 0 0,-1 1 0,1-1 0,-1 0 0,1 0 0,0-1 0,-1 1 0,1 0 0,0-1 0,-1 0 0,1 0 0,0 1 0,0-2 0,0 1 0,-1 0 0,1 0 0,0-1 0,0 0 0,3-1 0,-3 1 0,0 0 0,0-1 0,0 0 0,0 1 0,-1-1 0,1 0 0,-1 0 0,1-1 0,-1 1 0,1-1 0,-1 1 0,0-1 0,0 0 0,-1 1 0,1-1 0,0 0 0,-1 0 0,0 0 0,0 0 0,0-1 0,0 1 0,0 0 0,0-6 0,2-10 0,-1 1 0,-2-38 0,0 44 0,-2-41 0,1 37 0,-1 40 0,1-4 0,1 1 0,1 0 0,1-1 0,0 1 0,9 31 0,-10-48 0,0 0 0,1 0 0,-1-1 0,1 1 0,0 0 0,0-1 0,0 1 0,0-1 0,0 0 0,1 0 0,0 0 0,-1 0 0,1 0 0,0-1 0,1 1 0,-1-1 0,0 0 0,1 0 0,-1 0 0,1 0 0,0 0 0,-1-1 0,1 0 0,0 0 0,0 0 0,0 0 0,0-1 0,0 1 0,0-1 0,0 0 0,0 0 0,0 0 0,0-1 0,0 0 0,0 1 0,5-3 0,-3 1 0,0 0 0,-1-1 0,1 1 0,-1-1 0,0 0 0,0 0 0,0-1 0,0 0 0,-1 0 0,1 0 0,-1 0 0,0-1 0,0 1 0,0-1 0,-1 0 0,0 0 0,0 0 0,0-1 0,-1 1 0,1-1 0,1-9 0,3-7 0,-1 0 0,-1-1 0,-2 0 0,2-28 0,-6 76 0,0 0 0,2 1 0,0-1 0,7 30 0,-7-50 0,0 1 0,1-1 0,-1 0 0,1 0 0,0 0 0,1 0 0,-1 0 0,1 0 0,0 0 0,0-1 0,1 0 0,6 8 0,-7-11 0,-1 1 0,1 0 0,0-1 0,0 1 0,0-1 0,0 0 0,0 0 0,1 0 0,-1-1 0,0 1 0,0-1 0,1 0 0,-1 0 0,0 0 0,0 0 0,1 0 0,-1-1 0,0 1 0,0-1 0,0 0 0,1 0 0,-1 0 0,5-3 0,70-28 0,-60 26-1365,-2-1-5461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16:21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7 24575,'-3'0'0,"1"0"0,-1 0 0,0 0 0,1 1 0,-1-1 0,0 1 0,1 0 0,-1-1 0,0 1 0,1 1 0,0-1 0,-1 0 0,1 1 0,0-1 0,-1 1 0,1-1 0,0 1 0,0 0 0,0 0 0,1 0 0,-3 3 0,1 0 0,0 0 0,1 0 0,0 0 0,0 0 0,0 0 0,0 1 0,1-1 0,0 1 0,0-1 0,0 7 0,1-1 0,0 0 0,0 0 0,1 0 0,0-1 0,1 1 0,0 0 0,1-1 0,0 1 0,1-1 0,8 17 0,-8-22 0,0 1 0,0-1 0,1-1 0,0 1 0,0 0 0,0-1 0,0 0 0,1 0 0,-1-1 0,1 0 0,0 0 0,0 0 0,0 0 0,1-1 0,-1 0 0,0 0 0,1-1 0,0 0 0,7 0 0,-9 0 0,-1-1 0,0 0 0,0 0 0,1-1 0,-1 0 0,0 1 0,0-1 0,0 0 0,0-1 0,0 1 0,0-1 0,0 0 0,0 0 0,-1 0 0,1 0 0,-1-1 0,1 1 0,-1-1 0,0 0 0,0 0 0,0 0 0,0-1 0,-1 1 0,0-1 0,1 1 0,-1-1 0,0 0 0,-1 0 0,1 0 0,-1 0 0,2-4 0,0-4 0,0 0 0,-1-1 0,0 1 0,-1-1 0,-1 0 0,0 1 0,0-1 0,-1 0 0,-5-20 0,5 29 0,0 0 0,0 0 0,-1 0 0,1 0 0,-1 1 0,0-1 0,0 0 0,0 1 0,-1-1 0,0 1 0,1 0 0,-1 0 0,0 0 0,0 0 0,-1 0 0,1 1 0,-1-1 0,1 1 0,-1 0 0,0 0 0,1 1 0,-1-1 0,0 1 0,0-1 0,0 1 0,-1 0 0,1 1 0,0-1 0,0 1 0,0 0 0,-7 0 0,6 0-65,0 1 0,-1-1 0,1 1 0,0 0 0,0 0 0,0 1 0,0-1 0,0 1 0,1 0 0,-1 0 0,0 1 0,1-1 0,0 1 0,-1 0 0,1 0 0,0 1 0,1-1 0,-1 1 0,0 0 0,-3 6 0,-5 12-6761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16: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24575,'0'-6'0,"0"1"0,0-1 0,0 0 0,1 0 0,0 0 0,0 0 0,1 0 0,0 1 0,0-1 0,2-5 0,-2 8 0,1 0 0,-1 0 0,0 1 0,1-1 0,0 1 0,0-1 0,-1 1 0,1 0 0,0 0 0,1 0 0,-1 0 0,0 1 0,1-1 0,-1 1 0,0 0 0,1 0 0,5-1 0,3-1 0,-1 1 0,1 1 0,0-1 0,0 2 0,-1-1 0,1 2 0,18 2 0,-26-2 0,0 0 0,-1 0 0,1 0 0,0 0 0,-1 1 0,1-1 0,-1 1 0,0 0 0,0 0 0,1 0 0,-1 1 0,0-1 0,-1 1 0,1-1 0,0 1 0,-1 0 0,0 0 0,1 1 0,-1-1 0,-1 0 0,1 1 0,0-1 0,-1 1 0,0-1 0,1 1 0,0 6 0,0 3 0,-1-1 0,0 1 0,0 0 0,-1 0 0,-1 0 0,0 0 0,-1-1 0,-1 1 0,0 0 0,0-1 0,-1 0 0,-1 0 0,-7 15 0,9-20 0,-1-1 0,0 1 0,0-1 0,-1 0 0,0 0 0,0 0 0,0 0 0,-1-1 0,0 0 0,0 0 0,0-1 0,0 1 0,-1-1 0,0-1 0,1 1 0,-2-1 0,1-1 0,0 1 0,0-1 0,-1 0 0,1-1 0,-1 0 0,-11 1 0,17-2 0,-1 0 0,0 0 0,1 0 0,-1-1 0,0 1 0,1-1 0,-1 1 0,0-1 0,1 0 0,-1 0 0,1 0 0,0 0 0,-1-1 0,-1-1 0,2 2 0,1 0 0,0 0 0,0 0 0,1 0 0,-1 0 0,0 0 0,0 0 0,0-1 0,1 1 0,-1 0 0,1-1 0,-1 1 0,1 0 0,-1-1 0,1 1 0,0-1 0,0 1 0,0 0 0,0-3 0,0 1 0,1 0 0,-1 0 0,1 0 0,0 1 0,0-1 0,0 0 0,1 0 0,-1 1 0,1-1 0,-1 1 0,1-1 0,0 1 0,0 0 0,0 0 0,0 0 0,0 0 0,1 0 0,-1 0 0,1 0 0,-1 1 0,1-1 0,0 1 0,4-2 0,5-1 0,0 0 0,1 1 0,-1 0 0,1 1 0,-1 0 0,1 1 0,0 0 0,-1 2 0,1-1 0,0 1 0,17 4 0,-23-3 0,-1-1 0,1 1 0,-1 1 0,0-1 0,1 1 0,-1 0 0,0 1 0,-1-1 0,1 1 0,0 0 0,-1 1 0,0-1 0,0 1 0,-1 0 0,1 0 0,-1 1 0,0-1 0,0 1 0,-1 0 0,0 0 0,0 0 0,3 10 0,-2-2 0,0 0 0,-1 0 0,0 0 0,-2 1 0,1-1 0,-2 1 0,-1 17 0,1-28 0,0 1 0,-1-1 0,0 0 0,1 0 0,-2 0 0,1-1 0,0 1 0,-1 0 0,1 0 0,-1-1 0,0 1 0,0-1 0,-1 1 0,1-1 0,-1 0 0,0 0 0,0 0 0,0 0 0,0 0 0,0-1 0,0 0 0,-1 1 0,1-1 0,-1 0 0,0-1 0,1 1 0,-1-1 0,0 1 0,-5 0 0,-13 1-136,0 0-1,0-2 1,-1-1-1,1 0 1,0-2-1,0 0 1,0-1-1,1-2 0,-23-6 1,20 2-6690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16:31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24575,'-1'48'0,"2"0"0,3 0 0,14 76 0,-10-78 0,-2 1 0,-3-1 0,-4 82 0,1-96 0,-2-130 0,4-118 0,0 203 0,0 1 0,1-1 0,0 1 0,1-1 0,0 1 0,1 0 0,0 0 0,1 1 0,1 0 0,0 0 0,0 0 0,14-14 0,-17 20 0,1 0 0,-1 0 0,1 1 0,0 0 0,0 0 0,0 1 0,1-1 0,0 1 0,-1 0 0,1 0 0,0 1 0,0 0 0,0 0 0,1 0 0,-1 1 0,0 0 0,1 0 0,-1 1 0,1-1 0,-1 2 0,0-1 0,1 1 0,-1-1 0,1 2 0,-1-1 0,10 4 0,-13-3 0,1 0 0,-1 0 0,0 0 0,1 1 0,-1-1 0,0 1 0,-1 0 0,1 0 0,0 0 0,-1 0 0,0 0 0,0 1 0,0-1 0,0 0 0,0 1 0,-1 0 0,1-1 0,-1 1 0,0 0 0,0 0 0,0 0 0,0 6 0,1 12 0,-1 0 0,-3 41 0,0-37 0,-3 160-1365,5-155-5461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16:3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24575,'-1'49'0,"0"-7"0,6 55 0,-3-84 0,0-1 0,1 1 0,0-1 0,1 1 0,0-1 0,1-1 0,0 1 0,12 18 0,-16-27 0,1 0 0,-1 0 0,1-1 0,0 1 0,0-1 0,0 1 0,0-1 0,0 0 0,1 0 0,-1 0 0,1 0 0,-1 0 0,1-1 0,0 1 0,0-1 0,0 0 0,-1 1 0,1-1 0,0-1 0,0 1 0,1 0 0,-1-1 0,0 1 0,0-1 0,0 0 0,0 0 0,0 0 0,0-1 0,1 1 0,-1-1 0,0 0 0,0 1 0,0-1 0,0-1 0,4-1 0,-2 0 0,0-1 0,0 0 0,0 0 0,-1 0 0,1-1 0,-1 1 0,0-1 0,0 0 0,-1 0 0,1 0 0,-1-1 0,0 1 0,-1-1 0,1 1 0,-1-1 0,-1 0 0,3-8 0,0-24 0,-1 0 0,-2-1 0,-4-41 0,3 72 0,-2 69 0,-1-40 0,2 1 0,1-1 0,0 1 0,2-1 0,0 1 0,2-1 0,7 29 0,-9-46 0,0 0 0,1 0 0,-1 0 0,1-1 0,0 1 0,0-1 0,0 0 0,0 0 0,0 0 0,1 0 0,-1-1 0,1 1 0,0-1 0,0 0 0,0 0 0,0 0 0,0-1 0,0 1 0,1-1 0,-1 0 0,0 0 0,1 0 0,-1-1 0,7 0 0,-6 1 0,0-1 0,0-1 0,0 1 0,0 0 0,-1-1 0,1 0 0,0-1 0,0 1 0,0-1 0,-1 0 0,1 0 0,-1 0 0,1 0 0,-1-1 0,0 0 0,0 0 0,0 0 0,0 0 0,-1-1 0,1 1 0,2-5 0,1-3-170,-1 1-1,-1-1 0,0 0 1,0 0-1,-1-1 0,0 1 1,3-22-1,-4 5-6655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16:32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24575,'-1'11'0,"-1"1"0,0-1 0,0 0 0,-1 0 0,-4 12 0,-10 42 0,16-56 0,-2 17 0,1 0 0,1 0 0,4 40 0,-3-59 0,2-1 0,-1 1 0,1-1 0,0 0 0,0 1 0,0-1 0,1 0 0,5 8 0,-6-11 0,0-1 0,0 1 0,1 0 0,-1-1 0,0 0 0,1 1 0,0-1 0,0 0 0,0-1 0,-1 1 0,2 0 0,-1-1 0,0 1 0,0-1 0,0 0 0,1 0 0,3 0 0,-4 0 0,1-1 0,-1 1 0,1-1 0,-1 0 0,1 0 0,-1 0 0,1 0 0,-1-1 0,1 1 0,-1-1 0,1 0 0,-1 0 0,0 0 0,0-1 0,1 1 0,-1-1 0,0 1 0,5-5 0,-5 2 0,1 1 0,-1-1 0,0 0 0,0 0 0,-1 0 0,1-1 0,-1 1 0,0 0 0,0-1 0,0 0 0,2-8 0,0-11 0,-1-1 0,-1 1 0,-1 0 0,-3-34 0,1 37 0,-1-39 0,3 84 0,-1-6 0,1 0 0,0 0 0,2 0 0,8 34 0,-9-47 0,-1 0 0,2 1 0,-1-1 0,0 0 0,1-1 0,0 1 0,0 0 0,1-1 0,-1 0 0,1 1 0,0-1 0,0-1 0,0 1 0,0-1 0,1 1 0,0-1 0,-1-1 0,1 1 0,0-1 0,0 1 0,1-1 0,9 2 0,-9-2 0,0-1 0,1 0 0,0 0 0,-1 0 0,1-1 0,-1 0 0,1 0 0,-1-1 0,1 0 0,0 0 0,9-3 0,-12 2 0,0 0 0,-1 0 0,1 0 0,-1 0 0,0-1 0,1 0 0,-1 1 0,-1-1 0,1 0 0,0-1 0,-1 1 0,1 0 0,-1-1 0,0 1 0,0-1 0,0 0 0,-1 0 0,1 1 0,0-8 0,10-34 0,10-78 0,-23 271 0,2-60 0,-1-81 14,0 1-1,0-1 0,1 0 0,0 0 1,0 0-1,1 0 0,0 0 1,4 9-1,-5-13-84,1 0 1,0 0-1,0 0 0,0-1 0,0 1 1,0-1-1,1 0 0,-1 1 1,1-1-1,0 0 0,-1 0 0,1-1 1,0 1-1,0-1 0,0 1 1,0-1-1,0 0 0,1 0 0,-1 0 1,4 0-1,20 3-6755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5:56:57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24575,'0'69'0,"-2"-30"0,1 0 0,3 0 0,1 0 0,2-1 0,10 39 0,-10-63 0,-1-13 0,1-24 0,-3-43 0,-2 64 0,-1-24 0,0 5 0,1 1 0,1-1 0,0 0 0,8-32 0,-9 50 0,1 0 0,0 0 0,-1-1 0,2 1 0,-1 0 0,0 0 0,1 0 0,-1 0 0,1 0 0,0 1 0,0-1 0,0 0 0,0 1 0,0 0 0,1-1 0,-1 1 0,1 0 0,-1 0 0,1 0 0,0 1 0,0-1 0,0 1 0,0-1 0,0 1 0,0 0 0,0 0 0,1 0 0,-1 1 0,0-1 0,0 1 0,1 0 0,-1 0 0,0 0 0,1 0 0,4 1 0,-2 0 4,0 0 0,-1 1 0,0-1 0,1 1 0,-1 0 0,0 0 0,0 1 0,0 0-1,0 0 1,0 0 0,-1 0 0,0 1 0,1-1 0,-1 1 0,0 0 0,-1 1 0,1-1 0,-1 1-1,0-1 1,0 1 0,0 0 0,-1 0 0,0 0 0,1 1 0,-2-1 0,3 10 0,1 10-218,-2 0 0,0 0 0,-2 0 0,-2 40 0,0-48-187,0 15-6425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16:33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4 255 24575,'7'-1'0,"-1"-1"0,0 0 0,0-1 0,0 0 0,-1 1 0,1-2 0,8-5 0,0 0 0,4-2 0,0 0 0,-1-2 0,27-25 0,-40 35 0,0 0 0,-1 0 0,1-1 0,-1 0 0,0 0 0,0 1 0,0-2 0,-1 1 0,1 0 0,-1 0 0,0-1 0,0 0 0,-1 1 0,0-1 0,1 0 0,-1 1 0,-1-1 0,1 0 0,-1 0 0,0 0 0,0 0 0,-1-5 0,0 8 0,1-1 0,-2 1 0,1-1 0,0 1 0,0 0 0,-1 0 0,1-1 0,-1 1 0,0 0 0,1 0 0,-1 1 0,0-1 0,0 0 0,0 1 0,-1-1 0,1 1 0,0 0 0,0-1 0,-1 1 0,1 0 0,-1 0 0,1 1 0,-1-1 0,1 0 0,-1 1 0,0 0 0,1 0 0,-1-1 0,0 1 0,1 1 0,-1-1 0,1 0 0,-6 2 0,2-1 0,0 0 0,0 1 0,0 0 0,0 0 0,0 0 0,0 1 0,1 0 0,-1 0 0,1 0 0,0 1 0,0 0 0,0 0 0,-5 5 0,3 0 0,1 1 0,0 0 0,0 0 0,1 1 0,0-1 0,0 1 0,2 0 0,-1 1 0,1-1 0,1 0 0,0 1 0,1 0 0,0-1 0,1 22 0,1-27 0,-1 0 0,1 0 0,0 0 0,0-1 0,0 1 0,1 0 0,0-1 0,0 1 0,1-1 0,-1 0 0,1 1 0,0-1 0,1-1 0,-1 1 0,1 0 0,0-1 0,0 0 0,0 0 0,1 0 0,-1 0 0,1-1 0,0 1 0,0-1 0,1-1 0,-1 1 0,0-1 0,1 0 0,-1 0 0,1 0 0,8 1 0,53 2-1365,-36-5-5461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16:35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1 167 24575,'0'3'0,"0"0"0,0 0 0,1-1 0,-1 1 0,1 0 0,0 0 0,0 0 0,0 0 0,0-1 0,1 1 0,-1 0 0,1-1 0,-1 1 0,1-1 0,0 0 0,0 1 0,0-1 0,0 0 0,1 0 0,-1 0 0,0-1 0,1 1 0,-1-1 0,1 1 0,0-1 0,-1 0 0,1 0 0,0 0 0,0 0 0,0 0 0,0-1 0,0 1 0,0-1 0,3 0 0,-2 1 0,1-1 0,-1 0 0,1 0 0,-1 0 0,1-1 0,-1 0 0,0 0 0,1 0 0,-1 0 0,0 0 0,0-1 0,1 0 0,-1 0 0,-1 0 0,1 0 0,0-1 0,0 1 0,-1-1 0,0 0 0,1 0 0,-1-1 0,5-5 0,1-10 0,0 0 0,-1 0 0,-1-1 0,-1 0 0,7-41 0,-14 71 0,0 0 0,1 1 0,0-1 0,1 0 0,0 0 0,1 0 0,0 0 0,0 0 0,1 0 0,0 0 0,1-1 0,0 0 0,1 1 0,5 8 0,-6-12 0,0 0 0,0 0 0,1 0 0,0-1 0,0 1 0,0-1 0,0 0 0,1-1 0,0 1 0,0-1 0,0 0 0,1-1 0,-1 1 0,1-1 0,0-1 0,0 1 0,0-1 0,0 0 0,0-1 0,0 0 0,1 0 0,7 0 0,-11-1 0,0 0 0,0-1 0,0 1 0,0-1 0,0 0 0,0 0 0,0 0 0,0 0 0,0-1 0,-1 0 0,1 0 0,0 0 0,-1 0 0,0 0 0,1-1 0,-1 1 0,5-6 0,-4 2 0,1 0 0,-2 0 0,1 0 0,-1-1 0,0 1 0,0-1 0,0 1 0,-1-1 0,2-10 0,0-11 0,-1 1 0,-1-1 0,-5-55 0,3 78 0,-1 44-112,0-21 160,0 1 0,1-1 0,1 1 0,4 20 0,-4-34-110,0-1 0,0 1-1,0-1 1,1 0 0,-1 1 0,1-1-1,0 0 1,0 0 0,1 0 0,-1 0 0,1-1-1,0 1 1,0-1 0,0 0 0,1 1 0,-1-1-1,1-1 1,-1 1 0,1 0 0,0-1 0,0 0-1,0 0 1,6 2 0,15 2-6764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16:35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43 178 24575,'0'9'0,"0"8"0,0 0 0,0 0 0,2-1 0,0 1 0,8 29 0,-8-41 0,0-1 0,0 1 0,1 0 0,-1-1 0,1 0 0,0 0 0,0 0 0,1 0 0,-1 0 0,1 0 0,0-1 0,0 0 0,0 0 0,0 0 0,0 0 0,1-1 0,0 1 0,-1-1 0,1 0 0,0-1 0,0 1 0,0-1 0,8 1 0,-8-1 0,-1 0 0,1 0 0,0-1 0,-1 0 0,1 0 0,0 0 0,-1 0 0,1-1 0,-1 0 0,1 0 0,-1 0 0,1 0 0,-1-1 0,1 0 0,-1 0 0,0 0 0,0 0 0,4-4 0,-3 2 0,0 0 0,-1-1 0,0 0 0,0 0 0,0 0 0,0-1 0,-1 1 0,0-1 0,0 0 0,0 0 0,2-11 0,-1 2 0,0-1 0,-2 0 0,0 0 0,0 0 0,-2 0 0,0 0 0,-1 0 0,0 1 0,-1-1 0,-5-16 0,5 25 0,-1 1 0,0 0 0,0-1 0,-1 1 0,1 0 0,-1 0 0,-1 1 0,1-1 0,-1 1 0,0 0 0,0 0 0,0 1 0,-1 0 0,0 0 0,1 0 0,-2 0 0,1 1 0,0 0 0,-11-3 0,13 4 0,-1 0 0,0 1 0,0 0 0,1 0 0,-1 0 0,0 0 0,0 1 0,0 0 0,0 0 0,0 0 0,0 0 0,0 1 0,0 0 0,0 0 0,0 1 0,0-1 0,1 1 0,-1 0 0,1 0 0,-1 0 0,1 1 0,0 0 0,0 0 0,0 0 0,0 0 0,0 0 0,-5 8 0,2-1 12,0 2 0,1-1 0,0 1 0,1-1 0,0 2 0,1-1 0,0 0 0,1 1 0,-3 23 0,5-27-111,0 0 0,1 0 0,0 0 0,0 0 0,1 0 0,0 0 0,0 0 0,1-1 0,0 1 0,1 0 0,0-1 0,1 1 0,-1-1 0,10 14 0,2-4-6727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37:01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1 530 24575,'2'-6'0,"0"0"0,0 1 0,1 0 0,0 0 0,0 0 0,0 0 0,0 0 0,1 0 0,0 1 0,0 0 0,0 0 0,7-5 0,1-3 0,21-21 0,-10 11 0,-2 0 0,0-2 0,-1 0 0,-1-1 0,27-49 0,-38 56 0,0-2 0,-1 1 0,0-1 0,-2 1 0,-1-2 0,0 1 0,-1 0 0,-1-1 0,-2-26 0,-2 758-1365,2-680-5461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37:02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24575,'1'12'0,"1"0"0,0 0 0,0-1 0,8 22 0,6 32 0,3 55 0,-11-75 0,6 83 0,-14-79 0,0-37 0,0-36 0,-2-38 0,0 30 0,1 0 0,1 0 0,10-61 0,-8 86 0,1 0 0,-1 0 0,1 0 0,0 1 0,0-1 0,1 1 0,0 0 0,0 0 0,1 0 0,-1 0 0,1 1 0,0 0 0,9-7 0,-10 9 0,-1 0 0,1 1 0,0-1 0,1 1 0,-1 0 0,0 0 0,0 0 0,1 1 0,-1 0 0,1-1 0,0 2 0,-1-1 0,1 0 0,0 1 0,-1 0 0,1 0 0,0 0 0,-1 1 0,1 0 0,0 0 0,7 2 0,-8-1 0,-1 0 0,1 0 0,-1 1 0,0-1 0,0 1 0,0-1 0,0 1 0,-1 0 0,1 0 0,-1 0 0,1 0 0,-1 1 0,0-1 0,-1 1 0,1-1 0,0 1 0,-1 0 0,0-1 0,0 1 0,0 0 0,0 0 0,0 7 0,1 11 0,-1 1 0,-3 41 0,1-40 0,0-9-273,2-1 0,0 0 0,0 0 0,7 27 0,-1-17-6553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37:03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24575,'-1'57'0,"-1"-18"0,6 64 0,-3-94 0,1 1 0,0 0 0,0-1 0,0 0 0,1 1 0,1-1 0,0 0 0,0-1 0,1 1 0,0-1 0,10 14 0,-13-19 0,0-1 0,0 0 0,0 1 0,1-1 0,-1 0 0,0 0 0,1 0 0,0-1 0,-1 1 0,1-1 0,0 1 0,0-1 0,0 0 0,0 0 0,0 0 0,6 1 0,-6-2 0,-1-1 0,0 1 0,1 0 0,-1-1 0,0 0 0,0 1 0,0-1 0,1 0 0,-1 0 0,0 0 0,0 0 0,0-1 0,0 1 0,0 0 0,-1-1 0,1 1 0,3-4 0,0-2 0,0 0 0,-1-1 0,1 1 0,-1-1 0,-1 0 0,1 0 0,-2 0 0,1-1 0,-1 1 0,3-17 0,-3-1 0,-1-50 0,-4 118-104,1-15 180,1-1 0,2 40 0,-1-60-155,1 0 1,0-1 0,0 1-1,0 0 1,0-1 0,1 1-1,0-1 1,0 0 0,0 0-1,1 0 1,0 0-1,0 0 1,0 0 0,1-1-1,-1 1 1,1-1 0,0 0-1,6 4 1,10 4-6748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37:04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24575,'0'22'0,"2"-1"0,0 1 0,1 0 0,1-1 0,13 41 0,-15-55 0,0 0 0,1 0 0,0-1 0,0 0 0,1 1 0,0-1 0,0 0 0,0-1 0,1 1 0,0-1 0,0 0 0,0 0 0,0 0 0,1-1 0,0 0 0,0 0 0,0-1 0,0 1 0,1-1 0,-1 0 0,14 3 0,-17-5 0,0-1 0,0 1 0,0-1 0,0 0 0,0 0 0,0 0 0,0 0 0,0 0 0,0-1 0,1 0 0,-1 1 0,0-1 0,0 0 0,-1 0 0,1-1 0,0 1 0,0 0 0,-1-1 0,5-3 0,-3 1 0,0 0 0,-1 0 0,1 0 0,-1 0 0,0-1 0,-1 0 0,1 1 0,-1-1 0,0 0 0,2-8 0,1-7 0,-1 0 0,-1 0 0,0 0 0,-2-36 0,-2 27 0,0 48 0,-1 48 0,2-57 0,1 1 0,0-1 0,0 0 0,1 0 0,0 1 0,1-1 0,0 0 0,0-1 0,10 19 0,-11-25 0,0 0 0,0 0 0,0 0 0,0 0 0,1-1 0,-1 1 0,1-1 0,-1 1 0,1-1 0,0 0 0,0 0 0,0 0 0,0 0 0,0-1 0,0 1 0,0-1 0,1 0 0,-1 0 0,1 0 0,-1-1 0,1 1 0,-1-1 0,1 1 0,-1-1 0,1 0 0,-1-1 0,1 1 0,-1 0 0,1-1 0,-1 0 0,0 0 0,7-3 0,-6 2 0,0 0 0,0-1 0,-1 0 0,1 1 0,-1-2 0,0 1 0,0 0 0,0 0 0,0-1 0,0 0 0,-1 0 0,1 1 0,-1-2 0,0 1 0,0 0 0,1-8 0,20-75 0,-22 86 0,3-28 0,-1 1 0,0-36 0,-5 105-93,0-9-225,1 1 0,1-1 0,9 60 0,-1-66-6508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37:04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24575,'10'-2'0,"0"0"0,0-1 0,0-1 0,0 1 0,-1-2 0,0 1 0,0-1 0,0-1 0,0 1 0,10-10 0,-12 9 0,-1 0 0,1 0 0,-1 0 0,0-1 0,-1 0 0,8-11 0,-11 15 0,0-1 0,-1 1 0,1-1 0,-1 1 0,0-1 0,0 1 0,0-1 0,0 0 0,-1 1 0,1-1 0,-1 0 0,0 0 0,0 1 0,0-1 0,-2-7 0,2 9 0,0 1 0,-1 0 0,1-1 0,-1 1 0,1 0 0,-1-1 0,1 1 0,-1 0 0,0 0 0,0-1 0,1 1 0,-1 0 0,0 0 0,0 0 0,0 0 0,0 0 0,0 0 0,0 1 0,-1-1 0,1 0 0,0 0 0,0 1 0,-1-1 0,-1 0 0,0 1 0,1-1 0,-1 1 0,1 0 0,-1 1 0,1-1 0,-1 0 0,1 1 0,-1-1 0,1 1 0,0 0 0,-1 0 0,1 0 0,-3 1 0,-1 2 0,0-1 0,0 1 0,1 0 0,0 0 0,-1 1 0,1-1 0,1 1 0,-1 1 0,-7 9 0,6 2 0,1-1 0,0 1 0,2-1 0,-1 1 0,2 0 0,0 0 0,2 1 0,0-1 0,0 0 0,5 26 0,-5-39-45,1-1-1,0 1 1,0 0-1,0-1 1,0 1-1,0-1 1,0 0-1,1 1 1,0-1-1,0 0 1,0 0-1,0 0 1,0 0-1,0 0 1,1 0-1,0-1 1,-1 1-1,1-1 1,0 0-1,0 0 1,0 0-1,1 0 1,-1 0-1,0-1 0,1 1 1,-1-1-1,1 0 1,-1 0-1,6 0 1,18 3-6781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37:05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1 351 24575,'0'3'0,"1"0"0,0 0 0,-1 0 0,2 0 0,-1 0 0,0-1 0,0 1 0,1 0 0,0-1 0,-1 1 0,1-1 0,0 0 0,0 1 0,1-1 0,-1 0 0,0 0 0,1 0 0,-1-1 0,1 1 0,-1 0 0,1-1 0,0 0 0,0 0 0,-1 0 0,5 1 0,-2 0 0,1 0 0,0 0 0,0 0 0,0-1 0,0 0 0,0 0 0,0-1 0,0 0 0,0 0 0,0 0 0,10-2 0,-13 0 0,0 0 0,1 1 0,-1-2 0,0 1 0,0 0 0,0 0 0,-1-1 0,1 0 0,0 0 0,-1 1 0,0-1 0,1-1 0,-1 1 0,-1 0 0,1 0 0,0-1 0,-1 1 0,0-1 0,1 1 0,-2-1 0,1 0 0,0 0 0,-1 1 0,1-5 0,1-14 0,-1-1 0,-3-40 0,1 43 0,-1-10 0,0 49 0,2 46 0,1-57 0,0-1 0,0 1 0,0-1 0,1 1 0,0-1 0,0 0 0,1 0 0,0 0 0,1 0 0,-1 0 0,1 0 0,0-1 0,1 0 0,-1 0 0,11 10 0,-9-11 0,1-1 0,0 1 0,0-1 0,1 0 0,-1 0 0,1-1 0,0 0 0,0-1 0,0 1 0,0-2 0,0 1 0,0-1 0,1 0 0,8-1 0,-9 1 0,0-1 0,1-1 0,-1 1 0,0-1 0,0-1 0,-1 0 0,1 0 0,0 0 0,8-4 0,-12 3 0,1 1 0,-1-1 0,1 0 0,-1 0 0,0-1 0,-1 1 0,1-1 0,-1 0 0,1 0 0,-1 0 0,0 0 0,0 0 0,-1-1 0,0 1 0,3-7 0,3-10 0,0-1 0,-2 0 0,0-1 0,-2 1 0,0-1 0,0-44 0,-4 86 0,0 0 0,1 0 0,1 0 0,0 0 0,10 32 0,-10-46 0,0 0 0,0 0 0,0 1 0,1-1 0,-1 0 0,1-1 0,1 1 0,-1-1 0,0 1 0,1-1 0,0 0 0,0 0 0,1 0 0,-1-1 0,1 0 0,-1 0 0,1 0 0,0 0 0,0-1 0,0 1 0,1-1 0,-1-1 0,0 1 0,1-1 0,-1 0 0,1 0 0,6 0 0,-8-1 0,0 0 0,0 0 0,0 0 0,0 0 0,-1-1 0,1 1 0,0-1 0,0 0 0,-1 0 0,1-1 0,0 1 0,-1-1 0,1 0 0,-1 0 0,0 0 0,0 0 0,0 0 0,3-4 0,-1 2 0,-2-1 0,1 0 0,0 0 0,-1-1 0,0 1 0,0-1 0,-1 0 0,1 0 0,-1 0 0,1-7 0,2-11 0,-2-1 0,0-1 0,-2 1 0,-2-31 0,1 52 0,-1-19 0,1 26 0,4 40 0,-1-30 0,1 0 0,0 0 0,1 0 0,0 0 0,1-1 0,1 0 0,-1 0 0,2-1 0,0 0 0,14 16 0,-18-23 0,-1 0 0,2-1 0,-1 1 0,0 0 0,1-1 0,0 0 0,-1 0 0,1-1 0,1 1 0,-1-1 0,0 0 0,0 0 0,1-1 0,-1 0 0,1 0 0,-1 0 0,1 0 0,0-1 0,-1 0 0,1 0 0,-1-1 0,1 1 0,-1-1 0,1-1 0,-1 1 0,1-1 0,9-4 0,-11 4 0,1-1 0,-1 0 0,0 0 0,0 0 0,-1-1 0,1 1 0,-1-1 0,1 0 0,-1 0 0,0 0 0,-1 0 0,1-1 0,-1 1 0,1-1 0,-1 1 0,-1-1 0,1 0 0,-1 0 0,0 0 0,0 0 0,0 0 0,-1 0 0,0 0 0,0 0 0,0 0 0,-2-10 0,1 2 0,-1-1 0,0 1 0,-1 0 0,-1 0 0,0 0 0,-1 1 0,0-1 0,-1 1 0,-8-12 0,10 18 0,-1 0 0,1 0 0,-1 1 0,0-1 0,-1 1 0,1 1 0,-1-1 0,0 1 0,0 0 0,-1 0 0,1 0 0,-1 1 0,1 0 0,-1 1 0,0-1 0,-14-2 0,17 5 0,-1-1 0,1 1 0,-1 0 0,1 1 0,-1-1 0,1 1 0,-1-1 0,1 1 0,-1 1 0,1-1 0,0 1 0,-1-1 0,1 1 0,0 0 0,0 1 0,1-1 0,-1 1 0,0 0 0,1-1 0,-1 2 0,1-1 0,0 0 0,0 1 0,0-1 0,1 1 0,-1 0 0,-2 7 0,-24 48-1365,15-35-5461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37:08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29 332 24575,'-1'-47'0,"-1"21"0,2-1 0,1 0 0,1 0 0,7-35 0,-8 57 0,1-1 0,-1 0 0,1 1 0,0-1 0,1 1 0,-1 0 0,1-1 0,0 1 0,0 1 0,1-1 0,-1 0 0,1 1 0,0 0 0,1 0 0,-1 0 0,1 0 0,-1 1 0,1-1 0,0 1 0,0 0 0,1 1 0,-1-1 0,0 1 0,1 0 0,7-1 0,-2 1 0,0-1 0,0 2 0,0 0 0,0 0 0,1 1 0,-1 1 0,20 2 0,-27-2 0,-1 0 0,1 0 0,0 0 0,-1 1 0,1-1 0,-1 1 0,0 0 0,0 0 0,0 0 0,0 0 0,0 1 0,0-1 0,0 1 0,-1 0 0,1 0 0,-1 0 0,0 0 0,0 0 0,0 0 0,0 0 0,0 1 0,-1-1 0,1 1 0,-1 0 0,0-1 0,0 6 0,3 18 0,-2 1 0,-1 0 0,-1-1 0,-1 1 0,-2-1 0,-1 1 0,-1-1 0,-1 0 0,-1 0 0,-2-1 0,0 0 0,-2 0 0,-15 25 0,17-36 0,0 0 0,-2 0 0,0-2 0,0 1 0,-20 16 0,23-22 0,-1-1 0,0 0 0,0 0 0,-1-1 0,1 0 0,-1-1 0,-1 0 0,1-1 0,-17 5 0,26-8 0,-1-1 0,0 1 0,1-1 0,-1 0 0,1 1 0,-1-1 0,0 0 0,1 0 0,-1 0 0,0 0 0,1 0 0,-1-1 0,1 1 0,-1 0 0,0-1 0,1 1 0,-1-1 0,1 0 0,-1 1 0,1-1 0,-1 0 0,1 0 0,0 0 0,-1 0 0,1 0 0,0 0 0,0 0 0,0 0 0,0-1 0,0 1 0,0 0 0,0-1 0,0 1 0,0-1 0,1 1 0,-1-1 0,1 1 0,-1-1 0,1 0 0,-1 1 0,1-1 0,0 1 0,0-1 0,0 0 0,0 1 0,0-3 0,0 0 0,1 0 0,-1 0 0,1 0 0,-1 0 0,1 0 0,1 1 0,-1-1 0,0 0 0,1 1 0,0-1 0,0 1 0,0-1 0,0 1 0,0 0 0,1 0 0,-1 0 0,1 0 0,0 1 0,4-5 0,-2 5 0,0-1 0,-1 1 0,1 0 0,0 0 0,0 0 0,0 1 0,0 0 0,0 0 0,0 0 0,0 1 0,1-1 0,-1 1 0,0 0 0,0 1 0,0-1 0,1 1 0,7 3 0,2 1 0,0 2 0,0 0 0,-1 0 0,18 13 0,-17-10 0,1-1 0,0 0 0,25 9 0,-36-16 0,1 0 0,0-1 0,-1 0 0,1 0 0,0 0 0,0-1 0,0 0 0,0 0 0,-1-1 0,1 1 0,0-1 0,0 0 0,-1-1 0,1 1 0,5-3 0,9-7 13,-1 0 0,-1-1 0,0-1 0,0-1 0,-1 0 0,19-21 0,36-30-1469,-49 48-5370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5:56:58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24575,'10'-1'0,"0"0"0,0-1 0,1 0 0,-1 0 0,-1-1 0,1-1 0,14-6 0,-18 7 0,-1 1 0,1-1 0,0-1 0,-1 1 0,1-1 0,-1 0 0,0 0 0,-1-1 0,1 0 0,-1 1 0,0-2 0,6-8 0,-9 13 0,-1 0 0,1 0 0,0 0 0,-1 0 0,0 0 0,1 0 0,-1 0 0,0 0 0,1-1 0,-1 1 0,0 0 0,0 0 0,0 0 0,0 0 0,0 0 0,0-1 0,0 1 0,0 0 0,-1 0 0,1 0 0,0 0 0,-1 0 0,1 0 0,-1 0 0,1 0 0,-1 0 0,0 0 0,1 0 0,-1 0 0,0 0 0,1 0 0,-1 0 0,0 0 0,0 1 0,0-1 0,0 0 0,-2 0 0,1 0 0,1 0 0,-1 1 0,0 0 0,0-1 0,0 1 0,0 0 0,0 0 0,0 0 0,0 0 0,1 0 0,-1 0 0,0 1 0,0-1 0,0 0 0,0 1 0,0 0 0,1-1 0,-1 1 0,0 0 0,0 0 0,1 0 0,-3 2 0,0 1 0,0 1 0,0-1 0,0 1 0,1-1 0,0 1 0,0 0 0,0 0 0,1 1 0,0-1 0,0 0 0,0 1 0,1-1 0,-1 1 0,1 0 0,0-1 0,1 1 0,0 0 0,0 0 0,0 0 0,0-1 0,2 7 0,-1-4 0,0-1 0,1 1 0,0-1 0,0 1 0,1-1 0,0 0 0,0 0 0,0 0 0,1 0 0,0-1 0,1 1 0,-1-1 0,1 0 0,0-1 0,9 9 0,-4-7 12,0 0 0,0-1 0,0 0 0,1-1 0,-1 0 0,1 0 0,1-1 0,-1-1 0,15 3 0,-22-5-58,0-1-1,0 0 1,0 1-1,0-2 1,0 1 0,0 0-1,-1-1 1,1 1-1,0-1 1,0 0 0,-1-1-1,1 1 1,0-1-1,-1 1 1,1-1-1,-1 0 1,0 0 0,0-1-1,0 1 1,0-1-1,0 1 1,0-1 0,-1 0-1,1 0 1,-1 0-1,0-1 1,0 1 0,0 0-1,0-1 1,0 1-1,0-5 1,8-20-6780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37:09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24575,'5'65'0,"2"-1"0,3 1 0,35 116 0,-41-166 0,0-103 0,-2 73 0,0 0 0,1 1 0,1-1 0,0 1 0,1 0 0,1 0 0,0 1 0,0 0 0,2 0 0,0 0 0,0 1 0,1 0 0,0 0 0,1 1 0,0 0 0,1 1 0,0 0 0,1 1 0,0 0 0,1 1 0,-1 1 0,1 0 0,1 0 0,17-5 0,-28 10 0,0 1 0,-1 0 0,1 1 0,0-1 0,0 0 0,-1 1 0,1 0 0,0 0 0,0 0 0,0 0 0,0 0 0,-1 0 0,1 1 0,0-1 0,0 1 0,-1 0 0,1-1 0,0 1 0,-1 1 0,1-1 0,-1 0 0,1 1 0,-1-1 0,0 1 0,1 0 0,1 2 0,0 1 0,-1 0 0,0 0 0,-1 0 0,1 0 0,-1 1 0,0-1 0,0 1 0,-1-1 0,0 1 0,0 0 0,0 0 0,0 7 0,-2 129-95,-1-97-1175,1-13-5556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37:09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24575,'-1'53'0,"-1"-24"0,3 1 0,4 44 0,-3-65 0,0 1 0,0-1 0,1 0 0,0 0 0,1 0 0,0 0 0,0-1 0,1 0 0,0 1 0,0-2 0,13 15 0,-14-18 0,0 0 0,0 0 0,0 0 0,1 0 0,-1-1 0,1 0 0,0 0 0,0 0 0,0-1 0,1 1 0,-1-1 0,0-1 0,1 1 0,7 1 0,-9-3 0,1 0 0,-1 0 0,0-1 0,0 1 0,0-1 0,0 0 0,0 0 0,0-1 0,0 1 0,0-1 0,-1 0 0,1 1 0,0-2 0,-1 1 0,0 0 0,1-1 0,-1 0 0,0 1 0,0-1 0,4-7 0,-2 3 0,0 0 0,-1-1 0,0 1 0,-1-1 0,1 0 0,-1 0 0,-1 0 0,0 0 0,0-1 0,0 1 0,0-17 0,-1-11 0,-5-52 0,3 65 0,1 27 0,1 17 0,1-1 0,0 1 0,2-1 0,0 0 0,15 38 0,-14-47-97,1-1-1,0 0 1,1 0-1,0-1 1,0 0-1,1 0 1,0-1-1,1 0 1,0 0-1,0-1 1,1-1-1,0 1 0,18 8 1,-5-4-6729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37:10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96 24575,'0'22'0,"-1"5"0,1 0 0,1 0 0,2 0 0,1 0 0,7 27 0,-9-48 0,0 1 0,0-1 0,1 0 0,0 0 0,0 0 0,1 0 0,0 0 0,0-1 0,0 1 0,1-1 0,-1 0 0,1-1 0,0 1 0,1-1 0,-1 0 0,1 0 0,0 0 0,0-1 0,0 0 0,0 0 0,0-1 0,1 0 0,-1 0 0,1 0 0,8 1 0,-10-2 0,0 0 0,0-1 0,0 1 0,0-1 0,0 0 0,0 0 0,0 0 0,-1-1 0,1 0 0,0 0 0,0 0 0,0 0 0,-1-1 0,1 0 0,0 0 0,-1 0 0,0-1 0,0 1 0,1-1 0,-2 0 0,8-6 0,-6 3 0,-1-1 0,0 1 0,0 0 0,-1-1 0,0 0 0,0 0 0,-1 0 0,0 0 0,0 0 0,0-1 0,-1 1 0,0 0 0,0-15 0,-6-186 0,6 234 0,2-1 0,8 40 0,-10-58 0,0-1 0,1 1 0,0-1 0,0 1 0,0-1 0,1 0 0,0 0 0,0 0 0,1 0 0,0 0 0,0-1 0,0 0 0,0 0 0,1 0 0,0 0 0,0-1 0,0 1 0,7 3 0,-9-7 0,-1 0 0,1-1 0,0 1 0,-1 0 0,1-1 0,0 1 0,0-1 0,0 0 0,0 0 0,-1 0 0,1 0 0,0-1 0,0 1 0,0-1 0,-1 0 0,1 0 0,0 1 0,-1-2 0,1 1 0,-1 0 0,1-1 0,-1 1 0,1-1 0,-1 1 0,0-1 0,0 0 0,0 0 0,0 0 0,0 0 0,0-1 0,-1 1 0,1 0 0,1-5 0,7-10 0,-2 1 0,0-2 0,11-35 0,-11 28 0,0 2 0,-2 0 0,0 0 0,4-45 0,-13 98 40,2 0 0,4 55 0,-3-76-139,1 1 0,1 0 0,0-1 0,0 1 0,1-1 0,0 0 0,1 0 0,0 0 0,0 0 0,1-1 0,0 1 0,0-1 0,1-1 0,10 12 0,1-5-6727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37:10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0 267 24575,'2'-2'0,"-1"-1"0,1 0 0,0 0 0,-1 1 0,1-1 0,1 1 0,-1-1 0,0 1 0,0 0 0,1 0 0,-1 0 0,1 0 0,0 0 0,0 1 0,-1-1 0,5-1 0,8-6 0,-6 2 0,-1 0 0,1 0 0,-1-1 0,-1 0 0,0 0 0,0-1 0,0 0 0,6-14 0,-10 18 0,0-1 0,-1 0 0,0 0 0,0 0 0,0 0 0,-1 0 0,0 0 0,0 0 0,-1-1 0,0 1 0,0 0 0,0 0 0,-1-1 0,0 1 0,0 0 0,-2-6 0,3 11 0,0 0 0,0 0 0,0 0 0,-1-1 0,1 1 0,0 0 0,-1 0 0,1 1 0,0-1 0,-1 0 0,1 0 0,-1 0 0,0 0 0,1 0 0,-1 0 0,0 1 0,1-1 0,-1 0 0,0 0 0,0 1 0,0-1 0,0 1 0,0-1 0,1 1 0,-1-1 0,0 1 0,0-1 0,0 1 0,0 0 0,0 0 0,0-1 0,-2 1 0,1 1 0,0 0 0,0 0 0,0 0 0,0 0 0,0 0 0,0 0 0,0 1 0,0-1 0,0 1 0,0-1 0,1 1 0,-1 0 0,-2 3 0,-3 4 0,0 1 0,1 1 0,0-1 0,-8 20 0,0 9 0,7-22 0,1 1 0,1 1 0,0-1 0,1 1 0,-2 21 0,6-35 0,0-1 0,0 0 0,0 0 0,1 1 0,0-1 0,0 0 0,0 0 0,0 0 0,0 0 0,1 0 0,0 0 0,0 0 0,0 0 0,0-1 0,0 1 0,1-1 0,0 1 0,-1-1 0,1 0 0,0 0 0,1 0 0,-1-1 0,1 1 0,-1-1 0,1 0 0,0 0 0,-1 0 0,7 2 0,0 0 14,0-1-1,1 0 0,-1-1 0,1 0 1,0 0-1,0-1 0,0 0 1,16-2-1,-22 1-87,0-1-1,0 1 1,0-1 0,1 0 0,-1-1-1,0 1 1,0-1 0,-1 0 0,1 0-1,0-1 1,-1 1 0,1-1 0,-1 0-1,0 0 1,0-1 0,0 1 0,0-1-1,-1 0 1,5-6 0,4-11-6752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37:11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1 254 24575,'-1'14'0,"2"1"0,-1-1 0,2 0 0,0 0 0,1 0 0,6 20 0,-8-30 0,1 0 0,0-1 0,0 1 0,0-1 0,0 1 0,1-1 0,-1 0 0,1 1 0,0-1 0,0-1 0,0 1 0,0 0 0,0-1 0,1 1 0,-1-1 0,1 0 0,0 0 0,0-1 0,-1 1 0,1-1 0,0 0 0,0 0 0,0 0 0,0 0 0,1-1 0,5 1 0,-6-1 0,0 0 0,1 0 0,-1-1 0,1 1 0,-1-1 0,0 0 0,1 0 0,-1 0 0,0-1 0,0 1 0,0-1 0,0 0 0,0 0 0,0-1 0,-1 1 0,5-4 0,-3 1 0,0 0 0,-1-1 0,1 1 0,-1-1 0,0 0 0,0 0 0,-1-1 0,0 1 0,3-8 0,1-10 0,0 1 0,-2-1 0,-1-1 0,3-42 0,-5-30 0,-6 89 0,-3 17 0,-6 17 0,9-11 0,0 0 0,1 1 0,1-1 0,0 1 0,1-1 0,1 1 0,2 18 0,-1-28 0,0 0 0,0 0 0,0 0 0,1 0 0,0 0 0,0 0 0,1-1 0,-1 1 0,1-1 0,0 0 0,1 0 0,-1 0 0,1 0 0,0 0 0,0-1 0,1 0 0,-1 0 0,1 0 0,0 0 0,0-1 0,6 4 0,-5-4 0,-1 0 0,1-1 0,0 1 0,0-1 0,-1-1 0,1 1 0,1-1 0,-1 0 0,0 0 0,0-1 0,0 1 0,0-1 0,0-1 0,9-1 0,-11 1 0,1-1 0,0 0 0,-1 0 0,1 0 0,-1-1 0,0 0 0,0 0 0,0 0 0,0 0 0,0 0 0,-1-1 0,1 0 0,-1 1 0,0-1 0,0-1 0,0 1 0,-1 0 0,3-5 0,3-7 0,-1 0 0,0-1 0,-2 0 0,1 1 0,-2-2 0,0 1 0,1-27 0,-6 62 0,1 0 0,0 0 0,3 20 0,-2-31 0,0-1 0,0 1 0,1 0 0,0-1 0,0 1 0,0-1 0,1 0 0,0 0 0,0 0 0,1 0 0,0 0 0,0-1 0,0 1 0,5 4 0,-4-6 0,0 1 0,0-1 0,1 0 0,-1-1 0,1 1 0,0-1 0,0 0 0,0-1 0,1 1 0,-1-1 0,0-1 0,1 1 0,-1-1 0,1 0 0,0 0 0,-1-1 0,1 0 0,0 0 0,9-2 0,-10 0 0,-1 0 0,1 0 0,-1 0 0,0 0 0,1-1 0,-1 0 0,0 0 0,-1-1 0,1 1 0,-1-1 0,1 0 0,-1 0 0,0-1 0,-1 1 0,1-1 0,-1 0 0,0 0 0,0 0 0,0 0 0,-1 0 0,0-1 0,3-7 0,0-10 0,0 1 0,1-30 0,-6 60 0,0-1 0,1 0 0,0 1 0,1-1 0,-1 1 0,1-1 0,1 0 0,-1 0 0,1 0 0,1-1 0,-1 1 0,1-1 0,0 1 0,1-1 0,-1 0 0,1-1 0,0 1 0,1-1 0,-1 0 0,1-1 0,10 7 0,-12-8 0,0 0 0,0-1 0,0 0 0,1 0 0,-1 0 0,1 0 0,-1-1 0,1 0 0,0 0 0,-1 0 0,1 0 0,0-1 0,0 0 0,0 0 0,-1 0 0,1-1 0,0 1 0,0-1 0,-1 0 0,1-1 0,-1 1 0,1-1 0,-1 0 0,1 0 0,-1 0 0,0 0 0,0-1 0,0 0 0,0 0 0,-1 0 0,1 0 0,-1-1 0,0 1 0,5-6 0,-1-2 0,-1 0 0,1-1 0,-2 1 0,1-1 0,-2 0 0,0-1 0,0 1 0,-1-1 0,0 0 0,-1 1 0,-1-1 0,0 0 0,-1-15 0,-1 21 0,1 0 0,-1 0 0,-1 1 0,1-1 0,-1 0 0,0 1 0,0-1 0,-1 1 0,0 0 0,0 0 0,-7-9 0,7 11 0,0 0 0,-1 1 0,0-1 0,1 1 0,-1 0 0,0 0 0,-1 1 0,1-1 0,0 1 0,-1 0 0,1 0 0,-1 0 0,0 1 0,0 0 0,0-1 0,1 2 0,-9-2 0,7 2 0,1 0 0,0 0 0,-1 0 0,1 1 0,-1 0 0,1 0 0,0 0 0,0 0 0,-1 1 0,1 0 0,0 0 0,0 1 0,1-1 0,-1 1 0,-5 4 0,3-1 0,0 0 0,1 0 0,0 1 0,0 0 0,1 0 0,0 1 0,0-1 0,-6 14 0,4-5 0,1-1 0,1 1 0,0 0 0,1 0 0,0 0 0,2 1 0,0-1 0,1 1 0,1 24 0,1-34-124,0 0 0,0 0 0,0 0 0,1-1 0,0 1 0,1-1-1,-1 1 1,1-1 0,0 0 0,7 10 0,5 1-6702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37:47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27 117 24575,'-1'-1'0,"0"1"0,-1 0 0,1-1 0,0 1 0,-1 0 0,1-1 0,0 0 0,0 1 0,0-1 0,-1 0 0,1 0 0,0 1 0,0-1 0,0 0 0,0 0 0,0 0 0,1 0 0,-1-1 0,0 1 0,0 0 0,1 0 0,-1 0 0,1-1 0,-1 1 0,1 0 0,-1 0 0,1-1 0,0 1 0,-1 0 0,1-1 0,0 1 0,0-1 0,0-2 0,0 1 0,0 0 0,0 0 0,0 0 0,0 0 0,1 0 0,-1 0 0,1 0 0,0 0 0,0 0 0,0 1 0,0-1 0,0 0 0,1 0 0,2-4 0,0 3 0,1 1 0,0 0 0,0 0 0,0 0 0,0 0 0,0 1 0,0-1 0,1 2 0,-1-1 0,1 0 0,-1 1 0,1 0 0,0 0 0,0 1 0,-1 0 0,1 0 0,0 0 0,11 2 0,-7 0 0,-1-1 0,1 2 0,0-1 0,-1 2 0,1-1 0,-1 1 0,0 0 0,0 1 0,-1 0 0,10 8 0,-15-11 0,1 0 0,-1 1 0,-1-1 0,1 1 0,0 0 0,0 0 0,-1 0 0,0 0 0,0 0 0,0 0 0,0 1 0,0-1 0,0 1 0,-1-1 0,0 1 0,0 0 0,0-1 0,0 1 0,0 0 0,-1 0 0,0 0 0,0 0 0,0-1 0,0 1 0,0 0 0,-1 0 0,0 0 0,0 0 0,0-1 0,0 1 0,0 0 0,-1-1 0,-1 4 0,-2 0 0,0 0 0,0 0 0,-1 0 0,0-1 0,0 0 0,-1 0 0,1 0 0,-1-1 0,0 0 0,-1-1 0,1 1 0,-1-1 0,-12 4 0,13-2 0,20-3 0,47 0 0,14 2 0,-64-2 0,1 1 0,-1 0 0,0 0 0,-1 1 0,1 0 0,-1 1 0,0 0 0,0 1 0,-1-1 0,0 2 0,0-1 0,7 10 0,-11-13 0,-1 1 0,1-1 0,-1 1 0,-1 0 0,1 0 0,-1 0 0,1 0 0,-2 1 0,1-1 0,0 1 0,0 5 0,-2-7 0,0-1 0,0 1 0,0 0 0,0 0 0,-1-1 0,0 1 0,1 0 0,-1-1 0,0 1 0,-1-1 0,1 1 0,-1-1 0,0 0 0,1 0 0,-2 0 0,1 0 0,0 0 0,-3 3 0,-2 0 0,0 0 0,0-1 0,0 0 0,0 0 0,-1-1 0,0 0 0,0-1 0,0 1 0,-16 3 0,2-1 0,0-1 0,-38 2 0,46-5-170,0-2-1,0 0 0,-1-1 1,1 0-1,0-1 0,0 0 1,-15-6-1,5 0-6655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37:48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2 24575,'-28'-1'0,"10"1"0,1 0 0,-1 0 0,0 2 0,-22 4 0,35-5 0,1 0 0,0 1 0,0-1 0,0 1 0,0 0 0,0 0 0,1 0 0,-1 0 0,1 1 0,-1-1 0,1 1 0,0 0 0,0 0 0,0 0 0,0 0 0,0 1 0,1-1 0,0 1 0,0 0 0,0 0 0,0-1 0,0 1 0,-1 5 0,1-2 0,0 1 0,0 0 0,0 0 0,1 0 0,1 0 0,-1 0 0,1 0 0,0 0 0,1 0 0,0 0 0,0 0 0,1 0 0,0 0 0,4 8 0,-4-10 0,1-1 0,1 0 0,-1 0 0,1 0 0,0 0 0,0 0 0,0-1 0,1 0 0,-1 1 0,1-2 0,0 1 0,0-1 0,1 1 0,-1-2 0,1 1 0,0 0 0,-1-1 0,13 3 0,-14-4 0,-1 0 0,1 0 0,0 0 0,0 0 0,0-1 0,0 1 0,0-1 0,0 0 0,-1 0 0,1-1 0,0 1 0,0-1 0,0 0 0,0 0 0,0 0 0,-1 0 0,1-1 0,0 1 0,-1-1 0,6-4 0,-5 2 0,-1 1 0,0-1 0,0 0 0,0-1 0,0 1 0,-1 0 0,0-1 0,0 1 0,0-1 0,0 0 0,-1 0 0,0 0 0,0 0 0,0 0 0,0 0 0,-1-6 0,0-86 0,-2 126 0,1-8 0,0 1 0,1 0 0,5 33 0,5-13 0,10 53 0,-19-87 0,0 0 0,-1 0 0,0 0 0,0 0 0,0 0 0,-1 1 0,-1-1 0,1 0 0,-4 8 0,4-14 7,0 1-1,-1-1 0,1 1 0,-1-1 1,0 0-1,1 0 0,-1 1 1,0-1-1,-1-1 0,1 1 1,0 0-1,0 0 0,-1-1 0,1 1 1,-1-1-1,1 0 0,-1 0 1,-2 1-1,3-2-44,1 1 0,0-1 0,-1 0 0,1 1 0,0-1 0,-1 0-1,1 0 1,0 0 0,-1 0 0,1 0 0,0 0 0,-1-1 0,1 1 0,0 0 0,-1-1 0,1 1 0,0-1 0,0 1 0,-1-1-1,1 1 1,0-1 0,0 0 0,0 0 0,0 0 0,0 0 0,0 0 0,0 0 0,0 0 0,0 0 0,1 0 0,-1 0 0,0 0-1,1 0 1,-1-1 0,0 1 0,1 0 0,0 0 0,-1-2 0,-1-12-6788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37:49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24575,'29'33'0,"-21"-23"0,1 0 0,0-1 0,0 0 0,17 12 0,-23-19 0,1 1 0,-1-2 0,1 1 0,-1 0 0,1-1 0,0 0 0,0 0 0,0 0 0,-1 0 0,1 0 0,0-1 0,0 0 0,0 0 0,0 0 0,0 0 0,0-1 0,0 1 0,0-1 0,6-2 0,-8 2 0,1 0 0,-1 0 0,1 0 0,0 0 0,-1 0 0,0-1 0,1 1 0,-1-1 0,0 0 0,0 0 0,0 0 0,0 0 0,0 0 0,0 0 0,-1 0 0,1-1 0,-1 1 0,1-1 0,-1 1 0,0-1 0,0 1 0,0-1 0,0 0 0,-1 1 0,1-1 0,-1 0 0,0 0 0,1 0 0,-1 1 0,0-1 0,-1 0 0,1 0 0,0 1 0,-1-1 0,-1-5 0,0 3 0,1 0 0,-1 0 0,0 0 0,0 0 0,-1 0 0,1 1 0,-1-1 0,0 1 0,-1 0 0,1-1 0,-1 1 0,1 1 0,-1-1 0,0 1 0,-1-1 0,1 1 0,0 0 0,-6-2 0,5 3 14,0 0-1,-1 1 0,1-1 0,0 1 1,-1 1-1,1-1 0,-1 1 1,-6 0-1,10 0-70,0 0 0,0 0 0,1 1 0,-1-1-1,0 0 1,0 1 0,0 0 0,0-1 0,0 1 0,0 0 0,1 0 0,-1 0-1,0 0 1,1 0 0,-1 0 0,1 1 0,-1-1 0,1 1 0,0-1 0,-1 1 0,1-1-1,0 1 1,0-1 0,0 1 0,-1 3 0,-1 10-6769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37:50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144 100 24575,'0'-7'0,"-1"0"0,1 0 0,-1 0 0,-1 0 0,1 0 0,-1 1 0,0-1 0,-1 0 0,-3-7 0,5 13 0,0-1 0,0 1 0,0-1 0,0 1 0,0-1 0,0 1 0,-1 0 0,1-1 0,0 1 0,-1 0 0,1 0 0,-1 0 0,1 0 0,-1 0 0,0 0 0,1 1 0,-1-1 0,0 0 0,1 1 0,-1 0 0,0-1 0,0 1 0,0 0 0,0 0 0,1 0 0,-1 0 0,0 0 0,0 0 0,0 0 0,1 1 0,-1-1 0,0 1 0,0-1 0,1 1 0,-1 0 0,0 0 0,1-1 0,-1 1 0,1 0 0,-3 2 0,-1 0 0,1 1 0,0-1 0,-1 1 0,1 0 0,0 0 0,1 0 0,-1 0 0,1 1 0,0 0 0,0-1 0,0 1 0,0 0 0,1 1 0,0-1 0,0 0 0,1 1 0,-1-1 0,1 0 0,0 1 0,1 0 0,-1-1 0,1 1 0,0 0 0,1-1 0,-1 1 0,1-1 0,0 1 0,2 6 0,-1-8 0,-1 1 0,1 0 0,0-1 0,0 1 0,0-1 0,1 0 0,-1 0 0,1 0 0,0 0 0,0 0 0,1-1 0,-1 1 0,1-1 0,0 0 0,-1 0 0,1 0 0,1-1 0,-1 1 0,0-1 0,1 0 0,-1 0 0,1-1 0,-1 1 0,1-1 0,0 0 0,0 0 0,0-1 0,-1 1 0,1-1 0,0 0 0,0 0 0,9-2 0,-11 1 0,1 1 0,-1-1 0,1 0 0,0 0 0,-1-1 0,1 1 0,-1-1 0,0 0 0,0 0 0,0 0 0,0 0 0,0 0 0,0-1 0,0 1 0,-1-1 0,1 0 0,-1 0 0,1 0 0,2-6 0,-1 1 0,-1 1 0,0-2 0,0 1 0,-1 0 0,0 0 0,-1-1 0,1-11 0,2 53 0,13 54 0,-8-47 0,8 25 0,6 29 0,-22-86 0,0 0 0,-1-1 0,1 1 0,-2 0 0,1-1 0,-1 1 0,0 0 0,-1-1 0,-4 14 0,5-18 0,0 0 0,-1 0 0,1-1 0,-1 1 0,0-1 0,0 1 0,0-1 0,0 0 0,0 0 0,0 0 0,-1 0 0,1 0 0,-1 0 0,1-1 0,-1 1 0,0-1 0,0 1 0,0-1 0,0 0 0,0 0 0,1-1 0,-2 1 0,1-1 0,0 1 0,0-1 0,0 0 0,0 0 0,0 0 0,0-1 0,0 1 0,0-1 0,0 1 0,0-1 0,0 0 0,0 0 0,0-1 0,1 1 0,-1-1 0,0 1 0,1-1 0,-1 0 0,1 0 0,0 0 0,-1 0 0,1 0 0,0 0 0,0-1 0,0 1 0,1-1 0,-3-2 0,2-2-49,0 0 1,0 0-1,0 0 0,0 0 0,1 0 1,1 0-1,-1-1 0,1 1 0,0 0 1,1 0-1,0-1 0,0 1 0,0 0 1,1 0-1,0 0 0,0 0 0,1 1 1,0-1-1,0 0 0,1 1 0,-1 0 1,1 0-1,1 0 0,-1 0 0,1 1 0,0 0 1,6-5-1,8-5-6777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37:50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114 104 24575,'2'1'0,"0"-1"0,1 0 0,-1 0 0,0 0 0,1-1 0,-1 1 0,0-1 0,0 1 0,1-1 0,-1 0 0,0 0 0,0 0 0,0 0 0,0 0 0,0 0 0,0 0 0,0-1 0,0 1 0,-1-1 0,1 1 0,0-1 0,-1 0 0,1 0 0,-1 0 0,0 1 0,0-1 0,0-1 0,0 1 0,0 0 0,0 0 0,0 0 0,-1 0 0,1-1 0,0-3 0,-1 4 0,0-1 0,-1 1 0,1-1 0,-1 1 0,1 0 0,-1-1 0,0 1 0,0 0 0,0-1 0,0 1 0,0 0 0,0 0 0,-1 0 0,1 0 0,-1 0 0,1 0 0,-1 1 0,0-1 0,1 0 0,-1 1 0,0-1 0,0 1 0,0 0 0,-1 0 0,1 0 0,0 0 0,0 0 0,-1 0 0,1 0 0,0 1 0,-1-1 0,1 1 0,-4 0 0,1-1 0,1 1 0,-1 1 0,1-1 0,-1 0 0,1 1 0,0 0 0,-1 0 0,1 1 0,0-1 0,0 1 0,-1 0 0,1 0 0,1 0 0,-1 0 0,0 1 0,1-1 0,-1 1 0,1 0 0,0 0 0,0 1 0,0-1 0,0 1 0,0-1 0,1 1 0,0 0 0,0 0 0,0 0 0,0 0 0,0 0 0,-1 6 0,1-4 0,0 0 0,1 0 0,-1 0 0,1 0 0,0 1 0,1-1 0,-1 0 0,1 0 0,1 1 0,-1-1 0,1 0 0,0 1 0,0-1 0,1 0 0,0 0 0,0 0 0,0 0 0,1-1 0,0 1 0,0-1 0,6 8 0,-8-11 0,1 0 0,0 0 0,-1 0 0,1 0 0,0-1 0,0 1 0,0-1 0,0 1 0,0-1 0,1 0 0,-1 0 0,0 0 0,1 0 0,-1 0 0,0 0 0,1-1 0,-1 1 0,1-1 0,-1 0 0,1 0 0,-1 0 0,4 0 0,-3-1 0,1 0 0,-1 0 0,0-1 0,1 1 0,-1-1 0,0 0 0,0 0 0,0 0 0,0 0 0,0-1 0,0 1 0,-1-1 0,4-4 0,2-3 0,-1 1 0,-1-2 0,0 1 0,0-1 0,-1 0 0,0 0 0,-1-1 0,3-11 0,-1 2 0,-4 34 0,2 17 0,-1-23-59,0 1 0,0-1-1,1 0 1,-1-1-1,2 1 1,-1-1 0,1 1-1,0-1 1,0 0 0,0-1-1,1 1 1,0-1 0,0-1-1,0 1 1,1-1-1,-1 0 1,1 0 0,0-1-1,1 0 1,-1 0 0,0 0-1,15 2 1,6-1-6767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5:56:58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24575,'-1'23'0,"-1"0"0,-2-1 0,-6 26 0,3-21 0,-4 48 0,10-48 0,2 1 0,0 0 0,2-1 0,1 0 0,1 1 0,1-1 0,2-1 0,13 35 0,-8-20 0,-11-32 0,0-1 0,0 0 0,1 0 0,0 0 0,1-1 0,5 11 0,1-11 0,-8-19 0,-6-19 0,-9-26-1365,8 28-5461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37:50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24575,'0'6'0,"0"9"0,0 7 0,0 7 0,0 4 0,0 3 0,0 1 0,0 1 0,6-6 0,2-9-8191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37:51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80 24575,'-1'0'0,"0"0"0,0 0 0,1 0 0,-1 0 0,0 0 0,0 0 0,0 0 0,1 0 0,-1 0 0,0 0 0,0-1 0,1 1 0,-1 0 0,0-1 0,0 1 0,1 0 0,-1-1 0,0 1 0,1-1 0,-1 1 0,1-1 0,-1 1 0,0-1 0,1 0 0,-1 1 0,1-1 0,0 0 0,-1 1 0,1-1 0,-1 0 0,1 1 0,0-1 0,0 0 0,-1 0 0,1 0 0,0 1 0,0-1 0,0 0 0,0 0 0,0 0 0,0 1 0,0-1 0,0 0 0,0 0 0,0 0 0,1 1 0,-1-1 0,0 0 0,1 0 0,-1 0 0,1-1 0,0-1 0,0 1 0,0 0 0,0-1 0,1 1 0,-1 0 0,0 0 0,1 0 0,0 0 0,-1 0 0,1 1 0,0-1 0,0 0 0,0 1 0,4-3 0,15-1 0,0 0 0,0 2 0,0 0 0,1 2 0,-1 0 0,0 1 0,38 5 0,-56-5 0,1 1 0,-1-1 0,0 1 0,1-1 0,-1 1 0,0 0 0,0 0 0,1 1 0,-1-1 0,0 1 0,0-1 0,-1 1 0,1 0 0,0 0 0,0 0 0,-1 1 0,1-1 0,-1 0 0,0 1 0,0 0 0,0 0 0,0-1 0,0 1 0,1 4 0,0 4 0,0 0 0,0 0 0,-1 1 0,-1-1 0,1 22 0,-2-24 0,0-1 0,0 1 0,1-1 0,0 0 0,0 1 0,1-1 0,0 0 0,0 0 0,1 0 0,0 0 0,1-1 0,8 15 0,-10-19 0,1 0 0,0 0 0,0 0 0,0-1 0,0 1 0,0-1 0,0 0 0,1 1 0,-1-1 0,1-1 0,0 1 0,-1-1 0,1 1 0,0-1 0,0 0 0,0 0 0,0-1 0,0 1 0,0-1 0,0 0 0,0 0 0,0 0 0,0-1 0,0 1 0,0-1 0,0 0 0,0 0 0,-1 0 0,1-1 0,0 1 0,5-4 0,-2 1 0,0-1 0,-1 0 0,0 0 0,0 0 0,0-1 0,0 0 0,-1 0 0,0 0 0,0-1 0,-1 1 0,0-1 0,0 0 0,0-1 0,-1 1 0,2-9 0,-1-1 0,0-1 0,-1 0 0,-2-1 0,1-28 0,-4 85-112,-1-12 192,3 0 0,2 31 0,-2-51-180,1 1 1,0 0-1,0-1 1,1 1-1,0 0 1,0-1-1,1 0 1,-1 0-1,1 0 0,1 0 1,-1 0-1,1 0 1,0-1-1,6 7 1,12 6-6727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3:18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10 24575,'-4'13'0,"-5"-15"0,-7-18 0,16 20 0,0 0 0,0 0 0,0 0 0,0 0 0,0 1 0,0-1 0,0 0 0,-1 0 0,1 0 0,0 0 0,0 0 0,0 0 0,0 1 0,0-1 0,0 0 0,0 0 0,-1 0 0,1 0 0,0 0 0,0 0 0,0 0 0,0 0 0,0 0 0,0 0 0,-1 0 0,1 0 0,0 0 0,0 0 0,0 0 0,0 1 0,0-1 0,-1 0 0,1-1 0,0 1 0,0 0 0,0 0 0,0 0 0,0 0 0,-1 0 0,1 0 0,0 0 0,0 0 0,0 0 0,0 0 0,-1 0 0,-1 32 0,1 44 0,1-32 0,2 7 0,-3 0 0,-12 88 0,12-137 0,1 0 0,0 0 0,0 0 0,0-1 0,0 1 0,0 0 0,0 0 0,0 0 0,1 0 0,-1 0 0,1-1 0,-1 1 0,1 0 0,0 0 0,0-1 0,-1 1 0,1 0 0,0-1 0,1 1 0,-1-1 0,0 1 0,0-1 0,1 0 0,-1 0 0,1 1 0,-1-1 0,1 0 0,-1 0 0,1 0 0,0-1 0,-1 1 0,1 0 0,0-1 0,0 1 0,-1-1 0,1 1 0,0-1 0,0 0 0,2 0 0,11 2 0,1 0 0,0-2 0,28-2 0,-24 1 0,25 1-116,-23 1 178,-1-2-1,1 0 0,22-4 1,-38 3-150,-1 1 0,1 0 0,-1-1 0,1 0 0,-1-1 0,0 1 0,0-1 0,0 0 0,0 0 0,0-1 1,0 1-1,-1-1 0,0 0 0,0 0 0,0 0 0,3-6 0,5-9-6738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3:18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24575,'0'474'0,"-2"-451"0,0-1 0,-1 0 0,-9 29 0,6-26 0,-6 51 0,11-42-1365,0-4-5461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3:20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1 204 24575,'0'5'0,"-1"1"0,2 0 0,-1-1 0,0 1 0,1-1 0,0 1 0,0-1 0,1 0 0,-1 1 0,1-1 0,1 0 0,-1 0 0,1 0 0,-1 0 0,1 0 0,1-1 0,-1 0 0,1 1 0,-1-1 0,1 0 0,0-1 0,1 1 0,-1-1 0,1 1 0,-1-1 0,1-1 0,0 1 0,0-1 0,0 0 0,1 0 0,-1 0 0,8 1 0,-5-1 0,0 0 0,0 0 0,0-1 0,0 0 0,1-1 0,-1 0 0,0 0 0,0-1 0,14-2 0,-19 2 0,0 0 0,0 0 0,0-1 0,1 1 0,-1-1 0,0 0 0,-1 0 0,1 0 0,0 0 0,-1-1 0,1 1 0,-1 0 0,1-1 0,-1 0 0,0 0 0,0 0 0,-1 0 0,1 0 0,0 0 0,-1 0 0,0 0 0,0 0 0,0-1 0,0 1 0,0-4 0,3-24 0,-2-1 0,-1 1 0,-6-61 0,3 72 0,3 45 0,-2-11 0,1-1 0,1 0 0,0 0 0,0 0 0,2 1 0,-1-1 0,2-1 0,0 1 0,6 14 0,-2-13 0,0 0 0,1-1 0,0 0 0,2 0 0,19 19 0,-24-27 0,0 0 0,0-1 0,0 0 0,0 0 0,0-1 0,1 0 0,0 0 0,-1 0 0,1-1 0,0 0 0,0-1 0,1 1 0,-1-1 0,0 0 0,9-1 0,-12 0 0,1-1 0,-1 1 0,1-1 0,-1 0 0,1 0 0,-1 0 0,0-1 0,0 0 0,1 0 0,-1 0 0,0 0 0,-1 0 0,1-1 0,0 0 0,-1 0 0,1 0 0,-1 0 0,0 0 0,0-1 0,0 1 0,-1-1 0,1 0 0,-1 0 0,0 0 0,0 0 0,0 0 0,-1 0 0,1-1 0,-1 1 0,1-8 0,3-13 0,-2 1 0,0-1 0,-2 0 0,-2-30 0,1 47 0,-3-125 0,3 176 0,-1-15 0,1 1 0,1 0 0,2-1 0,10 47 0,-12-69 0,0 0 0,1 0 0,0 0 0,1-1 0,-1 1 0,1 0 0,0-1 0,0 0 0,1 0 0,0 0 0,0 0 0,0 0 0,0-1 0,1 1 0,-1-1 0,1-1 0,0 1 0,0-1 0,1 1 0,-1-1 0,1-1 0,0 1 0,-1-1 0,1 0 0,0 0 0,0-1 0,0 0 0,10 1 0,-13-2 0,1 0 0,-1 0 0,0 0 0,1 0 0,-1-1 0,0 1 0,1-1 0,-1 0 0,0 0 0,0 0 0,0 0 0,0-1 0,0 1 0,0-1 0,0 0 0,0 0 0,4-4 0,-3 2 0,0-1 0,-1 1 0,1-1 0,-1 0 0,0 0 0,0 0 0,-1 0 0,0-1 0,3-8 0,0-6 0,-1 0 0,-1-1 0,-1 1 0,-1-34 0,-2-5 0,0 141 0,-2-54 0,2 0 0,1 1 0,2-1 0,0 0 0,2 0 0,13 48 0,-16-73-72,1 1 1,0-1-1,-1 0 0,1 1 0,1-1 0,-1 0 0,0 0 0,1 0 1,-1-1-1,1 1 0,0 0 0,0-1 0,0 0 0,0 0 0,1 0 1,-1 0-1,0 0 0,7 2 0,15 3-6754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3:20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24575,'0'6'0,"0"9"0,0 1-8191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3:21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24575,'1'23'0,"1"-1"0,2 1 0,6 25 0,-4-22 0,6 49 0,-6-5 0,22 102 0,-29-287 0,0 113 0,1 0 0,-1 1 0,1-1 0,0 0 0,0 0 0,0 0 0,0 0 0,0 0 0,0 0 0,1 0 0,-1 0 0,1 0 0,-1 0 0,1 1 0,0-1 0,0 0 0,-1 0 0,1 0 0,0 1 0,1-1 0,-1 1 0,0-1 0,0 1 0,1-1 0,-1 1 0,1 0 0,-1 0 0,1-1 0,-1 1 0,1 0 0,0 1 0,3-3 0,5 1 0,0-1 0,0 1 0,0 1 0,0-1 0,16 2 0,-16-1 0,0 1 0,0-1 0,0-1 0,12-2 0,-19 2 0,1 0 0,0 0 0,-1 0 0,1 0 0,-1-1 0,0 1 0,0-1 0,0 0 0,0 0 0,0 0 0,-1 0 0,1 0 0,-1-1 0,0 1 0,0-1 0,0 0 0,0 1 0,-1-1 0,1 0 0,-1 0 0,0 0 0,1-8 0,0-5 0,-1-1 0,0 0 0,-3-30 0,-1 124 0,-2 36 0,5-99 0,1-1 0,0 1 0,1 0 0,0-1 0,1 0 0,7 19 0,-9-27-68,1-1 0,0 0-1,0 0 1,0 1 0,1-1 0,-1-1-1,1 1 1,-1 0 0,1-1 0,0 1-1,0-1 1,0 0 0,0 0 0,1 0-1,-1 0 1,0-1 0,1 1 0,-1-1-1,6 1 1,16 4-6758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3:22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2 435 24575,'15'0'0,"1"0"0,0-1 0,-1-1 0,1 0 0,-1-1 0,22-8 0,-32 9 0,0 0 0,0 0 0,0-1 0,0 0 0,0 0 0,-1 0 0,0-1 0,1 1 0,-1-1 0,0 0 0,0 0 0,-1-1 0,0 1 0,1-1 0,-1 1 0,-1-1 0,1 0 0,-1 0 0,0-1 0,0 1 0,2-8 0,0-8 0,-1 1 0,0-1 0,-2 0 0,0 0 0,-4-35 0,3 48 0,-1-1 0,-1 1 0,0 0 0,0-1 0,0 1 0,-1 0 0,0 0 0,0 0 0,-1 1 0,0-1 0,-1 1 0,0 0 0,0 0 0,0 1 0,-1-1 0,-10-8 0,13 12 0,-1 0 0,0 1 0,0 0 0,0-1 0,0 1 0,-1 1 0,1-1 0,0 1 0,-1-1 0,1 1 0,-1 1 0,0-1 0,1 1 0,-1-1 0,1 1 0,-1 1 0,0-1 0,1 1 0,-1-1 0,1 1 0,-1 0 0,1 1 0,-1-1 0,1 1 0,-5 3 0,6-3 0,0 0 0,0 1 0,0-1 0,1 1 0,-1-1 0,1 1 0,0 0 0,0 0 0,0 0 0,0 0 0,0 1 0,0-1 0,1 0 0,0 1 0,0-1 0,0 1 0,0 0 0,0-1 0,1 1 0,0-1 0,-1 1 0,1 0 0,1-1 0,-1 1 0,0 0 0,1-1 0,0 1 0,0 0 0,0-1 0,0 1 0,4 5 0,-3-3 0,1 0 0,-1-1 0,1 0 0,1 1 0,-1-1 0,1 0 0,0-1 0,0 1 0,0-1 0,0 1 0,1-1 0,9 6 0,-10-8 0,-1-1 0,0 1 0,0-1 0,1 0 0,-1 0 0,1 0 0,-1 0 0,1 0 0,-1-1 0,1 0 0,0 1 0,-1-2 0,1 1 0,-1 0 0,1-1 0,-1 1 0,1-1 0,-1 0 0,1 0 0,-1 0 0,0-1 0,5-2 0,-7 4 0,0-1 0,0 1 0,0 0 0,0-1 0,-1 1 0,1 0 0,0 0 0,0-1 0,0 1 0,0 0 0,0 0 0,0 0 0,0 0 0,0 0 0,0 1 0,0-1 0,0 0 0,0 0 0,0 1 0,0-1 0,0 0 0,0 1 0,0-1 0,0 1 0,-1-1 0,2 2 0,20 27 0,-14-10 0,-1 1 0,5 22 0,-6-24 0,17 46-1365,-10-39-5461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3:22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24575,'-4'1'0,"1"-1"0,0 1 0,0-1 0,0 1 0,0 0 0,0 0 0,0 0 0,0 0 0,0 1 0,0-1 0,0 1 0,1 0 0,-1 0 0,1 0 0,-1 0 0,1 0 0,0 0 0,0 1 0,0-1 0,0 1 0,0 0 0,0-1 0,1 1 0,-1 0 0,1 0 0,0 0 0,0 0 0,0 0 0,0 0 0,1 0 0,-1 6 0,-3 13 0,2-1 0,1 1 0,1 35 0,1-33 0,-1-6 0,1-1 0,0 1 0,1-1 0,8 32 0,-7-42 0,-1-1 0,1 1 0,0-1 0,0 0 0,1 0 0,0 0 0,0 0 0,0-1 0,0 0 0,1 0 0,0 0 0,0 0 0,1-1 0,-1 0 0,9 5 0,-6-4-72,0 0 1,0 0-1,1 0 0,0-1 0,0-1 0,0 1 0,0-2 0,1 1 1,-1-1-1,1 0 0,0-1 0,-1-1 0,1 1 0,0-1 0,0-1 1,-1 0-1,1 0 0,14-4 0,-1-3-6754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3:23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24575,'6'0'0,"8"0"0,9 0 0,5 0 0,5 0 0,3 0 0,1 0 0,-5-6 0,-3-2 0,1 1 0,-5 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5:56:58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24575,'6'0'0,"9"0"0,7 0 0,6 0 0,5 0 0,-3 7 0,-7 7 0,-8 8 0,-5 7 0,-6 4 0,-2 2 0,-9-3 0,-2-3 0,-6-5 0,-7-7 0,0 0 0,5-3-8191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3:24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1 312 24575,'0'2'0,"1"-1"0,-1 1 0,1-1 0,0 1 0,0 0 0,0-1 0,0 0 0,0 1 0,0-1 0,0 1 0,0-1 0,1 0 0,-1 0 0,0 0 0,1 0 0,-1 0 0,1 0 0,-1 0 0,1 0 0,-1-1 0,1 1 0,0 0 0,-1-1 0,1 0 0,0 1 0,0-1 0,-1 0 0,1 0 0,2 0 0,2 1 0,0 0 0,0 0 0,0-1 0,0 0 0,0-1 0,1 1 0,6-3 0,-8 1 0,0 0 0,0 0 0,0-1 0,-1 0 0,1 0 0,-1-1 0,0 1 0,1-1 0,-2 0 0,1 0 0,0 0 0,-1-1 0,0 1 0,0-1 0,0 1 0,0-1 0,3-11 0,2-6 0,-1 0 0,7-47 0,-8 37 0,2-37 0,-8 68 0,0-1 0,0 0 0,1 0 0,-1 1 0,0-1 0,-1 0 0,1 0 0,0 0 0,0 1 0,-1-1 0,1 0 0,-1 1 0,1-1 0,-1 0 0,0 1 0,0-1 0,0 0 0,0 1 0,0 0 0,0-1 0,0 1 0,0-1 0,0 1 0,-1 0 0,1 0 0,-1 0 0,1 0 0,-1 0 0,1 0 0,-1 0 0,1 0 0,-1 1 0,0-1 0,-2 0 0,3 1 0,-1 1 0,1-1 0,-1 1 0,1-1 0,0 1 0,-1 0 0,1-1 0,0 1 0,-1 0 0,1 0 0,0 0 0,0 0 0,0 0 0,0 0 0,0 0 0,0 0 0,0 1 0,0-1 0,0 0 0,1 1 0,-1-1 0,0 0 0,1 1 0,-1-1 0,1 1 0,0-1 0,-1 1 0,1 1 0,-8 47 0,7-47 0,-1 16 0,1 1 0,1-1 0,0 1 0,1-1 0,6 26 0,-6-38 0,1 0 0,1 0 0,-1 0 0,1 0 0,0 0 0,0-1 0,1 1 0,0-1 0,0 0 0,1 0 0,0 0 0,0-1 0,0 0 0,0 0 0,1 0 0,0 0 0,7 3 0,-1-1 0,0 0 0,1-1 0,0-1 0,1 0 0,-1 0 0,1-2 0,-1 1 0,1-2 0,21 2 0,-30-4 0,0 0 0,1 0 0,-1 0 0,0-1 0,0 0 0,1 0 0,-1 0 0,0 0 0,0-1 0,0 0 0,0 0 0,0-1 0,-1 1 0,1-1 0,-1 0 0,0 0 0,1 0 0,-1-1 0,-1 1 0,1-1 0,0 0 0,-1 0 0,0-1 0,0 1 0,0-1 0,-1 1 0,4-8 0,4-13 0,-1-1 0,9-44 0,-16 59 0,0 1 0,-1-1 0,0 0 0,-1 0 0,0 0 0,-1 0 0,0 0 0,-1 0 0,-3-13 0,5 23 0,0 0 0,0 1 0,0-1 0,-1 0 0,1 1 0,0-1 0,0 0 0,0 0 0,-1 1 0,1-1 0,0 0 0,-1 1 0,1-1 0,0 0 0,-1 1 0,1-1 0,-1 1 0,1-1 0,-1 1 0,1-1 0,-1 1 0,1-1 0,-1 1 0,0-1 0,1 1 0,-1 0 0,0-1 0,1 1 0,-2 0 0,-8 17 0,1 36 0,8-38 0,0-1 0,1 1 0,1-1 0,0 1 0,5 24 0,-4-33 0,0-1 0,0 1 0,0-1 0,1 0 0,-1 0 0,1 0 0,0 0 0,1-1 0,-1 1 0,1-1 0,0 0 0,0 0 0,1 0 0,-1 0 0,1-1 0,0 0 0,7 5 0,-2-4 0,-1 1 0,1-1 0,0-1 0,0 0 0,0 0 0,0-1 0,1 0 0,15 1 0,-20-3 0,-1 0 0,0-1 0,0 1 0,0-1 0,-1 0 0,1 0 0,0 0 0,0-1 0,0 0 0,-1 0 0,1 0 0,-1 0 0,1-1 0,-1 1 0,0-1 0,0-1 0,0 1 0,-1 0 0,7-8 0,-3 1 0,-1-1 0,1-1 0,-2 1 0,0-1 0,0 0 0,-1 0 0,-1-1 0,0 1 0,0-1 0,-1 1 0,-1-1 0,0 0 0,-2-22 0,1 50 0,2 0 0,0 0 0,0-1 0,1 1 0,1 0 0,1-1 0,0 0 0,1 0 0,10 18 0,-13-26 0,0-1 0,0 0 0,1 0 0,0 0 0,0 0 0,0 0 0,1-1 0,-1 0 0,1 0 0,0 0 0,1-1 0,-1 0 0,0 1 0,1-2 0,0 1 0,-1-1 0,1 0 0,0 0 0,0-1 0,0 1 0,1-1 0,-1-1 0,0 1 0,0-1 0,0 0 0,1 0 0,-1-1 0,9-2 0,-10 2 0,-1 0 0,0 0 0,0 0 0,0-1 0,0 0 0,0 0 0,0 0 0,0 0 0,-1-1 0,1 1 0,-1-1 0,1 0 0,-1 0 0,0 0 0,0 0 0,0-1 0,3-6 0,-2 4 0,-1-1 0,-1 1 0,0-1 0,1 1 0,-2-1 0,1 0 0,-1 0 0,0 0 0,-1 0 0,0-11 0,0 7 0,-1 1 0,0-1 0,-1 0 0,0 1 0,-1 0 0,0-1 0,-1 1 0,0 0 0,0 1 0,-1-1 0,-1 1 0,1 0 0,-1 0 0,-15-15 0,16 20-38,0 0 0,0 0 0,0 1 1,0 0-1,-1 0 0,0 1 0,0 0 0,1 0 0,-1 0 0,0 0 0,0 1 0,-1 0 0,1 0 0,0 1 0,0 0 0,0 0 1,-1 0-1,1 1 0,0 0 0,0 0 0,0 0 0,0 1 0,0 0 0,0 0 0,1 1 0,-1 0 0,0 0 0,1 0 0,0 0 1,0 1-1,0 0 0,0 0 0,1 0 0,-1 0 0,-6 11 0,-2 5-6788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3:26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24575,'12'1'0,"0"0"0,-1 1 0,1 0 0,20 8 0,34 6 0,311-10 0,-208-9 0,1138 3 0,-1280-1 0,1-2 0,47-11 0,-46 8 0,1 1 0,34-2 0,5 7 0,-44 1 0,0-1 0,0-1 0,0-1 0,46-10 0,-36 4 0,0 1 0,1 1 0,51 0 0,112 8 0,-68 1 0,3025-3 0,-3120 2 0,-1 1 0,45 11 0,-42-7 0,64 5 0,373-11 0,-224-3 0,-224 3 0,1 2 0,47 11 0,-46-8 0,1 0 0,34 0 0,460-5 0,-249-3 0,-253 4 0,0 0 0,0 1 0,29 9 0,-25-6 0,49 6 0,-69-12 0,44 3 0,88 17 0,-92-13 0,0-2 0,1-2 0,86-5 0,54 3 0,-75 17 0,-74-11 0,66 5 0,172-13-1365,-261 1-5461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3:29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1418 0 24575,'-583'0'0,"553"2"0,1 1 0,-58 14 0,16-2 0,47-10 0,1 1 0,0 1 0,1 1 0,0 1 0,-41 23 0,17-3 0,-64 50 0,78-54 0,2 1 0,0 1 0,2 1 0,-35 46 0,53-56 0,1 0 0,0 1 0,1 1 0,1-1 0,1 1 0,-6 37 0,-7 20 0,13-57 0,1 1 0,1-1 0,1 1 0,0 0 0,2 0 0,2 36 0,-1-49 0,1 0 0,0 0 0,1 0 0,0 0 0,0 0 0,1 0 0,0-1 0,0 1 0,1-1 0,0 0 0,0 0 0,0 0 0,1-1 0,0 1 0,0-1 0,1 0 0,0-1 0,0 1 0,0-1 0,8 4 0,18 10 0,1-2 0,1-2 0,0-1 0,1-1 0,0-3 0,1 0 0,0-2 0,0-2 0,41 2 0,-41-5 0,51 11 0,-53-7 0,64 5 0,-67-10 0,0 2 0,33 8 0,-33-5 0,0-2 0,34 2 0,85-9 0,63 4 0,-125 14 0,-65-10 0,0-1 0,27 2 0,67-6 0,-77-2 0,-1 2 0,1 1 0,49 10 0,-42-4 0,0-2 0,72-1 0,-6 0 0,-24 12 0,-66-12 0,48 6 0,-5-8 0,-31-3 0,0 2 0,45 9 0,5 2 0,1-4 0,0-4 0,122-7 0,-55-1 0,-112 3 0,0 1 0,0 2 0,68 15 0,-54-9 0,0-3 0,1-2 0,-1-2 0,61-6 0,4 1 0,679 3 0,-765-3 0,0-1 0,1-2 0,-1-1 0,-1-2 0,35-13 0,-37 9 0,0-1 0,-1-1 0,45-31 0,-30 18 0,-37 22 0,0 0 0,-1-1 0,0 0 0,0 0 0,0-1 0,-1 0 0,0 0 0,0 0 0,-1-1 0,0 0 0,-1 0 0,0 0 0,0 0 0,-1-1 0,0 1 0,-1-1 0,2-13 0,-2 11 0,-1 0 0,0 1 0,0-1 0,-1 0 0,-1 0 0,0 0 0,-1 0 0,0 1 0,-1-1 0,0 1 0,0-1 0,-1 1 0,-1 0 0,-8-14 0,0 5 0,5 6 0,0 2 0,0-1 0,-2 1 0,1 0 0,-2 1 0,1 0 0,-2 1 0,-16-13 0,-12-4 0,0 2 0,-1 1 0,-2 3 0,-54-21 0,-18 2 0,-68-20 0,-145-13 0,176 44 0,27 2 0,40 10 0,-68-11 0,101 15 0,-54-6 0,32 7 0,-28-3 0,-29-6 0,100 16 0,-1 1 0,1 2 0,-35 2 0,38 0 0,0 0 0,0-2 0,0-1 0,-34-8 0,26 2 0,1 2 0,-1 2 0,-50-2 0,-113 9 0,68 2 0,-776-5 0,886 0-316,1-1 0,-1-1 0,-38-12 0,58 15 215,-24-7-6725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3:33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24575,'34'0'0,"0"2"0,0 2 0,57 12 0,93 22 0,-131-30 0,-1-2 0,1-2 0,101-7 0,-43 0 0,-72 3 0,0 1 0,0 2 0,76 16 0,-111-18-62,46 8 252,-47-8-297,0-1 1,1 0-1,-1 0 0,0 0 1,0 0-1,0-1 0,0 1 1,0-1-1,0 0 1,0 0-1,0 0 0,-1 0 1,6-3-1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3:34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24575,'9'2'0,"1"0"0,-1 0 0,0 1 0,1 0 0,-1 0 0,-1 1 0,1 0 0,0 1 0,-1 0 0,0 0 0,10 9 0,34 19 0,-35-26 0,30 16 0,-45-22 0,0 0 0,0 0 0,0 1 0,0-1 0,0 0 0,-1 1 0,1-1 0,-1 1 0,1-1 0,-1 1 0,1 0 0,-1 0 0,0-1 0,0 1 0,0 0 0,0 0 0,1 4 0,-2-4 0,-1-1 0,1 1 0,-1 0 0,0 0 0,0 0 0,1-1 0,-1 1 0,0-1 0,-1 1 0,1 0 0,0-1 0,0 0 0,-1 1 0,1-1 0,0 0 0,-1 0 0,0 1 0,1-1 0,-1 0 0,1-1 0,-3 2 0,-44 21 0,38-19 0,-95 53 0,32-15 0,46-26-1365,5 0-5461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13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24575,'0'45'0,"-2"0"0,-2 0 0,-11 48 0,8-55 0,-11 43 0,17-75 0,-1-1 0,0 1 0,-1 0 0,1-1 0,-1 1 0,0-1 0,-1 0 0,1 0 0,-1 0 0,-5 5 0,12-17 0,1 0 0,0 0 0,1 0 0,0 1 0,8-10 0,1 6 0,0 1 0,1 0 0,0 1 0,1 0 0,0 2 0,0-1 0,0 2 0,0 0 0,1 1 0,0 1 0,0 1 0,0 0 0,0 1 0,0 0 0,0 2 0,1 0 0,-1 1 0,0 1 0,-1 0 0,1 1 0,0 1 0,-1 1 0,25 12 0,-29-11 0,-1 0 0,1 1 0,-1 1 0,-1 0 0,0 0 0,0 1 0,-1 0 0,0 0 0,-1 1 0,14 23 0,-19-29 0,-1-1 0,0 0 0,0 1 0,0-1 0,0 1 0,-1 0 0,0 0 0,0 0 0,0-1 0,0 1 0,-1 0 0,0 0 0,0 0 0,0 0 0,-1 0 0,1 0 0,-1 0 0,-1 0 0,1-1 0,0 1 0,-1 0 0,0-1 0,0 1 0,-1-1 0,1 0 0,-1 1 0,0-1 0,0-1 0,0 1 0,-1 0 0,1-1 0,-8 6 0,-5 1 0,-1 0 0,0-2 0,0 0 0,-1-1 0,0-1 0,0 0 0,0-2 0,-29 5 0,11-2 0,33-6-68,-1 0 0,1 0-1,-1 0 1,0-1 0,1 1 0,-1-1-1,0 0 1,0 0 0,1-1 0,-1 1-1,0-1 1,1 1 0,-1-1 0,1 0-1,-1-1 1,1 1 0,-1 0-1,1-1 1,-4-2 0,-8-11-6758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14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24575,'1'-1'0,"-1"0"0,0 0 0,0 0 0,1 0 0,-1 0 0,1 0 0,-1 0 0,1 0 0,-1 0 0,1 0 0,0 0 0,0 0 0,-1 0 0,1 1 0,0-1 0,0 0 0,0 1 0,0-1 0,0 0 0,0 1 0,0-1 0,1 0 0,31-12 0,-17 8 0,11-6 0,1 2 0,55-12 0,-51 14 0,58-20 0,-83 24 20,1 0 0,0 0 0,0 1 0,0 0 0,10-1 0,-14 3-113,-1 0 0,0 0 1,0 0-1,1 1 0,-1 0 0,0-1 0,0 1 0,0 0 1,0 1-1,0-1 0,0 0 0,0 1 0,0 0 1,0 0-1,4 4 0,8 7-6733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16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114 515 24575,'155'-136'0,"-143"124"0,2-2 0,0 0 0,15-22 0,-25 30 0,0-1 0,-1 1 0,1-1 0,-1 0 0,0 0 0,-1 0 0,0 0 0,0-1 0,1-11 0,-1 2 0,0-1 0,-2 1 0,0-1 0,0 0 0,-5-19 0,5 32 0,-1 1 0,0 0 0,0-1 0,-1 1 0,1 0 0,-1 0 0,0-1 0,0 1 0,0 1 0,-1-1 0,0 0 0,1 1 0,-1-1 0,0 1 0,-1 0 0,1 0 0,0 0 0,-1 0 0,0 0 0,0 1 0,0 0 0,0 0 0,0 0 0,0 0 0,-5-1 0,1 1 0,0 0 0,-1 0 0,1 1 0,0 0 0,0 1 0,-1 0 0,1 0 0,0 1 0,-1 0 0,1 0 0,0 1 0,0 0 0,0 0 0,0 1 0,0 0 0,-12 7 0,13-5 0,0 1 0,0 0 0,0 0 0,0 0 0,1 1 0,0 0 0,1 0 0,-1 0 0,1 1 0,1 0 0,0 0 0,0 0 0,0 0 0,1 1 0,-3 11 0,6-18 0,-16 52 0,-17 112 0,31-150 0,1 0 0,1 0 0,0 0 0,1 0 0,0 0 0,1 0 0,1 0 0,1 0 0,0-1 0,1 1 0,14 27 0,-1-11 0,1 1 0,2-2 0,41 47 0,-52-67 0,0-1 0,0 0 0,1-1 0,1 0 0,-1 0 0,1-2 0,1 1 0,0-1 0,0-1 0,0 0 0,1-1 0,22 5 0,-31-8 0,0-1 0,-1 0 0,1-1 0,0 1 0,0-1 0,0 0 0,-1 0 0,1-1 0,0 1 0,0-1 0,-1 0 0,1 0 0,0-1 0,-1 1 0,1-1 0,-1 0 0,0 0 0,0-1 0,0 1 0,0-1 0,0 0 0,0 0 0,-1 0 0,1 0 0,-1-1 0,0 0 0,0 1 0,0-1 0,0 0 0,-1 0 0,0-1 0,0 1 0,0 0 0,0-1 0,-1 0 0,1 1 0,-1-1 0,0 0 0,-1 1 0,1-6 0,1-4 0,-1 0 0,-1-1 0,0 1 0,-1 0 0,0 0 0,-1 0 0,-1 0 0,0 0 0,-1 0 0,-1 0 0,-10-21 0,11 28 0,0 0 0,-1 0 0,1 0 0,-2 1 0,1-1 0,-1 1 0,0 0 0,0 1 0,0 0 0,-1 0 0,0 0 0,0 1 0,0 0 0,-1 0 0,1 0 0,-1 1 0,0 1 0,0-1 0,0 1 0,0 1 0,-12-2 0,16 2-49,0 0 1,0 1-1,0 0 0,1-1 0,-1 1 1,0 0-1,0 1 0,0-1 0,0 1 1,0 0-1,1 0 0,-1 0 0,0 0 1,0 0-1,1 1 0,-1 0 0,1 0 1,0 0-1,0 0 0,-1 0 0,1 1 1,0-1-1,1 1 0,-1 0 0,0 0 0,1 0 1,-3 5-1,-5 15-6777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17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24 24575,'0'-1'0,"0"-1"0,0 1 0,0 0 0,-1 0 0,1 0 0,0 0 0,-1 0 0,1 0 0,-1 0 0,1 0 0,-1 1 0,1-1 0,-1 0 0,1 0 0,-1 0 0,0 0 0,0 1 0,1-1 0,-1 0 0,0 1 0,0-1 0,0 1 0,0-1 0,0 1 0,0-1 0,0 1 0,0-1 0,0 1 0,0 0 0,0 0 0,0-1 0,0 1 0,0 0 0,0 0 0,0 0 0,0 0 0,0 0 0,0 1 0,0-1 0,-2 0 0,-1 1 0,1-1 0,-1 1 0,0 0 0,1 0 0,-1 0 0,1 0 0,-1 1 0,1-1 0,0 1 0,-5 3 0,4-1 0,1 0 0,0 1 0,0-1 0,0 1 0,0-1 0,1 1 0,0 0 0,0 0 0,0 0 0,1 0 0,-1 0 0,1 1 0,0-1 0,1 0 0,0 1 0,-1-1 0,2 0 0,-1 1 0,1-1 0,-1 0 0,1 0 0,1 1 0,-1-1 0,1 0 0,0 0 0,0 0 0,0-1 0,1 1 0,4 5 0,-7-9 0,0 0 0,1 0 0,-1-1 0,1 1 0,0 0 0,-1-1 0,1 1 0,-1 0 0,1-1 0,0 1 0,0-1 0,-1 1 0,1-1 0,0 0 0,0 1 0,0-1 0,-1 0 0,1 1 0,0-1 0,0 0 0,0 0 0,0 0 0,0 0 0,0 0 0,0 0 0,-1 0 0,1 0 0,1 0 0,-1-1 0,1 0 0,-1 0 0,0 0 0,0 0 0,0 0 0,0 0 0,0 0 0,0 0 0,-1 0 0,1 0 0,0-1 0,0 1 0,-1 0 0,1-1 0,0-1 0,1-5 0,0 0 0,0 0 0,-1 0 0,2-15 0,-3 19 0,-1 1 0,1 0 0,0 0 0,-1-1 0,0 1 0,0 0 0,0 0 0,0 0 0,0 0 0,0 0 0,-1 0 0,0 0 0,1 0 0,-1 1 0,0-1 0,-1 1 0,1-1 0,0 1 0,-1 0 0,1 0 0,-1 0 0,1 0 0,-1 0 0,0 1 0,-6-3 0,7 3 0,-1 0 0,0 0 0,1 1 0,-1 0 0,0-1 0,1 1 0,-1 0 0,0 0 0,1 0 0,-1 1 0,0-1 0,1 1 0,-1-1 0,0 1 0,1 0 0,-1 0 0,1 0 0,-1 0 0,1 0 0,0 1 0,-1-1 0,1 1 0,0 0 0,0 0 0,0-1 0,0 1 0,0 0 0,1 1 0,-1-1 0,1 0 0,-3 4 0,-1 5 0,1 1 0,0-1 0,0 1 0,2-1 0,-1 1 0,1 0 0,1 0 0,0 0 0,1 0 0,0 0 0,1 0 0,0 0 0,1 0 0,0 0 0,1-1 0,0 1 0,1-1 0,0 1 0,1-1 0,0 0 0,1-1 0,8 13 0,-6-15 0,0-1 0,1 0 0,0 0 0,0 0 0,1-1 0,0-1 0,0 0 0,0 0 0,0-1 0,1 0 0,0-1 0,-1 0 0,1 0 0,0-1 0,1-1 0,-1 0 0,0-1 0,0 0 0,1 0 0,-1-1 0,0-1 0,0 0 0,21-6 0,-26 4-114,0-1 1,0 0-1,0 1 0,0-2 0,-1 1 1,0-1-1,0 0 0,0 0 0,-1 0 1,1 0-1,5-14 0,1-1-6712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17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24575,'-1'0'0,"-1"0"0,1 1 0,0-1 0,0 0 0,0 1 0,-1 0 0,1-1 0,0 1 0,0 0 0,0-1 0,0 1 0,0 0 0,0 0 0,0 0 0,0 0 0,1 0 0,-1 0 0,0 0 0,0 0 0,1 0 0,-1 1 0,1-1 0,-1 0 0,1 0 0,0 1 0,-1-1 0,1 1 0,-8 40 0,8-38 0,-2 13 0,0 0 0,2 1 0,0-1 0,1 0 0,1 0 0,6 29 0,-6-38 0,1 0 0,0 0 0,0-1 0,0 1 0,1-1 0,0 0 0,1 0 0,0 0 0,0-1 0,0 1 0,1-1 0,0 0 0,0-1 0,0 0 0,1 0 0,7 5 0,-13-10-29,0 1-1,0 0 0,0-1 1,0 1-1,0-1 0,0 0 0,0 1 1,0-1-1,0 0 0,0 1 1,0-1-1,0 0 0,0 0 1,1 0-1,-1 0 0,0 0 1,0 0-1,0-1 0,0 1 1,0 0-1,0 0 0,0-1 1,0 1-1,0-1 0,0 1 1,0-1-1,0 1 0,0-1 1,0 0-1,0 1 0,0-1 0,-1 0 1,1 0-1,0 1 0,0-1 1,-1 0-1,1 0 0,-1 0 1,1 0-1,-1 0 0,1 0 1,-1 0-1,1 0 0,-1 0 1,0-2-1,7-16-6796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5:56:59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0 181 24575,'6'-2'0,"-1"0"0,1-1 0,-1 1 0,0-1 0,1-1 0,-2 1 0,1-1 0,0 0 0,-1 0 0,1 0 0,-1 0 0,3-6 0,5-2 0,7-5 0,21-20 0,-38 35 0,0 0 0,0 0 0,0-1 0,0 1 0,0-1 0,-1 0 0,1 1 0,-1-1 0,0 0 0,1 0 0,-1 0 0,0-4 0,-1 6 0,0-1 0,0 1 0,0 0 0,-1-1 0,1 1 0,-1 0 0,1 0 0,-1 0 0,1-1 0,-1 1 0,0 0 0,0 0 0,1 0 0,-1 0 0,0 0 0,0 0 0,0 0 0,0 1 0,0-1 0,0 0 0,0 0 0,0 1 0,-1-1 0,1 1 0,0-1 0,0 1 0,-1-1 0,1 1 0,0 0 0,0 0 0,-1-1 0,1 1 0,0 0 0,-1 0 0,1 0 0,0 1 0,0-1 0,-1 0 0,-1 1 0,-1-1 0,0 0 0,0 1 0,-1-1 0,1 1 0,0 0 0,0 0 0,0 1 0,0-1 0,0 1 0,0 0 0,-5 3 0,6-2 0,0 1 0,0-1 0,0 1 0,0 0 0,0 0 0,1 0 0,-1 0 0,1 0 0,0 0 0,1 1 0,-1-1 0,1 1 0,0-1 0,0 1 0,0-1 0,1 1 0,-1 9 0,2-7 0,0 1 0,0-1 0,1 0 0,-1 0 0,2 1 0,-1-1 0,1 0 0,0-1 0,1 1 0,6 10 0,-5-9 0,1 0 0,-1-1 0,1 0 0,1 0 0,-1-1 0,1 1 0,0-2 0,1 1 0,-1-1 0,1 0 0,0 0 0,1-1 0,-1 0 0,1-1 0,0 1 0,-1-2 0,1 1 0,15 1 0,-21-4-91,0 0 0,0 0 0,0-1 0,1 1 0,-1-1 0,0 0 0,0 0 0,-1 0 0,1 0 0,0 0 0,0 0 0,0-1 0,-1 0 0,6-3 0,7-11-6735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17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24575,'0'-6'0,"0"4"0,6 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18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234 222 24575,'-7'0'0,"-1"0"0,1 1 0,-1-1 0,1 2 0,0-1 0,-1 1 0,1 0 0,0 0 0,0 1 0,0 0 0,1 0 0,-1 1 0,1 0 0,0 0 0,0 0 0,0 1 0,0 0 0,1 0 0,0 0 0,0 1 0,0 0 0,0 0 0,1 0 0,0 0 0,1 1 0,0 0 0,0-1 0,0 1 0,0 0 0,1 1 0,1-1 0,-2 9 0,1-9 0,1 1 0,0-1 0,0 1 0,1-1 0,0 1 0,0-1 0,1 0 0,0 1 0,1-1 0,-1 1 0,5 10 0,-3-13 0,0 1 0,0-1 0,0 0 0,1 0 0,0 0 0,0 0 0,0-1 0,1 0 0,-1 0 0,1 0 0,0 0 0,0-1 0,1 0 0,7 4 0,7 3 0,1-1 0,0-1 0,34 8 0,-46-13 0,0-2 0,-1 1 0,1-1 0,0-1 0,1 1 0,-1-2 0,0 1 0,0-1 0,-1 0 0,1-1 0,14-5 0,-20 6 0,0 0 0,-1 0 0,1 0 0,0-1 0,-1 1 0,1-1 0,-1 0 0,0 0 0,0 0 0,1 0 0,-1 0 0,-1 0 0,1 0 0,0-1 0,0 1 0,-1-1 0,0 0 0,1 1 0,-1-1 0,2-5 0,-3 3 0,1 0 0,-1-1 0,1 1 0,-2 0 0,1-1 0,0 1 0,-1 0 0,0-1 0,0 1 0,-4-9 0,-2-3 0,-1 0 0,-1 0 0,0 0 0,-1 2 0,-18-23 0,9 18 0,-2 0 0,0 1 0,-1 1 0,-27-17 0,-26-21 0,34 28 0,-13-9 0,50 34 0,1 0 0,-1 0 0,1 0 0,0 0 0,0-1 0,1 1 0,-1-1 0,1 1 0,0-1 0,-4-8 0,6 11 3,-1-1 0,1 0 0,0 0 0,0 0 0,0 0 1,0 0-1,0 1 0,0-1 0,0 0 0,0 0 0,1 0 0,-1 0 0,1 1 0,0-1 0,-1 0 0,1 0 0,0 1 0,0-1 0,0 1 0,0-1 0,0 1 0,0-1 0,1 1 0,-1 0 0,0-1 0,1 1 0,-1 0 0,1 0 0,-1 0 1,1 0-1,0 0 0,-1 0 0,1 1 0,0-1 0,0 0 0,-1 1 0,1 0 0,3-1 0,8-2-365,0 0 1,1 1 0,24-2-1,-38 4 324,32-1-6788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18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24575,'0'6'0,"0"8"0,0 8 0,0 7 0,0 4 0,0 3 0,0 1 0,0 0 0,6-5 0,3-3 0,5-5 0,0-2 0,-2-4-8191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18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19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24575,'1'5'0,"0"0"0,0 0 0,0-1 0,1 1 0,0-1 0,4 9 0,8 23 0,32 215 0,-45-243 0,0-1 0,0 0 0,1 1 0,0-1 0,0 0 0,1 0 0,0-1 0,4 9 0,-2-15 0,-1-10 0,-1-13 0,-1 1 0,-2 12 0,0-1 0,1 1 0,0 0 0,1 0 0,5-16 0,-5 22 0,-1 1 0,1 0 0,0 0 0,0 0 0,0 0 0,0 1 0,0-1 0,1 0 0,-1 1 0,1 0 0,-1-1 0,1 1 0,0 0 0,0 1 0,0-1 0,0 0 0,0 1 0,1 0 0,-1-1 0,0 1 0,5 0 0,36-6 0,-36 6 0,0 0 0,0 0 0,0 0 0,0-1 0,15-6 0,-20 6 0,-1 1 0,1-1 0,0 0 0,-1 0 0,1 0 0,-1 0 0,0 0 0,0-1 0,0 1 0,0-1 0,0 0 0,-1 1 0,1-1 0,-1 0 0,1 0 0,-1 0 0,0 0 0,0 0 0,0-5 0,3-20 0,-1 0 0,-2 0 0,-1 0 0,-5-39 0,4 45 0,1 97 0,-1-35 0,5 54 0,-3-81 0,1-1 0,0 1 0,1-1 0,1 0 0,0 0 0,0-1 0,1 1 0,13 21 0,-16-30 0,0 0 0,0 0 0,0 0 0,0 0 0,1-1 0,-1 1 0,1-1 0,0 0 0,0 1 0,0-1 0,0 0 0,0-1 0,0 1 0,0 0 0,1-1 0,-1 0 0,1 0 0,-1 0 0,1 0 0,-1-1 0,1 1 0,-1-1 0,1 0 0,-1 0 0,1 0 0,0 0 0,-1-1 0,1 1 0,-1-1 0,1 0 0,-1 0 0,1 0 0,3-3 0,-1 1 0,0-1 0,0 1 0,0-2 0,0 1 0,-1 0 0,1-1 0,-1 0 0,0-1 0,-1 1 0,1-1 0,-1 0 0,0 0 0,-1 0 0,1 0 0,4-13 0,4-15 0,-2-1 0,-1 0 0,-1-1 0,4-68 0,-12 121 0,1 0 0,0-1 0,1 1 0,0 0 0,2-1 0,9 29 0,-11-39 0,0 0 0,1 0 0,0-1 0,0 1 0,0-1 0,1 0 0,0 0 0,0 0 0,0 0 0,0-1 0,1 1 0,0-1 0,-1 0 0,2-1 0,-1 1 0,0-1 0,1 0 0,0 0 0,-1-1 0,1 1 0,0-1 0,0-1 0,0 1 0,7 0 0,-7-1 0,-1-1 0,0 1 0,1-1 0,-1 0 0,1 0 0,-1-1 0,0 0 0,1 0 0,-1 0 0,0 0 0,0-1 0,0 0 0,0 0 0,0 0 0,0-1 0,-1 0 0,1 0 0,-1 0 0,8-7 0,-7 4 0,0 0 0,-1 0 0,0-1 0,-1 1 0,1-1 0,-1 0 0,0 0 0,-1 0 0,0 0 0,0 0 0,0-1 0,-1 1 0,1-15 0,0-18 0,-1 1 0,-2 0 0,-7-55 0,1 80 0,-2 19 0,-3 26 0,6 10 0,2 0 0,1 1 0,3 0 0,5 48 0,-3-75-80,1-1 0,0 0-1,2 0 1,-1 0 0,1 0-1,1-1 1,1 0 0,-1 0-1,2-1 1,0 0 0,1 0 0,0-1-1,0 0 1,1 0 0,1-1-1,20 16 1,-13-13-6746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21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0 434 24575,'0'1'0,"1"0"0,-1 0 0,1 1 0,-1-1 0,1 0 0,-1 0 0,1 0 0,0 0 0,-1 1 0,1-1 0,0 0 0,0 0 0,0-1 0,0 1 0,0 0 0,0 0 0,0 0 0,0-1 0,0 1 0,0 0 0,0-1 0,1 1 0,-1-1 0,0 1 0,0-1 0,3 1 0,39 6 0,-39-6 0,117 8 0,-107-9 0,-1 0 0,0-1 0,0-1 0,0 0 0,0-1 0,0 0 0,15-6 0,-22 5 0,-1 1 0,1-1 0,0 0 0,-1-1 0,0 0 0,0 1 0,0-2 0,-1 1 0,0 0 0,0-1 0,0 0 0,0 0 0,-1 0 0,0 0 0,0-1 0,-1 1 0,0-1 0,0 1 0,2-15 0,-1-1 0,0 0 0,-1 0 0,-2 0 0,-3-42 0,2 55 0,-1 0 0,0 0 0,0 0 0,-1 0 0,0 1 0,-1-1 0,0 1 0,0 0 0,-1 0 0,1 0 0,-2 1 0,1-1 0,-1 1 0,0 1 0,-1-1 0,0 1 0,0 0 0,0 1 0,-12-8 0,13 10 0,0 0 0,0 0 0,0 1 0,0-1 0,-1 1 0,1 1 0,-1-1 0,1 1 0,-1 0 0,0 1 0,1 0 0,-1 0 0,0 0 0,1 1 0,-1 0 0,0 0 0,1 0 0,-1 1 0,1 0 0,0 0 0,0 1 0,0 0 0,0 0 0,0 0 0,0 1 0,-9 8 0,6-4 0,0 0 0,1 1 0,0 0 0,0 0 0,1 1 0,-11 20 0,16-28 0,1 0 0,0 0 0,0 0 0,0 0 0,0 1 0,0-1 0,0 0 0,1 1 0,-1-1 0,1 0 0,0 1 0,-1-1 0,1 1 0,0-1 0,1 0 0,-1 1 0,0-1 0,1 1 0,-1-1 0,1 0 0,-1 0 0,1 1 0,0-1 0,0 0 0,0 0 0,1 0 0,-1 0 0,0 0 0,1 0 0,-1 0 0,1 0 0,0 0 0,0-1 0,-1 1 0,1-1 0,0 0 0,0 1 0,0-1 0,1 0 0,3 2 0,9 1 0,0 0 0,1-1 0,-1 0 0,1-1 0,0-1 0,-1 0 0,1-1 0,0-1 0,-1-1 0,1 0 0,25-7 0,-36 7 0,-1 0 0,1 0 0,-1 0 0,0-1 0,0 1 0,0-1 0,0 0 0,0 0 0,0-1 0,-1 1 0,0-1 0,1 0 0,-1 1 0,-1-2 0,1 1 0,-1 0 0,1 0 0,-1-1 0,0 1 0,-1-1 0,3-6 0,-1-3 0,-1-1 0,0 1 0,-1 0 0,0-1 0,-3-27 0,9 69 0,2 0 0,0-1 0,2 0 0,1-1 0,19 31 0,-25-48 0,0-1 0,0-1 0,1 1 0,-1-1 0,2 0 0,-1 0 0,1-1 0,-1 0 0,1-1 0,11 6 0,-13-8 0,0 1 0,1-1 0,-1 1 0,0-2 0,0 1 0,1-1 0,-1 0 0,1 0 0,0-1 0,-1 0 0,1 0 0,-1 0 0,1-1 0,-1 0 0,7-2 0,-10 2-85,-1 0 0,1-1-1,-1 1 1,1-1 0,-1 0-1,0 1 1,1-1 0,-1 0-1,0 0 1,0-1 0,0 1-1,-1 0 1,1-1 0,-1 1-1,3-5 1,5-16-6741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21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24575,'-1'77'0,"-1"-41"0,1 0 0,2-1 0,2 1 0,11 59 0,-7-70 0,-3-8 0,0-1 0,1 1 0,1-1 0,0 0 0,1 0 0,13 19 0,-20-34-2,0-1-1,0 1 1,1 0-1,-1-1 1,1 1-1,-1-1 1,0 1-1,1-1 1,-1 1-1,1-1 1,-1 1 0,1-1-1,-1 1 1,1-1-1,0 1 1,-1-1-1,1 0 1,-1 0-1,1 1 1,0-1-1,-1 0 1,1 0-1,0 0 1,0 1-1,-1-1 1,1 0-1,0 0 1,-1 0-1,1 0 1,0 0-1,1-1 1,9-18 195,-4-34-1605,-7 52 1345,1-29-6759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21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5 24575,'0'0'0,"0"0"0,0 0 0,0 0 0,0 0 0,0 0 0,0-1 0,0 1 0,0 0 0,0 0 0,0 0 0,0 0 0,0-1 0,0 1 0,0 0 0,0 0 0,0 0 0,0 0 0,0-1 0,0 1 0,0 0 0,0 0 0,0 0 0,0 0 0,0 0 0,0 0 0,0-1 0,-1 1 0,1 0 0,0 0 0,0 0 0,0 0 0,0 0 0,0 0 0,0 0 0,-1-1 0,1 1 0,0 0 0,0 0 0,0 0 0,0 0 0,0 0 0,-1 0 0,1 0 0,0 0 0,0 0 0,0 0 0,0 0 0,-1 0 0,1 0 0,0 0 0,0 0 0,0 0 0,0 0 0,-1 0 0,1 0 0,0 0 0,0 1 0,0-1 0,0 0 0,0 0 0,-1 0 0,1 0 0,0 0 0,-13 13 0,-11 19 0,-37 45 0,38-49 0,-31 46 0,54-73 0,-1 0 0,1 0 0,-1 0 0,1 0 0,-1 0 0,1 0 0,0 0 0,0 0 0,0 0 0,-1 0 0,1 0 0,0 0 0,0 0 0,0 0 0,0 0 0,1 0 0,-1 0 0,0 0 0,0 1 0,1-1 0,-1-1 0,1 1 0,-1 0 0,0 0 0,1 0 0,0 0 0,-1 0 0,1 0 0,0 0 0,-1-1 0,1 1 0,0 0 0,0-1 0,0 1 0,-1 0 0,1-1 0,0 1 0,0-1 0,0 1 0,0-1 0,0 0 0,0 1 0,0-1 0,0 0 0,1 1 0,62 12 0,-45-10 0,58 21 0,15 4 0,-85-27 0,0 1 0,0-2 0,-1 1 0,1-1 0,0 0 0,0 0 0,0 0 0,-1-1 0,1-1 0,12-3 0,-16 4 0,0 0 0,0-1 0,-1 0 0,1 0 0,0 0 0,-1 0 0,0 0 0,1-1 0,-1 1 0,0-1 0,0 1 0,0-1 0,-1 0 0,1 0 0,-1 0 0,1 1 0,-1-2 0,1-2 0,13-66 0,-8 35 0,-5 26 0,9-35 0,-11 44 0,1 0 0,-1 0 0,1 0 0,-1 0 0,0 0 0,0 0 0,0 0 0,0 0 0,0 0 0,-1 0 0,1 0 0,-1 0 0,1 0 0,-1 0 0,0 0 0,0-2 0,0 4 0,1 0 0,-1 0 0,1 0 0,-1 0 0,1 0 0,-1 0 0,1 0 0,-1 0 0,1 0 0,-1 0 0,1 1 0,-1-1 0,1 0 0,-1 0 0,1 0 0,-1 1 0,1-1 0,0 0 0,-1 1 0,1-1 0,-1 0 0,1 1 0,0-1 0,-1 0 0,1 1 0,0-1 0,0 1 0,-1-1 0,1 0 0,0 1 0,0-1 0,0 1 0,-1-1 0,1 1 0,0-1 0,0 1 0,0-1 0,0 1 0,0-1 0,0 2 0,-7 22 0,4-9 0,0 1 0,1 0 0,1 0 0,1 0 0,0 0 0,1 0 0,1 0 0,1 0 0,0 0 0,1 0 0,0-1 0,1 0 0,1 0 0,1 0 0,0-1 0,15 24 0,-21-37-41,0 1 0,0 0-1,0-1 1,1 1-1,-1-1 1,0 1 0,1-1-1,-1 1 1,1-1 0,0 0-1,-1 0 1,1 0-1,0 0 1,0 0 0,-1 0-1,1 0 1,0-1 0,0 1-1,0-1 1,0 1-1,0-1 1,0 0 0,0 1-1,0-1 1,0 0 0,0-1-1,0 1 1,0 0-1,0 0 1,0-1 0,0 1-1,2-2 1,9-9-6785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22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24575,'0'-6'0,"0"4"0,0 8 0,0 4-8191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23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 24575,'1'29'0,"2"-1"0,1 1 0,2-1 0,1 1 0,12 31 0,0 6 0,-6 14 0,-9-50 0,-7-43 0,-13-58 0,10 46 0,0 0 0,2 0 0,-2-33 0,6 51 0,0 0 0,0 0 0,1 0 0,0 0 0,0 0 0,1 0 0,0 0 0,0 0 0,1 1 0,0-1 0,0 1 0,0 0 0,1-1 0,0 2 0,0-1 0,7-7 0,-9 10 0,1 0 0,-1 0 0,1 1 0,-1 0 0,1-1 0,0 1 0,0 0 0,0 0 0,0 0 0,1 1 0,-1-1 0,0 1 0,1 0 0,-1 0 0,1 0 0,-1 0 0,1 1 0,-1-1 0,1 1 0,0 0 0,-1 0 0,1 0 0,-1 1 0,1-1 0,0 1 0,-1 0 0,1 0 0,-1 0 0,0 0 0,1 1 0,-1-1 0,0 1 0,0 0 0,0 0 0,0 0 0,0 0 0,0 1 0,-1-1 0,4 5 0,9 10 0,0 0 0,-1 1 0,-1 1 0,20 38 0,-31-53 0,7 12 0,0 0 0,-1 1 0,-1-1 0,-1 2 0,0-1 0,-1 1 0,-1 0 0,2 20 0,-6-38 0,0 0 0,0 0 0,0-1 0,-1 1 0,1 0 0,0 0 0,0 0 0,0 0 0,0 0 0,-1 0 0,1 0 0,0 0 0,0 0 0,0-1 0,-1 1 0,1 0 0,0 0 0,0 0 0,0 0 0,-1 0 0,1 0 0,0 0 0,0 0 0,0 0 0,-1 0 0,1 1 0,0-1 0,0 0 0,0 0 0,0 0 0,-1 0 0,1 0 0,0 0 0,0 0 0,0 0 0,0 0 0,-1 1 0,1-1 0,0 0 0,0 0 0,0 0 0,0 0 0,0 1 0,0-1 0,-1 0 0,1 0 0,0 1 0,-10-21 0,3-15 0,0-1 0,3 1 0,1-1 0,1 0 0,2 0 0,6-43 0,-5 72 0,0 0 0,0 0 0,1 0 0,0 0 0,0 1 0,1-1 0,0 1 0,0-1 0,0 1 0,1 0 0,0 0 0,0 1 0,0-1 0,1 1 0,0 0 0,0 0 0,0 0 0,1 1 0,0 0 0,0 0 0,0 0 0,0 1 0,12-5 0,-12 6 0,-1 0 0,1 1 0,0 0 0,0 0 0,0 0 0,0 1 0,0 0 0,0 0 0,0 0 0,0 1 0,0 0 0,-1 0 0,1 0 0,0 1 0,0 0 0,-1 0 0,1 1 0,-1-1 0,0 1 0,0 0 0,0 0 0,0 1 0,0 0 0,-1 0 0,0 0 0,0 0 0,0 1 0,5 7 0,4 6 10,-1 1-1,-1 1 1,-1 0-1,-1 0 0,8 24 1,23 107-354,-24-82-734,-12-54-5748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5:56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24575,'-1'4'0,"0"1"0,0 0 0,-1-1 0,1 1 0,-1-1 0,0 1 0,-3 4 0,-9 27 0,9-7 0,-3 60 0,8-76 0,0-1 0,1 1 0,0-1 0,1 0 0,0 0 0,1 1 0,7 17 0,-9-27 0,0-1 0,0 1 0,1 0 0,-1-1 0,1 1 0,-1-1 0,1 1 0,0-1 0,0 0 0,0 0 0,0 0 0,0 0 0,1 0 0,-1 0 0,0-1 0,1 1 0,-1-1 0,1 1 0,0-1 0,0 0 0,-1 0 0,1 0 0,0-1 0,0 1 0,0-1 0,0 1 0,0-1 0,0 0 0,3 0 0,-3-1 0,1 0 0,-1 0 0,0 0 0,0-1 0,0 1 0,-1-1 0,1 1 0,0-1 0,0 0 0,-1 0 0,1 0 0,-1-1 0,0 1 0,0 0 0,0-1 0,0 1 0,0-1 0,0 0 0,-1 0 0,1 0 0,-1 0 0,0 0 0,0 0 0,0 0 0,1-6 0,2-25 0,-1 0 0,-1 0 0,-6-59 0,3 79 0,1 33 0,1 7 0,0 0 0,9 48 0,13-10 120,-22-60-213,0-1 0,1 1 1,0-1-1,0 0 0,0 0 0,0 0 0,1 0 0,-1 0 1,1 0-1,-1-1 0,1 1 0,0-1 0,0 0 1,0 0-1,6 3 0,5-3-6733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23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24575,'2'1'0,"0"0"0,1 0 0,-1 0 0,0 0 0,0 1 0,0-1 0,0 1 0,0-1 0,0 1 0,0 0 0,0 0 0,-1 0 0,1 0 0,-1 0 0,1 0 0,-1 0 0,2 5 0,20 42 0,130 341 0,-60-182 0,-89-199 0,0 0 0,-1 0 0,0 1 0,0 0 0,-1-1 0,-1 1 0,1 0 0,-1 19 0,-1-29-2,0 1 1,0-1-1,0 0 0,0 1 0,0-1 0,0 0 1,0 1-1,0-1 0,0 0 0,0 1 0,0-1 0,0 1 1,0-1-1,0 0 0,0 1 0,0-1 0,-1 0 0,1 1 1,0-1-1,0 0 0,0 1 0,0-1 0,-1 0 1,1 0-1,0 1 0,0-1 0,-1 0 0,1 0 0,0 1 1,-1-1-1,1 0 0,0 0 0,-1 0 0,1 1 1,0-1-1,-1 0 0,1 0 0,0 0 0,-1 0 0,1 0 1,0 0-1,-1 0 0,-14-12 197,-9-25-1677,13 16-5344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23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24575,'0'-6'0,"0"0"0,0 0 0,1 0 0,-1 0 0,1 1 0,1-1 0,-1 0 0,1 1 0,0-1 0,3-5 0,-3 8 0,0 0 0,0 0 0,1 1 0,-1-1 0,1 1 0,0-1 0,0 1 0,-1 0 0,2 0 0,-1 0 0,0 1 0,0-1 0,0 1 0,1 0 0,-1-1 0,1 1 0,5 0 0,11-3 0,0 1 0,0 1 0,1 0 0,30 3 0,-45-1 0,-1 0 0,1 1 0,0-1 0,0 1 0,-1 1 0,1-1 0,-1 1 0,1 0 0,-1 0 0,1 0 0,-1 1 0,0 0 0,0 0 0,-1 0 0,1 1 0,-1 0 0,1-1 0,-1 2 0,0-1 0,4 6 0,-6-6 4,-1-1 0,1 0-1,-1 1 1,0-1 0,0 1 0,0 0-1,0-1 1,-1 1 0,1 0 0,-1-1-1,0 1 1,0 0 0,-1 0 0,1-1-1,-1 1 1,0 0 0,0-1 0,0 1-1,0-1 1,0 1 0,-1-1 0,0 0-1,0 1 1,0-1 0,0 0 0,0 0-1,0 0 1,-1 0 0,1-1 0,-1 1-1,-3 1 1,-2 3-153,-1 0 1,1-1-1,-1-1 1,0 0-1,-1 0 1,1 0-1,-1-1 1,0-1-1,-20 5 1,2-4-6678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24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1 292 24575,'12'-1'0,"-1"-1"0,1 0 0,-1 0 0,1-1 0,-1-1 0,0 0 0,15-8 0,4-3 0,38-26 0,-60 35 0,1-1 0,-1 0 0,-1 0 0,1-1 0,-1 0 0,-1-1 0,0 1 0,0-1 0,8-16 0,-12 22 0,-1 1 0,0-1 0,0 0 0,1 1 0,-1-1 0,-1 0 0,1 0 0,0 0 0,-1 0 0,0 0 0,1 0 0,-1 0 0,0 0 0,-1 0 0,1 1 0,0-1 0,-1 0 0,0 0 0,1 0 0,-1 0 0,0 0 0,-1 1 0,1-1 0,0 0 0,-1 1 0,1-1 0,-1 1 0,0 0 0,0 0 0,0-1 0,0 1 0,0 0 0,-1 1 0,1-1 0,0 0 0,-1 1 0,0-1 0,1 1 0,-4-1 0,3 0 0,0 0 0,-1 1 0,1-1 0,-1 1 0,1 0 0,-1 0 0,0 1 0,1-1 0,-1 1 0,0 0 0,1 0 0,-1 0 0,0 0 0,1 0 0,-1 1 0,0 0 0,1 0 0,-1 0 0,1 0 0,-1 0 0,1 1 0,0-1 0,-1 1 0,1 0 0,0 0 0,0 1 0,0-1 0,1 0 0,-6 6 0,3-1 0,1 0 0,-1 0 0,1 0 0,1 1 0,0-1 0,0 1 0,0 0 0,1 0 0,0 0 0,0 0 0,1 0 0,-1 13 0,2-11 0,-1 1 0,1 0 0,1 0 0,0-1 0,1 1 0,0 0 0,6 19 0,-5-24 0,0-1 0,0 1 0,0-1 0,1 0 0,-1 0 0,1 0 0,1-1 0,-1 1 0,0-1 0,1 0 0,0 0 0,0-1 0,1 1 0,-1-1 0,7 3 0,7 3 0,1 0 0,0-2 0,37 10 0,-48-15 0,0 0 0,1-1 0,-1 0 0,0 0 0,0-1 0,1-1 0,-1 1 0,0-1 0,0-1 0,0 0 0,11-3 0,3-9-1365,-7-2-5461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24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351 256 24575,'-3'0'0,"0"0"0,1 0 0,-1 1 0,1-1 0,-1 1 0,0-1 0,1 1 0,0 0 0,-1 0 0,1 0 0,-1 0 0,1 1 0,0-1 0,0 0 0,0 1 0,0 0 0,0 0 0,0-1 0,0 1 0,-2 3 0,1 0 0,0 0 0,0 0 0,1 1 0,-1-1 0,1 1 0,0 0 0,1 0 0,-2 9 0,0 6 0,1 1 0,2 0 0,3 43 0,-2-60 0,0 0 0,0 0 0,1 0 0,-1 0 0,1 0 0,0 0 0,0 0 0,1-1 0,0 1 0,0-1 0,0 0 0,0 1 0,0-1 0,1-1 0,0 1 0,0 0 0,0-1 0,0 0 0,0 0 0,1 0 0,-1-1 0,1 1 0,8 2 0,-10-4 0,0 0 0,0 0 0,0-1 0,0 1 0,1-1 0,-1 0 0,0 0 0,0 0 0,1 0 0,-1 0 0,0-1 0,0 1 0,0-1 0,0 0 0,0 0 0,0 0 0,0-1 0,0 1 0,0-1 0,0 1 0,0-1 0,-1 0 0,1 0 0,-1 0 0,0 0 0,1-1 0,-1 1 0,0-1 0,0 1 0,0-1 0,-1 0 0,1 1 0,-1-1 0,1 0 0,-1 0 0,0 0 0,0 0 0,0-6 0,3-2 0,-1-1 0,-1 0 0,0 1 0,0-1 0,-2 0 0,1 0 0,-1 0 0,-1 0 0,0 0 0,-1 0 0,0 0 0,-1 0 0,0 1 0,-1-1 0,0 1 0,-1 0 0,0 0 0,-1 1 0,0 0 0,-1-1 0,0 2 0,0-1 0,-1 1 0,-9-9 0,-7-5 0,-1 2 0,0 0 0,-2 1 0,0 2 0,-33-17 0,45 27 0,-25-12 0,0 2 0,-58-18 0,185 34 0,141 3-1365,-196-1-5461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25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35 24575,'12'1'0,"24"3"0,-36-4 0,1 0 0,-1 0 0,0 0 0,1 0 0,-1 0 0,1 0 0,-1 0 0,1 0 0,-1 0 0,0 0 0,1 0 0,-1 0 0,1 0 0,-1 0 0,1 0 0,-1 0 0,0 0 0,1 0 0,-1-1 0,1 1 0,-1 0 0,0 0 0,1 0 0,-1-1 0,0 1 0,1 0 0,-1-1 0,0 1 0,1 0 0,-1-1 0,0 1 0,0 0 0,0-1 0,1 1 0,-1 0 0,0-1 0,0 1 0,0-1 0,0 1 0,1-1 0,-1 1 0,0 0 0,0-1 0,0 1 0,0-1 0,0 1 0,0-1 0,0 1 0,0 0 0,-1-1 0,1 1 0,0-1 0,0 0 0,-2-1 0,0 0 0,0 0 0,0 0 0,0 0 0,-1 0 0,1 0 0,0 1 0,-1-1 0,1 1 0,-1 0 0,0 0 0,1 0 0,-1 0 0,0 0 0,0 0 0,1 1 0,-1 0 0,0-1 0,-5 1 0,-3-1 0,0 1 0,1 0 0,-23 3 0,26-1 0,1 0 0,-1 0 0,0 1 0,1 0 0,-1 0 0,1 0 0,0 1 0,0 0 0,0 0 0,1 0 0,-1 1 0,1 0 0,0 0 0,1 0 0,-1 1 0,1 0 0,0 0 0,0 0 0,1 0 0,0 0 0,0 1 0,0-1 0,1 1 0,0 0 0,0 0 0,1 0 0,-1 0 0,2 0 0,-1 0 0,1 0 0,0 0 0,0 0 0,1 0 0,0 0 0,1 0 0,-1 0 0,1 0 0,1 0 0,4 11 0,-5-14 0,1 0 0,-1 0 0,1 0 0,0-1 0,0 1 0,0-1 0,1 1 0,-1-1 0,1 0 0,-1 0 0,1-1 0,0 1 0,0-1 0,1 1 0,-1-2 0,0 1 0,1 0 0,-1-1 0,1 0 0,-1 0 0,1 0 0,0 0 0,0-1 0,-1 0 0,1 0 0,0 0 0,7-1 0,-6 0 0,0 0 0,0 0 0,0-1 0,0 1 0,-1-1 0,1 0 0,0-1 0,-1 1 0,0-1 0,1 0 0,-1-1 0,0 1 0,-1-1 0,1 0 0,-1 0 0,0 0 0,0-1 0,0 0 0,0 0 0,-1 0 0,4-6 0,13-48 0,-16 69 9,0 0 1,0-1-1,1 1 0,0-1 0,1 0 1,-1 0-1,2-1 0,-1 0 0,2 0 0,-1 0 1,1-1-1,15 12 0,-16-14-92,-1 0 1,1-1-1,0 0 1,0 0-1,0-1 1,1 0-1,-1 0 1,1-1-1,0 0 1,0 0-1,-1-1 1,1 0-1,0 0 1,0-1-1,0 0 1,0 0-1,13-3 1,2-4-6744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28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39 24575,'-5'-1'0,"1"0"0,-1 0 0,0-1 0,1 1 0,-1-1 0,1 0 0,-5-3 0,-27-9 0,19 11 0,0 0 0,0 1 0,0 1 0,0 1 0,0 0 0,-1 1 0,1 1 0,-17 4 0,26-4 0,1 0 0,-1 1 0,0 0 0,1 1 0,0-1 0,-1 2 0,1-1 0,1 1 0,-1 0 0,1 0 0,0 0 0,0 1 0,1 0 0,-1 0 0,1 1 0,0 0 0,1-1 0,-7 16 0,-3 14 0,1 1 0,2 0 0,2 1 0,1 0 0,2 1 0,1 0 0,3-1 0,1 1 0,2 0 0,6 49 0,-5-80 0,-1 1 0,1-1 0,1 0 0,0 1 0,0-1 0,0 0 0,1-1 0,0 1 0,1-1 0,-1 0 0,2 0 0,-1 0 0,1-1 0,0 1 0,0-1 0,0-1 0,1 1 0,0-1 0,0-1 0,0 1 0,1-1 0,0 0 0,14 5 0,-7-4 0,1 0 0,-1-1 0,1 0 0,0-2 0,0 0 0,0 0 0,0-2 0,0 0 0,0 0 0,0-2 0,31-6 0,-40 6 0,-1-1 0,0 1 0,0-1 0,0 0 0,0 0 0,-1-1 0,0 0 0,1 0 0,-1 0 0,0 0 0,-1-1 0,1 0 0,-1 0 0,0 0 0,0-1 0,-1 1 0,0-1 0,1 0 0,-2 0 0,1 0 0,-1 0 0,3-12 0,-4 13 0,0-1 0,0 0 0,0 0 0,-1 0 0,0 0 0,0 0 0,0 0 0,-1 0 0,0 0 0,0 0 0,0 0 0,-1 0 0,0 0 0,0 1 0,-1-1 0,1 1 0,-1-1 0,0 1 0,-1 0 0,1 0 0,-1 1 0,0-1 0,0 1 0,-1 0 0,-4-4 0,-4-1 0,0 0 0,-1 2 0,1 0 0,-2 0 0,1 1 0,-1 1 0,-27-6 0,32 8 0,-1 2 0,0-1 0,1 2 0,-1-1 0,0 1 0,0 1 0,1 0 0,-1 1 0,1 0 0,-1 0 0,1 1 0,-12 5 0,13-2-28,1 0 0,0 1 0,0 0 0,0 0 0,1 1 0,1 0 1,-1 0-1,1 1 0,0 0 0,-7 15 0,0-2-1030,1-2-5768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3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24575,'0'-5'0,"1"0"0,-1 1 0,1-1 0,0 0 0,1 1 0,-1-1 0,1 1 0,0-1 0,0 1 0,0 0 0,1 0 0,-1 0 0,1 0 0,0 0 0,0 1 0,1-1 0,-1 1 0,1 0 0,0 0 0,-1 0 0,1 0 0,0 1 0,1-1 0,-1 1 0,0 0 0,1 0 0,4-1 0,-6 2 0,0 0 0,1 1 0,-1-1 0,0 1 0,0-1 0,1 1 0,-1 0 0,0 0 0,0 0 0,1 1 0,-1-1 0,0 1 0,0-1 0,0 1 0,1 0 0,-1 1 0,0-1 0,0 0 0,-1 1 0,1 0 0,0 0 0,0-1 0,-1 2 0,1-1 0,-1 0 0,0 0 0,0 1 0,1-1 0,-2 1 0,1 0 0,0 0 0,0-1 0,-1 1 0,0 0 0,1 0 0,-1 1 0,0-1 0,-1 0 0,2 4 0,0 5 0,-1-1 0,0 1 0,0-1 0,-1 1 0,-1-1 0,0 1 0,0-1 0,-1 1 0,-1-1 0,0 0 0,0 0 0,-6 12 0,5-14 0,0-1 0,0 0 0,-1 0 0,0-1 0,0 1 0,-1-1 0,0-1 0,0 1 0,-1-1 0,1 0 0,-2 0 0,1-1 0,0 0 0,-1 0 0,0 0 0,-8 2 0,14-6 0,1 0 0,-1-1 0,1 1 0,-1-1 0,1 1 0,-1-1 0,0 0 0,1 0 0,-1 0 0,1 0 0,-1 0 0,1 0 0,-1 0 0,0 0 0,-1-1 0,3 1 0,-1-1 0,0 1 0,1 0 0,-1-1 0,1 1 0,0 0 0,-1-1 0,1 1 0,-1-1 0,1 1 0,0-1 0,-1 1 0,1-1 0,0 1 0,-1-1 0,1 1 0,0-1 0,0 0 0,0 1 0,-1-1 0,1 1 0,0-1 0,0 0 0,0 1 0,0-2 0,0 0 0,1-1 0,-1 1 0,1-1 0,0 1 0,0 0 0,-1-1 0,1 1 0,1 0 0,-1 0 0,0 0 0,0 0 0,1 0 0,0 0 0,-1 0 0,1 0 0,0 1 0,3-3 0,-1 0 0,1 1 0,-1 0 0,1 1 0,0-1 0,1 1 0,-1 0 0,0 0 0,0 0 0,1 1 0,-1 0 0,1 0 0,-1 0 0,1 1 0,0 0 0,-1 0 0,1 0 0,6 2 0,-3 0 0,0 1 0,-1 0 0,1 0 0,-1 1 0,0 0 0,0 0 0,-1 1 0,1 0 0,12 12 0,1 3 0,-1 2 0,0 0 0,-2 2 0,-1 0 0,23 42 0,-27-43 0,-1 1 0,0 0 0,12 41 0,-22-59 0,-1 0 0,1 0 0,-1 0 0,0 0 0,0 0 0,-1 0 0,0 1 0,0-1 0,0 0 0,-1 0 0,0 0 0,0 0 0,-1 0 0,1 0 0,-1 0 0,-1 0 0,1 0 0,-1-1 0,0 0 0,0 1 0,-8 8 0,8-10 0,-1-1 0,0 1 0,-1-1 0,1 0 0,-1 0 0,1-1 0,-1 1 0,0-1 0,0 0 0,0 0 0,0-1 0,0 1 0,0-1 0,0 0 0,0-1 0,-1 1 0,1-1 0,0 0 0,-1-1 0,-8 0 0,10 0 0,0 0 0,0 0 0,0 0 0,0 0 0,0-1 0,0 0 0,1 0 0,-1 0 0,0 0 0,1 0 0,-1-1 0,1 1 0,0-1 0,0 0 0,0 0 0,0 0 0,1-1 0,-1 1 0,1-1 0,0 1 0,0-1 0,0 0 0,0 1 0,1-1 0,-3-8 0,1-9-341,1 1 0,1-1-1,2-23 1,0 11-6485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35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229 188 24575,'3'0'0,"-1"0"0,1-1 0,0 0 0,-1 1 0,1-1 0,-1 0 0,0 0 0,1-1 0,-1 1 0,0 0 0,1-1 0,-1 1 0,0-1 0,0 0 0,0 0 0,-1 0 0,1 0 0,0 0 0,-1 0 0,1 0 0,-1 0 0,0-1 0,1 1 0,-1 0 0,0-1 0,-1 1 0,2-5 0,0 2 0,-1-1 0,1 1 0,-1-1 0,-1 0 0,1 1 0,-1-1 0,0 0 0,0 0 0,0 1 0,-1-1 0,-2-8 0,1 10 0,0-1 0,-1 2 0,0-1 0,0 0 0,0 0 0,0 1 0,0-1 0,-1 1 0,1 0 0,-1 0 0,0 1 0,0-1 0,0 1 0,0 0 0,0 0 0,-1 0 0,1 0 0,0 1 0,-1-1 0,0 1 0,1 1 0,-1-1 0,-9 0 0,3 0 0,0 1 0,0 0 0,-1 0 0,1 1 0,0 1 0,0 0 0,0 0 0,0 1 0,-12 5 0,18-5 0,1 0 0,-1 0 0,1 1 0,0-1 0,0 1 0,0 0 0,0 0 0,1 1 0,0-1 0,0 1 0,0-1 0,0 1 0,1 0 0,0 0 0,0 0 0,0 0 0,0 0 0,1 1 0,0-1 0,0 0 0,0 1 0,1-1 0,0 1 0,0-1 0,2 10 0,-2-3 0,2-1 0,-1 0 0,1 0 0,1 0 0,0 0 0,1-1 0,0 1 0,0-1 0,1 0 0,0 0 0,12 15 0,-12-20 0,0 0 0,0-1 0,0 0 0,1 0 0,-1 0 0,1-1 0,0 0 0,0 0 0,0 0 0,1-1 0,-1 0 0,1 0 0,-1 0 0,1-1 0,0 0 0,-1-1 0,1 1 0,0-1 0,8-1 0,-10 0 0,1 1 0,-1-1 0,0 0 0,1 0 0,-1 0 0,0-1 0,0 0 0,0 0 0,0 0 0,0-1 0,-1 1 0,1-1 0,-1 0 0,0-1 0,1 1 0,-1-1 0,-1 0 0,1 0 0,-1 0 0,1 0 0,-1-1 0,0 1 0,-1-1 0,3-5 0,-1-1 0,-1-1 0,-1 1 0,0 0 0,0-1 0,-1 0 0,-1-11 0,1 35 0,0 0 0,1-1 0,0 1 0,1-1 0,0 1 0,9 19 0,-10-25 0,1 0 0,-1-1 0,1 1 0,1-1 0,-1 0 0,1 0 0,0 0 0,0 0 0,1-1 0,-1 1 0,1-1 0,0 0 0,0-1 0,0 1 0,1-1 0,-1 0 0,1 0 0,8 2 0,-12-4-40,0-1 0,0 1 0,0-1 0,0 0-1,0 0 1,-1 0 0,1 0 0,0 0 0,0 0 0,0-1 0,0 1-1,0-1 1,0 1 0,-1-1 0,1 0 0,0 1 0,0-1-1,-1 0 1,1 0 0,-1 0 0,1 0 0,-1-1 0,1 1 0,-1 0-1,0-1 1,1 1 0,-1-1 0,0 1 0,0-1 0,0 1-1,0-1 1,0 0 0,0-2 0,8-18-6786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36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24575,'0'36'0,"2"0"0,2-1 0,11 52 0,-10-59 0,-5-22 0,0-1 0,1 0 0,-1 1 0,1-1 0,1 0 0,-1 1 0,1-1 0,0 0 0,0 0 0,0 0 0,1-1 0,-1 1 0,5 5 0,-7-10 0,1 0 0,-1 0 0,1 0 0,-1 0 0,1 0 0,-1 0 0,1 0 0,-1 0 0,1 0 0,-1 0 0,0 0 0,1 0 0,-1 0 0,1 0 0,-1-1 0,1 1 0,-1 0 0,1 0 0,-1 0 0,0-1 0,1 1 0,-1 0 0,1 0 0,-1-1 0,0 1 0,1 0 0,-1-1 0,0 1 0,0-1 0,1 1 0,-1 0 0,0-1 0,0 1 0,1-1 0,-1 1 0,0-1 0,0 1 0,0 0 0,0-1 0,0 1 0,0-1 0,0 1 0,0-1 0,0 1 0,0-1 0,0 0 0,5-25 0,-2-40 0,-3 44 0,1-1 0,1 1 0,0-1 0,9-31 0,-9 50 0,-1-1 0,1 1 0,-1-1 0,1 1 0,1 0 0,-1 0 0,0 0 0,1 0 0,0 0 0,0 0 0,0 1 0,1 0 0,-1-1 0,1 1 0,-1 0 0,1 1 0,0-1 0,0 1 0,0 0 0,1 0 0,-1 0 0,1 0 0,-1 1 0,1-1 0,-1 1 0,8 0 0,-10 0 0,0 1 0,1 0 0,-1 0 0,1 1 0,-1-1 0,1 0 0,-1 1 0,1-1 0,-1 1 0,0 0 0,1 0 0,-1 0 0,0 0 0,0 0 0,0 1 0,0-1 0,0 1 0,0-1 0,0 1 0,0-1 0,-1 1 0,1 0 0,-1 0 0,1 0 0,-1 0 0,0 0 0,1 1 0,-1-1 0,1 3 0,3 9 0,0 0 0,-2 0 0,1 1 0,0 14 0,3 5 0,-5-25 0,1-1 0,1 1 0,-1-1 0,1 0 0,1 0 0,0-1 0,0 1 0,0-1 0,1 0 0,0-1 0,8 8 0,-12-11 0,1-1 0,-1 0 0,1 0 0,-1 0 0,1 0 0,0-1 0,0 1 0,-1-1 0,1 0 0,0 1 0,1-1 0,-1 0 0,0-1 0,0 1 0,0-1 0,0 1 0,1-1 0,-1 0 0,0 0 0,0 0 0,0-1 0,1 1 0,-1-1 0,0 0 0,0 0 0,0 0 0,0 0 0,0 0 0,0-1 0,0 1 0,-1-1 0,1 0 0,0 0 0,3-3 0,-1-2 0,0 0 0,-1 0 0,1-1 0,-1 0 0,-1 0 0,1 0 0,-1 0 0,-1 0 0,0-1 0,0 0 0,1-8 0,4-15 0,0 4 0,-2-1 0,1-28 0,-8 51 0,-5 15 0,-5 16 0,9-13 0,0 1 0,1-1 0,0 1 0,1 0 0,0 0 0,1-1 0,1 1 0,0 0 0,5 21 0,-5-29 0,0 0 0,1 0 0,0 0 0,-1 0 0,1 0 0,1-1 0,-1 1 0,1-1 0,0 1 0,0-1 0,0 0 0,0 0 0,1-1 0,0 1 0,0-1 0,0 0 0,0 0 0,0 0 0,0 0 0,1-1 0,-1 1 0,1-1 0,0 0 0,0-1 0,0 1 0,10 1 0,-12-3 0,0 0 0,1 0 0,-1 0 0,1-1 0,-1 1 0,0-1 0,1 0 0,-1 1 0,0-2 0,1 1 0,-1 0 0,0-1 0,0 1 0,0-1 0,0 0 0,-1 0 0,1 0 0,0 0 0,-1-1 0,1 1 0,-1-1 0,0 1 0,0-1 0,0 0 0,3-6 0,3-7 0,0 0 0,-1 0 0,8-31 0,-9 26 0,3-27 0,-9 41 0,1 1 0,-1-1 0,1 0 0,1 1 0,-1-1 0,1 1 0,0 0 0,1-1 0,-1 1 0,1 0 0,6-8 0,-8 14 0,-1 0 0,1-1 0,-1 1 0,0 0 0,1 0 0,-1 0 0,1 0 0,-1 0 0,1 0 0,-1 1 0,1-1 0,-1 0 0,0 0 0,1 0 0,-1 0 0,1 0 0,-1 1 0,0-1 0,1 0 0,-1 0 0,1 1 0,-1-1 0,0 0 0,1 1 0,-1-1 0,0 0 0,0 1 0,1-1 0,-1 0 0,0 1 0,0-1 0,1 1 0,-1-1 0,0 0 0,0 1 0,0-1 0,0 1 0,0-1 0,0 1 0,0-1 0,0 0 0,0 1 0,0-1 0,0 1 0,0-1 0,0 1 0,5 25 0,-2 27 0,-4 67 0,2 40 0,3-132 0,14 49 0,-7-33 0,3 2 0,-10-34 0,0 0 0,-1 1 0,0 0 0,0 0 0,-2 0 0,1 14 0,-2-24 0,0 0 0,-1 0 0,1 0 0,-1 0 0,0 0 0,0 0 0,0 0 0,0-1 0,-1 1 0,1 0 0,-1-1 0,1 1 0,-1-1 0,0 0 0,0 0 0,0 1 0,0-1 0,-1 0 0,1-1 0,0 1 0,-1 0 0,1-1 0,-1 1 0,0-1 0,0 0 0,1 0 0,-1 0 0,0 0 0,0 0 0,0-1 0,-6 1 0,2 0 0,0 0 0,0-1 0,0 0 0,-1-1 0,1 1 0,0-1 0,0-1 0,0 1 0,0-1 0,0 0 0,0-1 0,0 0 0,1 0 0,-1 0 0,1-1 0,0 0 0,0 0 0,0-1 0,1 1 0,-1-1 0,1 0 0,-5-8 0,6 9 0,1 0 0,0-1 0,0 1 0,0-1 0,1 0 0,-1 0 0,1 0 0,0 0 0,1 0 0,-1 0 0,1-1 0,0 1 0,0 0 0,1-1 0,0 1 0,0-1 0,0 1 0,0-1 0,1 1 0,0 0 0,0-1 0,1 1 0,-1 0 0,1 0 0,0 0 0,1 0 0,-1 0 0,1 0 0,0 1 0,5-7 0,12-11-1365,2 2-5461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36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83 175 24575,'6'0'0,"0"0"0,0 0 0,0-1 0,0 0 0,0 0 0,0 0 0,0-1 0,-1 0 0,1 0 0,0-1 0,5-3 0,-9 5 0,0-1 0,0 1 0,0-1 0,-1 0 0,1 0 0,0 1 0,-1-1 0,0 0 0,1-1 0,-1 1 0,0 0 0,0 0 0,0 0 0,-1-1 0,1 1 0,0 0 0,-1-1 0,1 1 0,-1-1 0,0 1 0,0-1 0,0 1 0,0 0 0,-1-1 0,1 1 0,0-1 0,-1 1 0,0 0 0,1-1 0,-3-2 0,2 2 0,0 0 0,0 0 0,0 0 0,-1 1 0,1-1 0,-1 0 0,1 1 0,-1 0 0,0-1 0,0 1 0,0 0 0,-1 0 0,1 0 0,-1 0 0,1 0 0,-1 0 0,1 1 0,-1-1 0,0 1 0,0 0 0,1 0 0,-1 0 0,0 0 0,0 0 0,0 1 0,0-1 0,0 1 0,-1 0 0,1 0 0,0 0 0,0 0 0,-5 2 0,4-1 0,-1 0 0,1 0 0,0 0 0,0 1 0,0-1 0,0 1 0,0 0 0,1 0 0,-1 1 0,0-1 0,1 1 0,0 0 0,0 0 0,-1 0 0,2 0 0,-1 0 0,0 1 0,1-1 0,-1 1 0,1 0 0,0 0 0,-2 7 0,-1 12 0,1 0 0,1 0 0,1 0 0,1 0 0,1 0 0,1 0 0,1 0 0,9 41 0,-9-58 0,0 0 0,0 0 0,0 0 0,0 0 0,1-1 0,0 1 0,0-1 0,1 0 0,0 0 0,0 0 0,0 0 0,0-1 0,1 1 0,-1-1 0,1 0 0,0-1 0,1 1 0,-1-1 0,1 0 0,10 4 0,-11-5 0,0-1 0,0 0 0,0-1 0,0 1 0,0-1 0,0 0 0,0 0 0,0 0 0,0-1 0,0 0 0,0 0 0,0 0 0,0-1 0,-1 1 0,1-1 0,0 0 0,-1-1 0,1 1 0,-1-1 0,0 0 0,0 0 0,0 0 0,0 0 0,-1-1 0,1 0 0,3-5 0,2-4 0,-1 0 0,0-1 0,-1 0 0,-1 0 0,0-1 0,-1 1 0,0-2 0,-1 1 0,-1 0 0,0-1 0,0-22 0,14-60 0,-10 57 0,-6 33 0,0 0 0,0 1 0,1-1 0,0 1 0,0-1 0,1 1 0,4-9 0,-7 15 0,0 1 0,0 0 0,0 0 0,0-1 0,0 1 0,1 0 0,-1-1 0,0 1 0,0 0 0,0 0 0,0-1 0,1 1 0,-1 0 0,0 0 0,0 0 0,1-1 0,-1 1 0,0 0 0,0 0 0,1 0 0,-1 0 0,0-1 0,1 1 0,-1 0 0,0 0 0,0 0 0,1 0 0,-1 0 0,0 0 0,1 0 0,-1 0 0,0 0 0,1 0 0,-1 0 0,0 0 0,1 0 0,-1 0 0,0 0 0,0 1 0,1-1 0,-1 0 0,0 0 0,1 0 0,7 17 0,0 22 0,-5 99 0,-2-12 0,8-89 120,0-28-321,-9-9 145,1-1 0,0 1 1,-1 0-1,1-1 0,-1 1 0,1-1 0,-1 1 0,1-1 1,-1 1-1,1-1 0,-1 1 0,1-1 0,-1 0 0,0 1 1,1-1-1,-1 1 0,0-1 0,0 0 0,1 0 0,-1 1 1,0-1-1,0-1 0,5-16-6770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5:56:59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24575,'0'-6'0,"6"-2"0,8 0 0,8 2 0,7 2 0,4 1 0,-3 8 0,-1 2 0,1 1 0,-5 5 0,0 0 0,2-2 0,-4-3-8191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37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69 24575,'15'-28'0,"2"-4"0,-17 31 0,0 1 0,0 0 0,0-1 0,0 1 0,0 0 0,0-1 0,0 1 0,0 0 0,0 0 0,0-1 0,0 1 0,0 0 0,-1-1 0,1 1 0,0 0 0,0 0 0,0-1 0,0 1 0,-1 0 0,1 0 0,0-1 0,0 1 0,0 0 0,-1 0 0,1 0 0,0-1 0,0 1 0,-1 0 0,1 0 0,0 0 0,0 0 0,-1 0 0,1 0 0,-1-1 0,-21 4 0,9 2 0,0 1 0,0 0 0,1 1 0,0 0 0,1 1 0,0 1 0,0-1 0,0 2 0,1 0 0,1 0 0,0 0 0,0 2 0,1-1 0,-12 22 0,19-31 0,-1 1 0,1 0 0,0 0 0,0 0 0,0 0 0,0 0 0,1 0 0,-1 1 0,1-1 0,0 0 0,0 0 0,0 0 0,0 0 0,0 1 0,1-1 0,-1 0 0,2 4 0,0-4 0,-1-1 0,1 0 0,-1 0 0,1 0 0,0 0 0,-1 0 0,1 0 0,0 0 0,0-1 0,1 1 0,-1-1 0,0 1 0,0-1 0,1 0 0,-1 0 0,5 1 0,11 2 0,-1 0 0,1-2 0,0 0 0,0-2 0,20-1 0,2 2 0,-26 0 20,0 0 0,0 1 0,-1 1 0,1 0 0,16 7 0,-24-8-119,-1 1 0,1-1 0,-1 1 0,0 0 0,1 1 0,-1-1 0,-1 1 0,1 0 0,0 0 0,-1 0 0,0 1 0,0 0 0,0-1 0,3 7 0,2 10-6727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39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24575,'0'44'0,"1"0"0,2-1 0,2 1 0,2-1 0,2 0 0,16 47 0,-4-14 0,-27-88 0,1 1 0,0-1 0,-4-14 0,6 8 0,1 0 0,0 0 0,2 0 0,0 0 0,1 0 0,1 0 0,0 0 0,6-18 0,-6 28 0,0 0 0,0 0 0,1 0 0,1 0 0,-1 0 0,1 1 0,0-1 0,1 1 0,0 0 0,0 1 0,0-1 0,1 1 0,0 0 0,0 0 0,1 1 0,0 0 0,0 0 0,0 1 0,11-6 0,-14 8 0,-1 1 0,1 0 0,-1 0 0,1 0 0,-1 0 0,1 0 0,0 1 0,0-1 0,-1 1 0,1 0 0,0 0 0,0 1 0,-1-1 0,1 1 0,0 0 0,-1 0 0,1 0 0,-1 0 0,1 1 0,-1-1 0,1 1 0,-1 0 0,4 3 0,-2-1 0,-2 0 0,1 0 0,0 0 0,-1 1 0,0-1 0,0 1 0,0 0 0,-1 0 0,1 0 0,-1 0 0,0 0 0,-1 1 0,1-1 0,-1 0 0,1 8 0,21 134-1365,-17-115-5461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40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24575,'1'31'0,"2"1"0,10 44 0,4 40 0,-11-70 0,1 0 0,17 57 0,-12-59 0,-3 1 0,7 70 0,-15 16 0,-4-123 0,-5-17 0,-4-17 0,-25-88-1365,30 88-5461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40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24575,'5'-2'0,"1"0"0,-1 0 0,1-1 0,-1 0 0,0 0 0,0 0 0,0-1 0,0 0 0,7-7 0,13-8 0,-12 11 0,0 0 0,0 2 0,1-1 0,0 2 0,0 0 0,24-6 0,-35 10 0,0 1 0,0 0 0,0-1 0,1 1 0,-1 0 0,0 0 0,0 1 0,0-1 0,0 1 0,0-1 0,0 1 0,0 0 0,0 0 0,0 0 0,0 1 0,-1-1 0,1 1 0,0 0 0,-1-1 0,1 1 0,-1 0 0,0 0 0,1 1 0,-1-1 0,0 0 0,0 1 0,-1-1 0,1 1 0,-1 0 0,1 0 0,-1-1 0,0 1 0,0 0 0,0 0 0,0 0 0,0 0 0,-1 0 0,1 4 0,1 5 15,0 0 0,0 0 0,-2 0 0,1 1 0,-2-1 0,1 0 0,-6 23 0,5-30-89,0 1-1,-1-1 1,0 0 0,-1 0 0,1 0-1,-1 0 1,0 0 0,0 0 0,0-1-1,-1 1 1,1-1 0,-1 0 0,0 0-1,0 0 1,-1-1 0,1 0 0,-1 0-1,0 0 1,-5 3 0,-18 5-6752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40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3 110 24575,'-1'45'0,"0"-22"0,0 0 0,2 0 0,0 0 0,8 41 0,-8-60 0,1 1 0,-1-1 0,1 1 0,-1-1 0,1 1 0,1-1 0,-1 0 0,0 0 0,1 0 0,0 0 0,0-1 0,0 1 0,1-1 0,-1 0 0,1 1 0,0-2 0,-1 1 0,1 0 0,1-1 0,-1 0 0,0 0 0,0 0 0,1 0 0,-1-1 0,1 1 0,0-1 0,-1 0 0,9 0 0,-9-1 0,0 0 0,-1 0 0,1 0 0,-1-1 0,1 1 0,0-1 0,-1 0 0,1 0 0,-1 0 0,0-1 0,1 1 0,-1-1 0,0 0 0,0 0 0,0 0 0,4-3 0,-1 0 0,-1-1 0,1 0 0,-1 0 0,-1 0 0,1-1 0,-1 0 0,5-9 0,-2 0 0,0 0 0,-1-1 0,-1 0 0,-1 0 0,0-1 0,1-20 0,-4 26 0,-1 0 0,0 0 0,-1 0 0,0 0 0,-1-1 0,0 1 0,-1 1 0,-8-23 0,10 31 0,0 0 0,-1 0 0,1 0 0,-1 0 0,0 0 0,0 1 0,0-1 0,0 1 0,0-1 0,-1 1 0,1 0 0,-1 0 0,0 0 0,1 0 0,-1 1 0,0-1 0,0 1 0,0-1 0,0 1 0,0 0 0,0 0 0,0 0 0,-1 1 0,1-1 0,0 1 0,0 0 0,-1 0 0,1 0 0,0 0 0,0 0 0,-1 1 0,1 0 0,0-1 0,0 1 0,0 0 0,0 1 0,0-1 0,-3 2 0,1 0-62,1-1 0,1 1 0,-1 0 0,0 0 0,1 1 0,-1-1 0,1 1 0,0-1 0,0 1 0,0 0 0,1 0 0,0 1-1,-1-1 1,1 0 0,1 1 0,-1-1 0,1 1 0,-1 0 0,1-1 0,1 1 0,-1 9 0,-3 15-6764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41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24575,'1'-7'0,"-1"0"0,2 0 0,-1 1 0,1-1 0,0 1 0,0-1 0,1 1 0,0 0 0,0 0 0,0 0 0,1 0 0,-1 1 0,2 0 0,-1-1 0,0 1 0,10-7 0,-10 8 0,0 1 0,0-1 0,0 1 0,0 0 0,1 1 0,-1-1 0,1 1 0,0 0 0,-1 0 0,1 0 0,0 1 0,0 0 0,1 0 0,-1 0 0,0 0 0,0 1 0,0 0 0,0 0 0,1 0 0,-1 1 0,0 0 0,5 1 0,-6 0 0,0 0 0,-1 1 0,1-1 0,-1 1 0,0 0 0,0 0 0,0 0 0,0 0 0,0 0 0,-1 1 0,1-1 0,-1 1 0,0 0 0,0 0 0,0 0 0,-1 0 0,0 0 0,1 0 0,-1 0 0,-1 0 0,1 0 0,0 1 0,-1-1 0,0 6 0,0 9 0,0-1 0,0 0 0,-2 1 0,-5 24 0,-5 3 0,-7 42 0,17-81 0,1 1 0,1 0 0,0-1 0,0 1 0,0 0 0,1 0 0,0-1 0,4 14 0,-5-19 0,0 0 0,1 0 0,0 0 0,-1 0 0,1 0 0,0 0 0,0-1 0,0 1 0,0 0 0,1 0 0,-1-1 0,0 1 0,1-1 0,-1 1 0,1-1 0,-1 0 0,1 1 0,0-1 0,-1 0 0,1 0 0,0 0 0,0 0 0,0-1 0,0 1 0,0 0 0,0-1 0,0 1 0,0-1 0,0 0 0,0 0 0,0 0 0,0 0 0,0 0 0,0 0 0,0 0 0,0-1 0,0 1 0,0-1 0,0 1 0,0-1 0,3-1 0,1-2 0,1 1 0,0-1 0,-1 0 0,0-1 0,0 1 0,0-1 0,-1 0 0,0-1 0,0 0 0,5-6 0,1-7-124,0-1 0,-2 0 0,0-1 0,-2 0 0,0 0 0,-1-1-1,-1 1 1,-1-1 0,-1 0 0,0-30 0,-2 20-6702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41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24575,'-2'140'0,"5"156"0,1-270 0,1 0 0,1 0 0,14 36 0,-11-39 0,-2 0 0,-1 1 0,0 0 0,2 32 0,-8-44 0,0-7 0,0-1 0,0 1 0,0 0 0,1-1 0,-1 1 0,1-1 0,0 1 0,1-1 0,-1 1 0,1-1 0,0 0 0,4 8 0,-6-11 0,1-1 0,-1 0 0,1 0 0,-1 0 0,0 0 0,1 0 0,-1 0 0,1 0 0,-1 0 0,0 0 0,1 0 0,-1 0 0,1 0 0,-1 0 0,1-1 0,-1 1 0,0 0 0,1 0 0,-1 0 0,0 0 0,1-1 0,-1 1 0,0 0 0,1 0 0,-1-1 0,0 1 0,1 0 0,-1-1 0,0 1 0,0 0 0,1-1 0,-1 1 0,0 0 0,0-1 0,0 1 0,0-1 0,1 1 0,-1 0 0,0-1 0,0 1 0,0-1 0,0 1 0,0-1 0,0 1 0,0 0 0,0-1 0,0 1 0,0-1 0,-1 0 0,6-24 0,0-80-1365,-5 71-5461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41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24575,'4'-1'0,"0"0"0,0 0 0,0 0 0,0 0 0,0-1 0,0 1 0,6-5 0,27-7 0,-33 12 0,0 1 0,-1-1 0,1 1 0,0 0 0,0 1 0,-1-1 0,1 0 0,0 1 0,0 0 0,-1 0 0,1 0 0,-1 0 0,1 1 0,-1-1 0,1 1 0,-1 0 0,0 0 0,0 0 0,0 1 0,0-1 0,0 1 0,-1-1 0,1 1 0,-1 0 0,1 0 0,-1 0 0,0 0 0,0 1 0,-1-1 0,1 0 0,-1 1 0,1 0 0,-1-1 0,0 1 0,-1-1 0,1 1 0,0 6 0,-1-3 0,1 0 0,-1 0 0,-1 0 0,0-1 0,0 1 0,0 0 0,-1 0 0,1-1 0,-2 1 0,1-1 0,-1 1 0,0-1 0,0 0 0,-1 0 0,0 0 0,0-1 0,0 0 0,0 1 0,-1-1 0,-7 5 0,5-4 0,0-1 0,0 1 0,-1-2 0,1 1 0,-1-1 0,-1 0 0,1-1 0,0 0 0,-12 3 0,19-6-29,1 0 0,0 0 0,-1 0 0,1 0 0,-1 0 0,1 0 0,-1 0 0,1 0 0,0 0 0,-1 0 0,1 0 0,-1 0 0,1 0 0,0 0 0,-1 0-1,1 0 1,-1-1 0,1 1 0,0 0 0,-1 0 0,1 0 0,0-1 0,-1 1 0,1 0 0,0 0 0,-1-1 0,1 1 0,0 0 0,-1-1 0,1 1 0,0-1 0,0 1 0,0 0 0,-1-1 0,1 1 0,0 0-1,0-1 1,0 1 0,0-1 0,0 1 0,0-1 0,0 1 0,0 0 0,0-1 0,0 1 0,0-1 0,1-12-6797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42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72 24575,'23'6'0,"-22"-5"0,0 0 0,0-1 0,-1 1 0,1-1 0,0 1 0,0-1 0,0 1 0,0-1 0,0 1 0,0-1 0,0 0 0,0 0 0,0 1 0,0-1 0,0 0 0,0 0 0,0 0 0,0 0 0,-1 0 0,1 0 0,0 0 0,0-1 0,0 1 0,0 0 0,0 0 0,0-1 0,0 1 0,0-1 0,0 1 0,0-1 0,0 1 0,-1-1 0,1 1 0,0-1 0,0 0 0,-1 0 0,1 1 0,0-1 0,-1 0 0,1 0 0,-1 0 0,1 1 0,-1-1 0,1 0 0,-1 0 0,0 0 0,1 0 0,-1 0 0,0 0 0,0 0 0,0 0 0,0-2 0,1 1 0,-1 0 0,0 0 0,0 0 0,0 0 0,0 0 0,-1 0 0,1 0 0,0 0 0,-1 0 0,1 1 0,-1-1 0,0 0 0,0 0 0,0 0 0,0 0 0,0 1 0,0-1 0,0 0 0,0 1 0,-1-1 0,1 1 0,-1-1 0,1 1 0,-1 0 0,1 0 0,-1 0 0,0 0 0,0 0 0,1 0 0,-1 0 0,0 0 0,0 1 0,0-1 0,0 1 0,-4-1 0,-2-1 0,0 0 0,0 1 0,0 0 0,-1 0 0,1 1 0,0 0 0,-14 2 0,15 0 0,0 0 0,1 0 0,-1 1 0,1 0 0,0 1 0,0-1 0,0 1 0,1 0 0,-1 1 0,1-1 0,0 1 0,0 0 0,1 0 0,-6 8 0,6-9 0,1 1 0,0-1 0,0 1 0,1 0 0,0-1 0,-1 1 0,1 0 0,1 0 0,-1 1 0,1-1 0,0 0 0,0 0 0,1 1 0,-1-1 0,1 1 0,0-1 0,1 0 0,-1 1 0,2 5 0,0-8 0,-1 0 0,1 0 0,0 0 0,0 0 0,0-1 0,0 1 0,0 0 0,1-1 0,-1 0 0,1 1 0,-1-1 0,1 0 0,0 0 0,0-1 0,0 1 0,0-1 0,0 1 0,0-1 0,0 0 0,1 0 0,-1 0 0,0-1 0,1 1 0,-1-1 0,0 1 0,1-1 0,4-1 0,-4 1 0,0 0 0,0 0 0,0 0 0,0-1 0,0 0 0,0 0 0,0 0 0,0 0 0,0-1 0,0 1 0,-1-1 0,1 0 0,-1 0 0,1 0 0,-1-1 0,0 1 0,0-1 0,0 0 0,0 0 0,0 0 0,0 0 0,2-5 0,4-24 0,-3 12 0,-5 40 0,-3-9-105,1-1 0,1 1 0,0-1 0,0 1 0,1-1 0,0 1 0,1-1 0,1 0 0,-1 1 0,1-1 0,1-1 0,6 14 0,4-4-6721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5:43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1 219 24575,'0'3'0,"0"0"0,0 0 0,1 0 0,-1 0 0,1 0 0,0 0 0,0 0 0,0 0 0,0 0 0,0 0 0,1-1 0,-1 1 0,1-1 0,0 1 0,0-1 0,0 1 0,0-1 0,0 0 0,0 0 0,1 0 0,-1 0 0,1 0 0,-1-1 0,1 1 0,0-1 0,-1 0 0,1 1 0,0-1 0,0 0 0,0-1 0,0 1 0,0-1 0,0 1 0,0-1 0,0 0 0,0 0 0,4 0 0,3 0 0,-1-1 0,1 0 0,-1 0 0,1-1 0,-1 0 0,0 0 0,0-1 0,0 0 0,0-1 0,0 0 0,9-6 0,-13 6 0,0-1 0,0 1 0,0-1 0,-1-1 0,0 1 0,0 0 0,0-1 0,-1 0 0,1 0 0,-1 0 0,-1-1 0,1 1 0,-1 0 0,2-14 0,-2 11 0,0 0 0,-1 0 0,-1-1 0,1 1 0,-2-1 0,1 1 0,-1 0 0,0-1 0,-1 1 0,-3-10 0,5 18 0,-1 0 0,1 0 0,0 0 0,0 0 0,-1 0 0,1 0 0,0 1 0,-1-1 0,1 0 0,-1 0 0,1 0 0,-1 1 0,1-1 0,-1 0 0,0 0 0,1 1 0,-1-1 0,0 1 0,1-1 0,-1 0 0,0 1 0,0 0 0,0-1 0,0 1 0,1-1 0,-1 1 0,0 0 0,-1-1 0,0 2 0,1-1 0,0 1 0,0-1 0,-1 1 0,1 0 0,0-1 0,0 1 0,0 0 0,0 0 0,0 0 0,0 0 0,0 0 0,0 0 0,0 0 0,0 0 0,-1 2 0,-2 3 0,1 1 0,-1 0 0,1 0 0,0 0 0,-3 13 0,4-13 0,2-1 0,-1 0 0,1 1 0,0-1 0,0 0 0,1 1 0,-1-1 0,1 0 0,1 0 0,-1 0 0,1 1 0,1-2 0,-1 1 0,1 0 0,0 0 0,0-1 0,0 1 0,1-1 0,6 8 0,-6-10 0,1 1 0,-1-1 0,1 0 0,-1 0 0,1 0 0,0 0 0,0-1 0,0 0 0,1 0 0,-1 0 0,0-1 0,1 0 0,-1 0 0,1 0 0,0 0 0,-1-1 0,1 0 0,-1 0 0,1-1 0,-1 0 0,1 0 0,6-2 0,-8 3 0,0-1 0,0-1 0,0 1 0,0 0 0,0-1 0,0 0 0,-1 0 0,1 0 0,-1 0 0,1-1 0,-1 1 0,0-1 0,0 0 0,0 0 0,0 0 0,0 0 0,-1 0 0,0-1 0,1 1 0,2-8 0,-2 1 0,0-1 0,-1 0 0,0 1 0,0-1 0,-1 0 0,-1-13 0,0 15 0,0-1 0,0 1 0,1-1 0,1 1 0,-1-1 0,2 1 0,-1 0 0,1 0 0,7-15 0,-6 21 0,-2 11 0,-3 12 0,0-15 0,-5 14 0,1-1 0,1 0 0,1 1 0,-1 34 0,4-49 0,0 0 0,0 0 0,1 0 0,-1 0 0,1 0 0,0-1 0,0 1 0,0 0 0,0 0 0,1-1 0,0 1 0,-1-1 0,1 1 0,1-1 0,-1 0 0,0 0 0,1 0 0,0 0 0,-1 0 0,1 0 0,0-1 0,0 0 0,1 1 0,-1-1 0,0 0 0,1-1 0,0 1 0,-1 0 0,8 1 0,-5-1 0,-1-1 0,1 1 0,0-1 0,-1 0 0,1-1 0,0 0 0,0 1 0,-1-2 0,1 1 0,0-1 0,0 0 0,-1 0 0,1 0 0,0-1 0,-1 0 0,1 0 0,-1 0 0,0-1 0,0 0 0,0 0 0,0 0 0,0-1 0,-1 1 0,0-1 0,1 0 0,-1 0 0,-1-1 0,1 1 0,-1-1 0,1 0 0,-2 0 0,1 0 0,0 0 0,-1-1 0,0 1 0,0-1 0,0 1 0,1-12 0,-1-2 0,0 0 0,-1-32 0,-2 69 0,0 1 0,0 0 0,1 0 0,0 0 0,5 27 0,-4-43 0,0 1 0,0-1 0,0 0 0,0 1 0,0-1 0,1 0 0,0 0 0,-1 0 0,1 0 0,0 0 0,0 0 0,1 0 0,3 3 0,-3-4 0,-1-1 0,0 0 0,0 0 0,1 0 0,-1 0 0,1 0 0,-1-1 0,1 1 0,-1-1 0,1 1 0,-1-1 0,1 0 0,-1 0 0,1 0 0,-1-1 0,1 1 0,-1 0 0,1-1 0,-1 0 0,1 1 0,3-3 0,3-1 0,0-1 0,-1 0 0,0 0 0,0-1 0,0 0 0,0 0 0,-1-1 0,0 0 0,0 0 0,-1 0 0,0-1 0,0 0 0,4-10 0,2-2 0,-1-2 0,-1 1 0,-1-2 0,7-24 0,-15 170 0,-2-82-103,0-12-212,0-1-1,3 1 1,4 36-1,2-33-6510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5:57:00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0 245 24575,'0'1'0,"0"0"0,0-1 0,1 1 0,-1 0 0,0 0 0,0 0 0,1 0 0,-1 0 0,0-1 0,1 1 0,-1 0 0,0 0 0,1-1 0,-1 1 0,1 0 0,0 0 0,-1-1 0,1 1 0,0-1 0,-1 1 0,1 0 0,0-1 0,-1 0 0,1 1 0,0-1 0,0 1 0,0-1 0,-1 0 0,1 1 0,0-1 0,0 0 0,0 0 0,0 0 0,1 0 0,-1 0 0,1 1 0,-1-1 0,1 0 0,0-1 0,-1 1 0,1 0 0,-1 0 0,1-1 0,-1 1 0,1-1 0,-1 1 0,1-1 0,-1 0 0,0 1 0,1-1 0,-1 0 0,0 0 0,3-2 0,-1-2 0,0 0 0,0 0 0,0 0 0,-1-1 0,0 1 0,0-1 0,0 0 0,0 1 0,-1-1 0,0 0 0,0-8 0,0-72 0,-2 60 0,0-3 0,1 44 0,4 47 0,-1-50 0,0-1 0,1 1 0,0-1 0,0 0 0,1-1 0,11 18 0,-14-25 0,0 0 0,0-1 0,0 1 0,0-1 0,0 0 0,1 0 0,-1 1 0,1-2 0,-1 1 0,1 0 0,0 0 0,0-1 0,0 0 0,0 1 0,0-1 0,0-1 0,0 1 0,0 0 0,0-1 0,0 1 0,1-1 0,-1 0 0,0 0 0,0 0 0,0 0 0,1-1 0,-1 1 0,0-1 0,6-2 0,-6 2 0,0-1 0,0 0 0,0 0 0,0 0 0,0 0 0,-1 0 0,1 0 0,-1-1 0,1 1 0,-1-1 0,0 0 0,0 0 0,0 0 0,0 0 0,-1 0 0,1 0 0,-1 0 0,0-1 0,0 1 0,0 0 0,0-1 0,0-5 0,2-10 0,-1 1 0,-2-38 0,0 42 0,-3-39 0,2 38 0,0 39 0,-1 11-120,0-9 204,2 1 1,3 37-1,-2-58-167,0-1-1,-1 0 1,2 1 0,-1-1 0,1 0 0,0 1-1,0-1 1,0 0 0,0-1 0,1 1-1,0 0 1,0-1 0,0 1 0,1-1 0,0 0-1,0 0 1,6 5 0,11 3-6743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28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1323 37 24575,'-22'-1'0,"0"-1"0,1-2 0,-31-7 0,27 5 0,-51-6 0,59 11 0,-1 2 0,1 0 0,0 1 0,-1 0 0,1 1 0,0 2 0,1-1 0,-1 2 0,1 0 0,0 1 0,0 1 0,-19 12 0,-2 6 0,1 1 0,2 1 0,-51 55 0,79-77 0,1 1 0,0 0 0,0 0 0,1 0 0,0 1 0,0 0 0,1 0 0,-1 0 0,2 0 0,-1 0 0,1 1 0,1-1 0,0 1 0,0-1 0,0 1 0,1 0 0,0-1 0,1 1 0,0-1 0,0 1 0,4 11 0,4 11 0,1-1 0,1-1 0,1 0 0,24 40 0,-2-9 0,37 74 0,-64-117 0,-1 0 0,0 0 0,-1 0 0,-1 1 0,-1 0 0,2 24 0,-4-24 0,0 1 0,-2 0 0,0 0 0,-1-1 0,-6 24 0,5-32 0,0 0 0,-1 0 0,-1-1 0,1 1 0,-2-1 0,1 0 0,-1-1 0,0 1 0,-1-1 0,-15 14 0,-25 24 0,14-13 0,-2-1 0,-61 44 0,70-60 0,2 1 0,0 2 0,1 0 0,1 1 0,0 2 0,-28 37 0,46-53 0,1-1 0,0 1 0,0 0 0,0 1 0,1-1 0,0 0 0,0 1 0,0-1 0,1 1 0,0 0 0,0-1 0,1 14 0,2 0 0,0-1 0,1 0 0,7 20 0,-5-19 0,0-1 0,2 37 0,-7-49 0,0-1 0,0 1 0,-1 0 0,1-1 0,-2 1 0,1 0 0,-1-1 0,0 1 0,0-1 0,-1 0 0,0 0 0,-5 8 0,-8 11 0,1 0 0,1 1 0,1 1 0,1 0 0,1 0 0,2 1 0,1 1 0,1-1 0,1 1 0,2 1 0,1-1 0,1 32 0,1-36 0,-1 1 0,0-1 0,-2 0 0,-1 0 0,-1-1 0,-1 0 0,-1 0 0,-1 0 0,-2-1 0,0 0 0,-20 30 0,8-17 0,2 1 0,-20 48 0,33-66 0,2 1 0,0-1 0,1 1 0,1 1 0,0-1 0,0 35 0,4-31-91,1-10-227,-1 0-1,-1-1 0,-4 24 1,-2-13-6508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29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24575,'0'-1'0,"1"-1"0,-1 1 0,0 0 0,1 0 0,-1-1 0,1 1 0,0 0 0,-1 0 0,1 0 0,0 0 0,0 0 0,0 0 0,-1 0 0,1 0 0,0 0 0,0 0 0,0 1 0,1-1 0,-1 0 0,0 1 0,0-1 0,0 1 0,0-1 0,1 1 0,-1-1 0,0 1 0,2 0 0,39-8 0,-38 8 0,71-6 0,89 6 0,-74 2 0,-76-2 0,0 1 0,0 1 0,0 0 0,0 1 0,-1 0 0,1 1 0,-1 0 0,0 2 0,0-1 0,-1 1 0,1 1 0,-2 0 0,1 1 0,-1 1 0,0-1 0,0 2 0,-1-1 0,0 1 0,16 23 0,-21-24 0,-1-1 0,0 1 0,0 1 0,-1-1 0,0 1 0,0-1 0,-1 1 0,0 0 0,0 18 0,-1 13 0,-4 44 0,0-24 0,2-35 0,1 0 0,2 0 0,5 30 0,-5-46 0,1 0 0,0-1 0,0 1 0,1-1 0,1 0 0,0 0 0,0 0 0,0 0 0,1-1 0,1 0 0,6 7 0,18 13 0,0-2 0,2-2 0,0-1 0,2-1 0,59 28 0,44 27 0,-50-29 0,-70-40 0,0 1 0,0 0 0,-1 1 0,-1 1 0,1 1 0,-2 0 0,0 1 0,0 0 0,18 24 0,-30-33 0,0 1 0,-1-1 0,1 1 0,-1 0 0,0-1 0,0 1 0,-1 0 0,1 0 0,-1 0 0,0 0 0,0 1 0,-1-1 0,0 0 0,0 0 0,0 0 0,0 1 0,-1-1 0,0 0 0,0 0 0,-4 9 0,-2 4 0,-2-1 0,0 0 0,-1-1 0,-18 23 0,19-27 0,0 0 0,0 1 0,1 0 0,1 0 0,0 1 0,1 0 0,-6 17 0,-1 30 0,4-23 0,2 0 0,-5 72 0,13 11 0,2-73 0,-3 1 0,-2 0 0,-14 85 0,-29 98 0,41-217 0,0 1 0,1 0 0,1 0 0,1 0 0,0 0 0,1 0 0,1 0 0,0 0 0,2 0 0,-1 0 0,2 0 0,0-1 0,1 0 0,0 1 0,2-2 0,-1 1 0,2-1 0,0 0 0,1 0 0,0-1 0,19 21 0,-19-23 0,-1-1 0,0 2 0,0-1 0,-2 1 0,1 0 0,-1 0 0,-1 1 0,-1 0 0,1 0 0,3 22 0,-6-24 0,-1 0 0,0 0 0,0 0 0,-1 0 0,-1 0 0,0 0 0,0 0 0,-1 0 0,-1 0 0,1 0 0,-2-1 0,0 1 0,-6 13 0,9-22 0,-11 16 0,2 0 0,1 1 0,0 0 0,1 0 0,1 1 0,1 0 0,1 1 0,-6 39 0,10 11-1365,2-40-5461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31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2493 24575,'1'-7'0,"-1"1"0,1 0 0,1-1 0,-1 1 0,1 0 0,0 0 0,0 0 0,1 0 0,0 0 0,0 1 0,0-1 0,7-7 0,6-6 0,35-33 0,-34 35 0,-1 3 0,0 1 0,28-17 0,27-22 0,-44 27 0,113-95 0,229-143 0,42-17 0,93-30 0,-373 239 0,89-57 0,-186 107 0,0 2 0,52-21 0,-43 22 0,47-29 0,159-83 0,-157 93 0,-55 24 0,64-33 0,-6-4 0,-46 26 0,56-38 0,-9 1 0,-60 40 0,0-2 0,-2-1 0,31-29 0,-50 41 0,0 1 0,0 0 0,1 1 0,24-10 0,39-27 0,-43 22 0,65-32 0,-65 37 0,-94 84 0,37-41 0,2 2 0,0 0 0,-26 48 0,12-19 0,23-41 0,9-19 0,15-24 0,27-30 0,-26 36 0,2 0 0,21-23 0,-24 32 0,0 0 0,-2 0 0,0-1 0,0-1 0,-1 0 0,16-36 0,-27 52 0,1 0 0,0-1 0,-1 1 0,0 0 0,1-1 0,-1 1 0,0-1 0,1 1 0,-1 0 0,0-1 0,0 1 0,0-1 0,0 1 0,0-1 0,-1 1 0,1 0 0,0-1 0,-1 1 0,1-1 0,-1 1 0,1 0 0,-1 0 0,0-1 0,0 1 0,1 0 0,-1 0 0,0 0 0,0 0 0,0 0 0,0 0 0,0 0 0,0 0 0,0 0 0,-1 0 0,1 1 0,0-1 0,0 0 0,-1 1 0,1-1 0,0 1 0,-1-1 0,1 1 0,-1 0 0,1 0 0,0-1 0,-1 1 0,1 0 0,-1 0 0,1 1 0,-1-1 0,-1 0 0,-7 1 0,0 0 0,1 0 0,-1 1 0,0 1 0,0-1 0,-9 5 0,-204 86 0,161-75 134,12-5-1633,28-4-5327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32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24575,'1'22'0,"1"1"0,2-1 0,6 27 0,-3-23 0,4 49 0,-11-29 0,0-32 0,0 0 0,1 0 0,0 0 0,5 22 0,-6-36 0,0 1 0,0 0 0,0 0 0,0-1 0,0 1 0,1 0 0,-1-1 0,0 1 0,0 0 0,0-1 0,1 1 0,-1-1 0,0 1 0,1 0 0,-1-1 0,0 1 0,1-1 0,-1 1 0,1-1 0,-1 1 0,1-1 0,-1 1 0,1-1 0,-1 1 0,1-1 0,-1 0 0,1 1 0,0-1 0,-1 0 0,2 1 0,7-19 0,-1-35 0,-7 25 0,2 0 0,12-49 0,-11 63 0,0 1 0,1-1 0,1 1 0,0 1 0,1-1 0,1 1 0,13-17 0,32-33 0,-48 56 0,1 1 0,-1 0 0,1 0 0,1 0 0,-1 1 0,1 0 0,-1 0 0,10-3 0,-14 7 0,-1-1 0,1 1 0,0-1 0,0 1 0,-1 0 0,1 0 0,0 0 0,0 0 0,-1 0 0,1 0 0,0 1 0,-1-1 0,1 1 0,0-1 0,0 1 0,-1-1 0,1 1 0,-1 0 0,1 0 0,-1 0 0,1 0 0,-1 0 0,0 0 0,1 0 0,-1 0 0,0 1 0,0-1 0,0 0 0,0 1 0,0-1 0,0 1 0,0-1 0,0 1 0,-1 0 0,1-1 0,0 1 0,-1 0 0,0-1 0,1 1 0,-1 2 0,3 10 0,-1 0 0,0 0 0,-1 26 0,0-35 0,-1 12 40,0-1 0,6 28 0,-5-40-133,0 0 0,0 1 1,1-1-1,-1 0 0,1 0 0,0 0 0,0 0 0,0-1 1,0 1-1,1-1 0,0 1 0,-1-1 0,1 0 1,0 0-1,6 4 0,11 5-6733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33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24575,'-1'47'0,"0"-21"0,1-1 0,0 1 0,2-1 0,1 1 0,1-1 0,12 42 0,-13-62 0,-1 1 0,1-1 0,0 0 0,0 0 0,0 0 0,1 0 0,-1-1 0,1 1 0,0-1 0,1 0 0,-1 0 0,1-1 0,0 1 0,0-1 0,0 0 0,0 0 0,0-1 0,1 1 0,-1-1 0,1 0 0,0-1 0,10 2 0,-12-2 0,1-1 0,-1 0 0,1 0 0,-1 0 0,0 0 0,1-1 0,-1 0 0,0 0 0,0 0 0,1 0 0,-1-1 0,0 0 0,0 0 0,0 0 0,-1 0 0,1 0 0,-1-1 0,1 0 0,-1 0 0,0 0 0,0 0 0,0 0 0,0 0 0,0-1 0,-1 1 0,1-1 0,-1 0 0,0 0 0,-1 0 0,4-8 0,-1-3 0,0-1 0,-1 0 0,0 0 0,-2 0 0,0-1 0,0 1 0,-2 0 0,0 0 0,-1-1 0,-5-22 0,7 38 0,0 0 0,0 0 0,0 0 0,0 1 0,-1-1 0,1 0 0,0 0 0,0 1 0,-1-1 0,1 0 0,0 0 0,-1 1 0,1-1 0,-1 0 0,1 1 0,0-1 0,-1 1 0,0-1 0,1 1 0,-1-1 0,1 1 0,-1-1 0,0 1 0,1-1 0,-1 1 0,0 0 0,-1-1 0,-8 18 0,2 36 0,8 207 0,-2 37 0,-1-274 0,-1 0 0,-9 31 0,10-45 0,1 0 0,-2 0 0,1 0 0,-1-1 0,-1 1 0,0-1 0,0 0 0,-10 11 0,13-16 0,-1 0 0,1-1 0,-1 1 0,0-1 0,0 0 0,0 0 0,0 0 0,0 0 0,0-1 0,-1 1 0,1-1 0,-1 0 0,1 0 0,-1 0 0,1 0 0,-1 0 0,1-1 0,-1 0 0,0 0 0,1 0 0,-1 0 0,0 0 0,1-1 0,-1 0 0,1 1 0,-1-1 0,1-1 0,-5-1 0,3 0 0,-1-1 0,1 1 0,-1-2 0,1 1 0,0 0 0,1-1 0,-1 0 0,1 0 0,0-1 0,0 1 0,1-1 0,-1 0 0,1 0 0,-3-9 0,2 2-97,0-1-1,1 0 1,0 1-1,1-1 1,1 0-1,0-1 1,1 1-1,1 0 1,0 0-1,1 0 1,0 0-1,1 1 0,8-23 1,-4 11-6729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33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77 103 24575,'2'0'0,"1"0"0,-1 0 0,0 0 0,0 0 0,0 0 0,0 0 0,0-1 0,0 1 0,0-1 0,0 1 0,0-1 0,0 0 0,-1 0 0,1 0 0,0 0 0,0 0 0,-1 0 0,1 0 0,0 0 0,-1-1 0,1 1 0,-1-1 0,0 1 0,0-1 0,1 0 0,-1 0 0,0 1 0,0-1 0,-1 0 0,1 0 0,0 0 0,0 0 0,-1 0 0,1 0 0,-1 0 0,0 0 0,0 0 0,0 0 0,0 0 0,0 0 0,0 0 0,0 0 0,-1 0 0,1 0 0,-1 0 0,1 0 0,-1 0 0,0 0 0,0 0 0,0 0 0,0 1 0,0-1 0,0 0 0,0 1 0,-1-1 0,1 0 0,0 1 0,-1 0 0,0-1 0,1 1 0,-1 0 0,0 0 0,-3-2 0,3 2 0,0 0 0,0 0 0,0 0 0,0 0 0,0 0 0,0 0 0,-1 1 0,1-1 0,0 1 0,0 0 0,-1 0 0,1-1 0,0 1 0,0 1 0,-1-1 0,1 0 0,0 0 0,-1 1 0,1 0 0,0-1 0,0 1 0,-4 2 0,3-1 0,0 1 0,0-1 0,1 1 0,-1-1 0,1 1 0,0 0 0,0 0 0,0 0 0,0 1 0,0-1 0,1 0 0,-3 7 0,-1 6 0,1 0 0,1 1 0,1-1 0,0 1 0,0 16 0,2-25 0,0 0 0,0 1 0,1-1 0,0 0 0,1 0 0,0 0 0,0 0 0,0 0 0,1 0 0,7 14 0,-7-18 0,0 0 0,0 0 0,0-1 0,1 1 0,-1-1 0,1 0 0,0 0 0,0 0 0,0 0 0,0-1 0,0 1 0,1-1 0,-1 0 0,1-1 0,0 1 0,-1-1 0,1 0 0,0 0 0,8 0 0,-2 1 0,-1-2 0,1 0 0,-1 0 0,0-1 0,1 0 0,-1 0 0,0-2 0,1 1 0,-1-1 0,0 0 0,-1-1 0,1 0 0,-1-1 0,0 0 0,9-7 0,-8 5 0,-1-2 0,1 1 0,-1-1 0,-1-1 0,0 0 0,0 0 0,-1 0 0,-1-1 0,1 0 0,-2-1 0,0 1 0,5-15 0,-4 4 0,0 0 0,-2 0 0,3-40 0,-9 54 0,-6 15 0,-4 19 0,6-6-97,2 1-1,0-1 1,2 1-1,0 0 1,1-1-1,1 1 1,1 0-1,1 0 1,1 0-1,0-1 1,2 0-1,0 1 0,13 28 1,-5-26-6729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34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24575,'104'-2'0,"118"5"0,-218-2 0,-1-1 0,1 1 0,-1-1 0,1 1 0,-1 0 0,1 0 0,-1 1 0,0-1 0,0 1 0,0-1 0,0 1 0,0 0 0,0 0 0,0 1 0,-1-1 0,1 0 0,-1 1 0,1 0 0,-1-1 0,0 1 0,0 0 0,0 0 0,-1 0 0,1 1 0,-1-1 0,1 0 0,-1 0 0,0 1 0,0 5 0,2 9 0,-1 1 0,-1 0 0,-1 0 0,-3 29 0,1 10 0,2-52 0,1 0 0,0 0 0,0 0 0,0 0 0,0 0 0,1 0 0,0 0 0,1 0 0,-1-1 0,1 1 0,0-1 0,0 0 0,1 0 0,-1 0 0,1 0 0,0-1 0,0 0 0,1 1 0,0-1 0,-1-1 0,1 1 0,0-1 0,1 0 0,9 4 0,-2-2 0,0 0 0,1-1 0,0-1 0,-1 0 0,1-1 0,1 0 0,-1-2 0,0 1 0,23-4 0,-33 3 0,-1 0 0,1-1 0,-1 0 0,1 0 0,-1 0 0,1 0 0,-1-1 0,0 1 0,0-1 0,0 0 0,1 0 0,-2 0 0,1 0 0,0 0 0,0-1 0,-1 1 0,1-1 0,-1 0 0,0 1 0,0-1 0,0-1 0,0 1 0,0 0 0,-1 0 0,1 0 0,-1-1 0,0 1 0,0-1 0,0-4 0,2-10 0,-1 0 0,0-1 0,-2 1 0,-3-29 0,2 21 0,0 15 0,0 0 0,0 0 0,-2 1 0,1-1 0,-1 0 0,-1 1 0,0 0 0,0 0 0,-1 0 0,0 0 0,-1 1 0,0 0 0,-11-13 0,12 17 0,0-1 0,0 1 0,-1 0 0,0 1 0,0-1 0,0 1 0,0 0 0,-1 1 0,1 0 0,-1 0 0,0 0 0,0 1 0,0 0 0,-1 0 0,1 0 0,0 1 0,-1 0 0,1 1 0,-1 0 0,-13 1 0,17 0 5,0 0 1,-1 0-1,1 0 0,0 1 0,0-1 0,0 1 1,0 0-1,0 0 0,1 1 0,-1-1 0,0 1 0,1 0 1,0 0-1,0 0 0,0 0 0,0 0 0,0 1 1,1-1-1,-1 1 0,1 0 0,-3 8 0,-2 5-329,1 0-1,0 1 1,-5 33-1,10-46 144,-4 27-6645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35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0 24575,'0'6'0,"-6"3"0,-2 5 0,0 6 0,2 7 0,-4-2 0,-1 1 0,-5-4 0,1 1 0,-3-4 0,1 2 0,-3-4 0,2-4-8191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35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217 148 24575,'-8'0'0,"-1"1"0,1-1 0,-1 1 0,1 1 0,0-1 0,0 2 0,0-1 0,0 1 0,0 0 0,0 1 0,1-1 0,-1 2 0,1-1 0,0 1 0,0 0 0,-11 12 0,13-12 0,1 1 0,0-1 0,0 1 0,0 0 0,1 1 0,0-1 0,0 0 0,1 1 0,0-1 0,0 1 0,0 0 0,1 0 0,0 0 0,0 0 0,1 0 0,0 0 0,0 0 0,1 0 0,0 0 0,0-1 0,2 8 0,-1-9 0,0 0 0,0 0 0,0 0 0,1 0 0,0 0 0,0-1 0,0 0 0,0 1 0,1-1 0,-1 0 0,1-1 0,0 1 0,0-1 0,1 0 0,-1 0 0,1 0 0,-1 0 0,1-1 0,6 3 0,-8-4 0,0 0 0,0 0 0,0 0 0,-1 0 0,1-1 0,0 1 0,0-1 0,0 0 0,0 0 0,0 0 0,0 0 0,0 0 0,0-1 0,0 1 0,0-1 0,0 0 0,0 0 0,0 0 0,-1 0 0,1 0 0,0-1 0,-1 1 0,1-1 0,-1 0 0,1 0 0,-1 0 0,0 0 0,0 0 0,0 0 0,0-1 0,0 1 0,-1-1 0,1 1 0,-1-1 0,2-3 0,1-3 0,-1 0 0,0 1 0,0-1 0,-1 0 0,0-1 0,-1 1 0,0 0 0,0 0 0,-1-1 0,0 1 0,-1 0 0,0-1 0,0 1 0,-1 0 0,0 0 0,-4-9 0,0 4 0,0 0 0,-1 0 0,0 1 0,-1 1 0,-1-1 0,0 1 0,-1 1 0,0-1 0,-13-10 0,-31-15 0,44 32 0,1 0 0,0-1 0,1-1 0,0 1 0,-12-12 0,20 18-24,0-1 0,0 1 0,0 0 0,0-1 0,0 1 0,-1-1 0,1 1 0,0 0 0,0-1 0,0 1 0,0 0 0,0-1 0,1 1 0,-1 0 0,0-1 0,0 1 0,0 0 0,0-1 0,0 1 0,0 0 0,0-1 0,1 1 0,-1 0 0,0-1 0,0 1 0,0 0 0,1-1 0,-1 1 0,0 0 0,1 0 0,-1 0-1,0-1 1,0 1 0,1 0 0,-1 0 0,0 0 0,1 0 0,-1-1 0,0 1 0,1 0 0,-1 0 0,0 0 0,1 0 0,-1 0 0,1 0 0,-1 0 0,0 0 0,1 0 0,-1 0 0,0 0 0,1 0 0,0 0-92,14-2-6710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36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24575,'-2'24'0,"0"1"0,-10 32 0,7-37 0,1-1 0,1 1 0,1 0 0,0 0 0,2 0 0,1 21 0,0-36 0,0-1 0,0 1 0,1 0 0,-1-1 0,1 1 0,0-1 0,1 1 0,-1-1 0,1 0 0,-1 0 0,1 0 0,1 0 0,-1-1 0,0 1 0,1-1 0,0 0 0,0 0 0,0 0 0,0 0 0,0-1 0,0 0 0,1 1 0,-1-2 0,1 1 0,0 0 0,-1-1 0,1 0 0,0 0 0,7 0 0,-8 0 0,0 0 0,0-1 0,-1 1 0,1-1 0,0 0 0,0 0 0,-1 0 0,1-1 0,0 1 0,0-1 0,-1 0 0,1 0 0,-1 0 0,1-1 0,-1 1 0,1-1 0,-1 0 0,0 0 0,0 0 0,6-5 0,-5 3 0,-1-1 0,0 1 0,0-1 0,0 0 0,-1 0 0,0 0 0,0-1 0,0 1 0,0 0 0,-1-1 0,0 1 0,0-1 0,0-10 0,1 2 0,-1 0 0,-1-1 0,0 1 0,-1-1 0,-1 1 0,0 0 0,-5-16 0,6 26 0,0 1 0,-1-1 0,0 0 0,0 1 0,0 0 0,0-1 0,-1 1 0,1 0 0,-1 0 0,0 0 0,1 1 0,-1-1 0,-1 0 0,1 1 0,0 0 0,-1 0 0,1 0 0,-1 0 0,1 1 0,-1-1 0,0 1 0,0 0 0,0 0 0,0 0 0,1 1 0,-1-1 0,0 1 0,0 0 0,-8 1 0,9-1 5,0 0 1,0 1-1,-1-1 0,1 1 0,0-1 0,0 1 1,1 0-1,-1 0 0,0 1 0,0-1 1,0 0-1,1 1 0,-1 0 0,1-1 0,-1 1 1,1 0-1,0 1 0,-1-1 0,1 0 0,0 0 1,1 1-1,-3 3 0,0 0-170,1 1 0,1 0 0,-1 0 0,1 0 0,0 0 0,1 0 0,-1 0 0,1 9 0,-1 15-6661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5:56:12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24575,'20'2'0,"-1"2"0,0 0 0,0 1 0,0 0 0,-1 2 0,33 16 0,254 114 0,-109-46 0,-190-87 0,0-1 0,-1 1 0,1 0 0,-1 0 0,0 0 0,-1 1 0,1-1 0,-1 1 0,0 0 0,0 1 0,0-1 0,-1 1 0,1 0 0,3 10 0,-6-14 0,0 0 0,0 1 0,-1-1 0,1 0 0,-1 0 0,1 1 0,-1-1 0,0 0 0,0 0 0,0 1 0,0-1 0,0 0 0,-1 1 0,1-1 0,-1 0 0,1 0 0,-1 1 0,0-1 0,0 0 0,0 0 0,0 0 0,0 0 0,0 0 0,-1 0 0,1 0 0,-1 0 0,1-1 0,-1 1 0,0-1 0,1 1 0,-1-1 0,0 1 0,0-1 0,0 0 0,0 0 0,0 0 0,-1 0 0,1-1 0,0 1 0,0 0 0,0-1 0,-5 1 0,-14 2 0,0 0 0,-39-1 0,39-2 0,-1 1 0,-40 7 0,0 5-108,30-7-101,-1 1-1,1 1 1,1 1-1,0 2 0,-53 27 1,65-25-6617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5:57:00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38 177 24575,'4'-1'0,"-1"0"0,1 0 0,-1 0 0,0-1 0,0 1 0,0-1 0,0 0 0,0 0 0,0 0 0,0 0 0,0 0 0,2-4 0,30-32 0,-32 34 0,0-1 0,-1 0 0,1 0 0,-1 0 0,-1 0 0,1 0 0,-1 0 0,0 0 0,0 0 0,0-1 0,-1 1 0,0-8 0,0 11 0,0 1 0,0-1 0,0 1 0,0-1 0,0 0 0,-1 1 0,1-1 0,-1 1 0,1-1 0,-1 0 0,1 1 0,-1 0 0,0-1 0,0 1 0,0-1 0,0 1 0,0 0 0,0 0 0,0-1 0,0 1 0,-1 0 0,1 0 0,0 0 0,-1 0 0,1 1 0,-1-1 0,1 0 0,-1 0 0,1 1 0,-1-1 0,1 1 0,-1 0 0,0-1 0,1 1 0,-1 0 0,1 0 0,-1 0 0,0 0 0,1 0 0,-1 0 0,0 1 0,1-1 0,-3 1 0,0 0 0,-1 1 0,0 0 0,1 0 0,0 1 0,-1-1 0,1 1 0,0 0 0,0 0 0,1 0 0,-1 0 0,1 1 0,-1-1 0,1 1 0,0 0 0,0 0 0,1 0 0,-1 0 0,1 1 0,0-1 0,0 1 0,0-1 0,1 1 0,0 0 0,0 0 0,-1 5 0,0 0 0,0 0 0,1 0 0,1 0 0,-1 0 0,1 0 0,1 1 0,0-1 0,0 0 0,1 0 0,1 0 0,3 11 0,-2-13 0,1-2 0,-1 1 0,1 0 0,0-1 0,1 0 0,0 0 0,-1-1 0,2 1 0,-1-1 0,1-1 0,0 1 0,0-1 0,0 0 0,0-1 0,1 0 0,-1 0 0,1 0 0,0-1 0,0 0 0,0-1 0,0 0 0,0 0 0,0 0 0,0-1 0,0-1 0,9 0 0,-8 0 0,0 1 0,0-1 0,0-1 0,-1 1 0,1-2 0,0 1 0,-1-1 0,1-1 0,-1 1 0,0-1 0,0-1 0,0 1 0,-1-1 0,1-1 0,-1 0 0,-1 0 0,1 0 0,-1 0 0,0-1 0,0 0 0,-1-1 0,0 1 0,5-11 0,-6 7-273,-1-1 0,0 1 0,-1-1 0,1-12 0,0-8-6553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37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132 253 24575,'-6'-2'0,"1"-1"0,0 1 0,-1-1 0,1 0 0,0 0 0,1 0 0,-1-1 0,0 1 0,1-1 0,0 0 0,0-1 0,-4-5 0,-4-2 0,4 5 0,1 0 0,0-1 0,0 0 0,1 0 0,-6-10 0,11 16 0,0 1 0,1 0 0,-1-1 0,0 1 0,1-1 0,-1 1 0,1-1 0,-1 1 0,1-1 0,0 1 0,0-1 0,0 1 0,-1-1 0,1 0 0,1 1 0,-1-1 0,0 1 0,0-1 0,1 1 0,-1-1 0,1 1 0,-1-1 0,1 1 0,-1-1 0,1 1 0,0 0 0,0-1 0,0 1 0,0 0 0,0 0 0,0 0 0,0 0 0,0-1 0,0 1 0,1 1 0,-1-1 0,0 0 0,1 0 0,-1 0 0,0 1 0,1-1 0,-1 1 0,3-1 0,10-3 0,0 0 0,0 1 0,1 0 0,-1 2 0,1-1 0,27 3 0,-23-1 0,1 0 0,-1-2 0,29-5 0,84-42-1365,-106 44-5461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37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24575,'-2'118'0,"5"128"0,4-212-38,1-1 0,1 0 1,2 0-1,1-1 0,31 59 0,-15-33-1100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38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24575,'0'-4'0,"0"-1"0,0 1 0,0 0 0,1 0 0,0-1 0,0 1 0,0 0 0,0 0 0,1 0 0,0 0 0,-1 0 0,1 0 0,1 0 0,-1 0 0,1 1 0,-1-1 0,1 1 0,6-5 0,-4 4 0,0 0 0,1 1 0,-1 0 0,1 0 0,0 1 0,0-1 0,0 1 0,0 0 0,1 1 0,-1 0 0,11-1 0,-3 1 0,1 1 0,0 0 0,0 1 0,0 1 0,0 0 0,-1 1 0,1 1 0,-1 0 0,0 1 0,18 9 0,-22-8 0,-1-1 0,0 2 0,0-1 0,0 1 0,-1 1 0,0-1 0,-1 1 0,8 10 0,-12-14 0,0 0 0,-1 0 0,1 0 0,-1 0 0,0 1 0,0-1 0,-1 1 0,1-1 0,-1 1 0,0 0 0,0-1 0,0 1 0,-1 0 0,0 0 0,0-1 0,0 1 0,0 0 0,-1 0 0,0-1 0,-2 10 0,0-10 0,1 1 0,-1-1 0,0 0 0,0 1 0,-1-1 0,1-1 0,-1 1 0,0 0 0,0-1 0,0 0 0,-1 0 0,1 0 0,-1-1 0,1 1 0,-1-1 0,0 0 0,-7 2 0,-5 1 0,1-1 0,-1 0 0,0-1 0,-18 1 0,-21-2 0,80-2 0,7-1 0,-1 2 0,1 1 0,50 9 0,-73-9 0,0 0 0,0 0 0,0 0 0,-1 1 0,1 0 0,-1 1 0,0 0 0,0 0 0,0 0 0,0 1 0,-1 0 0,0 0 0,0 1 0,0 0 0,0 0 0,-1 0 0,0 1 0,-1-1 0,1 1 0,4 11 0,-7-14 4,-1 0 0,0 0 0,0 0 0,0 0 0,0 1-1,-1-1 1,1 0 0,-1 0 0,0 0 0,-1 1 0,1-1 0,-1 0-1,1 0 1,-1 0 0,0 0 0,-1 0 0,1 0 0,-1 0 0,0 0 0,0-1-1,0 1 1,0 0 0,-1-1 0,1 0 0,-1 1 0,0-1 0,0 0-1,0-1 1,0 1 0,-7 4 0,0 0-153,-1-1 1,1 0-1,-1-1 1,0 0-1,-1-1 1,1 0-1,-1-1 1,0 0-1,-20 2 1,3-3-6678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38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43 260 24575,'4'-2'0,"0"1"0,1 0 0,-1-1 0,0 0 0,-1 0 0,1 0 0,0 0 0,0-1 0,-1 1 0,1-1 0,4-5 0,26-17 0,12 10 0,-34 12 0,0-1 0,0 0 0,0 0 0,-1-1 0,0-1 0,14-8 0,-23 12 0,0 0 0,0 0 0,1 0 0,-1 0 0,-1-1 0,1 1 0,0-1 0,-1 1 0,1-1 0,-1 0 0,0 0 0,1 1 0,-2-1 0,1 0 0,0 0 0,0 0 0,-1 0 0,0 0 0,1 0 0,-1 0 0,0 0 0,-1 0 0,1 0 0,0 0 0,-1 0 0,0 0 0,0 0 0,0 0 0,0 0 0,0 1 0,-2-4 0,1 2 0,-1-1 0,1 1 0,-1 1 0,0-1 0,0 0 0,0 1 0,-1 0 0,1-1 0,-1 1 0,0 1 0,0-1 0,0 0 0,0 1 0,0 0 0,-1 0 0,1 0 0,0 1 0,-1-1 0,0 1 0,1 0 0,-1 0 0,0 1 0,1-1 0,-1 1 0,0 0 0,-7 1 0,4 0 0,1-1 0,-1 1 0,0 1 0,1-1 0,-1 1 0,1 0 0,-1 1 0,1 0 0,0 0 0,0 1 0,0 0 0,0 0 0,1 0 0,0 1 0,-9 8 0,9-5 0,1-1 0,-1 1 0,2 0 0,-1 0 0,1 0 0,0 1 0,1 0 0,0 0 0,1 0 0,0 0 0,0 0 0,0 0 0,1 0 0,1 1 0,0-1 0,0 0 0,1 0 0,2 14 0,-2-16 0,1 1 0,0-1 0,1 0 0,-1 0 0,1 0 0,1 0 0,-1 0 0,1 0 0,0-1 0,1 0 0,0 0 0,0 0 0,0 0 0,0-1 0,1 0 0,0 0 0,0-1 0,0 1 0,1-1 0,0-1 0,-1 1 0,11 3 0,17 4 60,71 15 0,-91-24-246,0 0 1,1-1-1,-1-1 0,1 0 1,-1-1-1,0 0 1,26-7-1,-16 0-6640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39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151 140 24575,'2'0'0,"-1"-1"0,0 1 0,1-1 0,-1 1 0,0-1 0,1 1 0,-1-1 0,0 0 0,0 0 0,0 1 0,0-1 0,1 0 0,-1 0 0,0 0 0,-1 0 0,1 0 0,0 0 0,0-1 0,0 1 0,-1 0 0,1 0 0,-1-1 0,1 1 0,-1 0 0,1-1 0,-1 1 0,0 0 0,1-1 0,-1 1 0,0-1 0,0 1 0,0 0 0,-1-3 0,2-3 0,-1 1 0,-1 0 0,1 0 0,-1 0 0,0-1 0,-3-7 0,3 11 0,0 0 0,0 0 0,-1 0 0,1 0 0,-1 1 0,0-1 0,0 0 0,0 1 0,0-1 0,0 1 0,-1 0 0,1 0 0,-1 0 0,1 0 0,-1 0 0,0 1 0,0-1 0,0 1 0,1 0 0,-1 0 0,-1 0 0,1 0 0,0 0 0,0 0 0,0 1 0,0 0 0,0 0 0,-1 0 0,1 0 0,0 0 0,-3 1 0,1 0 0,1-1 0,0 2 0,0-1 0,1 0 0,-1 1 0,0 0 0,0 0 0,1 0 0,-1 0 0,1 0 0,-1 1 0,1 0 0,0-1 0,0 1 0,1 0 0,-1 1 0,0-1 0,1 0 0,0 1 0,0-1 0,0 1 0,0 0 0,-2 6 0,2-1 0,-1-1 0,1 1 0,1 0 0,0 0 0,0 0 0,1 0 0,0 0 0,0 0 0,1 0 0,0 0 0,1 0 0,3 10 0,-4-15 0,1 0 0,0-1 0,0 1 0,0-1 0,0 1 0,1-1 0,-1 0 0,1 0 0,0 0 0,0 0 0,0 0 0,0-1 0,1 1 0,-1-1 0,0 0 0,1 0 0,0 0 0,-1-1 0,1 1 0,0-1 0,0 0 0,0 0 0,0 0 0,0-1 0,0 1 0,0-1 0,0 0 0,7-1 0,-7 2 0,1-2 0,0 1 0,-1 0 0,1-1 0,0 0 0,-1 0 0,1 0 0,-1-1 0,0 0 0,1 0 0,-1 0 0,0 0 0,0 0 0,0-1 0,0 0 0,-1 0 0,1 0 0,-1 0 0,1 0 0,-1-1 0,0 0 0,-1 1 0,4-7 0,-2 1 0,0 0 0,0 0 0,-2-1 0,1 0 0,-1 1 0,0-1 0,-1 0 0,0 0 0,-1-17 0,0 39 0,-1 0 0,2-1 0,-1 0 0,1 1 0,1-1 0,3 11 0,-4-18 0,0 0 0,0 0 0,1 0 0,0 0 0,0-1 0,0 1 0,0-1 0,1 1 0,-1-1 0,1 0 0,0 0 0,0 0 0,0 0 0,0-1 0,0 1 0,0-1 0,1 0 0,0 0 0,-1 0 0,9 3 0,-7-4-136,1 1-1,0-1 1,-1 0-1,1-1 1,0 1-1,0-1 1,-1 0-1,1-1 0,7 0 1,18-6-6690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40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24575,'-2'93'0,"5"102"0,2-162 0,1-2 0,13 41 0,-18-71 0,4-90 0,-5 82 0,-1-18 0,1-1 0,2 1 0,0-1 0,11-41 0,-12 61 0,1 1 0,0-1 0,0 1 0,1 0 0,0 0 0,0 0 0,0 0 0,0 0 0,1 1 0,0-1 0,7-6 0,-8 9 0,1-1 0,-1 1 0,1 0 0,0 0 0,0 1 0,0-1 0,0 1 0,0 0 0,1 0 0,-1 0 0,0 0 0,0 1 0,1 0 0,-1 0 0,0 0 0,1 0 0,6 2 0,-7-1 0,0 0 0,0 0 0,0 0 0,0 1 0,-1-1 0,1 1 0,0 0 0,-1 0 0,0 0 0,1 1 0,-1-1 0,0 1 0,0 0 0,5 5 0,-3-1 0,0 1 0,-1-1 0,1 1 0,-1-1 0,-1 1 0,5 14 0,-1 5 0,-2 0 0,0 1 0,1 37 0,-4 46-1365,-2-79-5461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41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75 24575,'-1'93'0,"3"104"0,0-183 0,0 0 0,1 0 0,0 0 0,1-1 0,9 23 0,-9-35 0,-1-10 0,-1-12 0,-3-66 0,0 45 0,5-57 0,-2 87 0,0 0 0,0 0 0,1 0 0,1 0 0,0 0 0,0 1 0,2-1 0,-1 1 0,8-12 0,-11 21 0,-1 0 0,0 0 0,0 0 0,1 0 0,-1 0 0,1 0 0,0 1 0,0-1 0,-1 0 0,1 1 0,0 0 0,0-1 0,1 1 0,-1 0 0,0 0 0,0 0 0,1 0 0,-1 0 0,0 1 0,1-1 0,-1 1 0,0-1 0,1 1 0,-1 0 0,1 0 0,2 0 0,-2 1 0,-1 0 0,1 1 0,-1-1 0,0 0 0,0 1 0,0 0 0,0-1 0,0 1 0,0 0 0,0 0 0,0 0 0,-1 0 0,1 0 0,-1 1 0,0-1 0,1 0 0,-1 1 0,0-1 0,0 1 0,-1-1 0,1 1 0,0 0 0,-1-1 0,1 4 0,7 40 0,1 7 0,2 0 0,24 68 0,-33-115 0,2 1 0,-1-1 0,1 0 0,0 0 0,0 0 0,0 0 0,1-1 0,0 0 0,0 0 0,0 0 0,1-1 0,0 1 0,0-1 0,10 5 0,-13-8 0,0 1 0,-1-1 0,1 0 0,0 0 0,0-1 0,0 1 0,0-1 0,0 1 0,0-1 0,0 0 0,1 0 0,-1 0 0,0-1 0,0 1 0,0-1 0,0 1 0,0-1 0,-1 0 0,1 0 0,0-1 0,0 1 0,0 0 0,-1-1 0,1 0 0,-1 0 0,1 1 0,-1-1 0,0-1 0,0 1 0,0 0 0,0 0 0,0-1 0,0 1 0,-1-1 0,1 0 0,1-3 0,1-4 0,0 0 0,0 0 0,-1 0 0,-1 0 0,1 0 0,-2-1 0,1 1 0,-1-13 0,-5-92 0,1 52 0,2 45 0,0-23 0,1 39 0,0 24 0,0-5 0,0-1 0,1 1 0,1-1 0,1 0 0,1 1 0,5 16 0,-7-28 0,0 1 0,0-1 0,1 0 0,-1 0 0,1-1 0,1 1 0,-1 0 0,0-1 0,1 0 0,0 0 0,0 0 0,0 0 0,1-1 0,-1 1 0,1-1 0,0 0 0,0-1 0,0 1 0,0-1 0,0 0 0,11 3 0,-10-4 0,-1 1 0,0-1 0,1 0 0,-1 0 0,1-1 0,0 0 0,-1 0 0,1 0 0,-1 0 0,1-1 0,-1 0 0,1 0 0,-1-1 0,1 1 0,-1-1 0,0 0 0,0-1 0,0 1 0,0-1 0,0 0 0,-1 0 0,1-1 0,-1 1 0,0-1 0,0 0 0,0 0 0,-1 0 0,1-1 0,-1 1 0,0-1 0,0 0 0,-1 0 0,1 0 0,-1 0 0,0 0 0,-1-1 0,3-9 0,1-7 0,-1-1 0,0 1 0,-2 0 0,-1-1 0,0 0 0,-2 1 0,-5-32 0,-1 40 0,-2 19 0,-4 25 0,8 4 0,1 0 0,1-1 0,2 1 0,5 52 0,30 133 0,-17-153 0,-10-43 0,-2-1 0,0 1 0,1 26 0,-2 25 0,-9 104 0,5-175 0,-1 1 0,1-1 0,-1 0 0,0 1 0,0-1 0,0 0 0,0 0 0,-1 1 0,0-1 0,1 0 0,-1-1 0,0 1 0,0 0 0,-1 0 0,1-1 0,0 1 0,-1-1 0,1 0 0,-1 0 0,0 0 0,0 0 0,0 0 0,0-1 0,0 1 0,0-1 0,-1 0 0,1 0 0,0 0 0,-1 0 0,-3 0 0,3-1 0,0 1 0,0-1 0,0 0 0,0-1 0,0 1 0,0-1 0,0 1 0,0-1 0,0 0 0,0-1 0,0 1 0,0-1 0,1 0 0,-1 0 0,1 0 0,-1 0 0,1 0 0,0-1 0,0 0 0,0 1 0,0-1 0,0 0 0,0-1 0,1 1 0,-3-5 0,-2-4-85,0-1 0,1-1-1,0 1 1,1-1 0,1 0-1,0 0 1,1 0 0,1 0-1,0-1 1,0 1 0,2-1-1,0 0 1,1 1 0,0-1-1,5-19 1,1 3-6741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42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149 206 24575,'1'-1'0,"0"1"0,1 0 0,-1-1 0,0 1 0,0-1 0,1 1 0,-1-1 0,0 0 0,0 1 0,0-1 0,0 0 0,0 0 0,0 0 0,0 1 0,0-1 0,0-1 0,0 1 0,0 0 0,-1 0 0,1 0 0,0 0 0,-1 0 0,1-1 0,-1 1 0,1 0 0,-1 0 0,0-1 0,0 1 0,1 0 0,-1-1 0,0 1 0,0 0 0,0-1 0,-1 0 0,2-1 0,-1-1 0,0 1 0,0 0 0,-1 0 0,1 0 0,-1 0 0,1 0 0,-1 1 0,0-1 0,0 0 0,0 0 0,0 0 0,-1 1 0,-2-5 0,2 5 0,0-1 0,0 1 0,0 0 0,-1 0 0,1 1 0,0-1 0,-1 0 0,0 1 0,1-1 0,-1 1 0,0 0 0,1 0 0,-1 0 0,0 0 0,0 1 0,0-1 0,0 1 0,0-1 0,0 1 0,0 0 0,0 0 0,0 1 0,0-1 0,0 1 0,1-1 0,-1 1 0,0 0 0,0 0 0,0 0 0,1 0 0,-1 1 0,0-1 0,1 1 0,-1-1 0,1 1 0,0 0 0,0 0 0,-1 0 0,1 0 0,-1 3 0,-3 2 0,0 0 0,1 1 0,-1 0 0,2 0 0,-1 0 0,1 1 0,1-1 0,0 1 0,0 0 0,0 0 0,-1 16 0,3-17 0,0-1 0,1 1 0,0 0 0,1-1 0,0 1 0,0-1 0,1 1 0,-1-1 0,2 1 0,-1-1 0,1 0 0,0 0 0,0 0 0,1 0 0,0-1 0,1 1 0,-1-1 0,1 0 0,0-1 0,0 1 0,1-1 0,11 9 0,-5-6 0,0-1 0,1-1 0,0 1 0,0-2 0,0 0 0,1 0 0,0-2 0,0 1 0,0-2 0,0 0 0,21 0 0,-23-1 0,0-1 0,0 0 0,0-1 0,0 0 0,0-1 0,0 0 0,0-1 0,22-9 0,-28 9 0,0-1 0,-1 1 0,1-1 0,-1 0 0,0 0 0,0-1 0,-1 1 0,1-1 0,-1 0 0,0-1 0,0 1 0,-1-1 0,0 0 0,0 1 0,0-1 0,0-1 0,-1 1 0,2-8 0,2-12 0,4-46 0,0 0 0,-2 21 0,4-67 0,-12 433 0,1-304-170,0 1-1,1-1 0,0 0 1,1 0-1,1 0 0,0 0 1,6 13-1,5 0-6655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42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24575,'6'0'0,"8"0"0,8 0 0,7 0 0,4 0 0,3 0 0,1 0 0,1 0 0,0 0 0,-1 0 0,1 0 0,-1 0 0,-7 0-8191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43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24575,'0'35'0,"-2"0"0,-2 1 0,-11 50 0,10-66 0,1-1 0,1 1 0,1 0 0,1 40 0,1-55 0,0-1 0,1 0 0,0 1 0,-1-1 0,1 1 0,0-1 0,1 0 0,-1 1 0,1-1 0,0 0 0,0 0 0,0 0 0,1-1 0,-1 1 0,1 0 0,0-1 0,0 0 0,0 1 0,1-1 0,-1-1 0,1 1 0,-1 0 0,1-1 0,0 0 0,0 0 0,0 0 0,0 0 0,6 1 0,-4-1 0,-1-1 0,1 1 0,0-1 0,0 0 0,-1-1 0,1 0 0,0 0 0,0 0 0,0 0 0,0-1 0,-1 0 0,1 0 0,0-1 0,-1 0 0,1 0 0,-1 0 0,1 0 0,-1-1 0,0 0 0,0 0 0,0 0 0,-1-1 0,1 0 0,-1 0 0,0 0 0,0 0 0,0-1 0,0 1 0,-1-1 0,0 0 0,0 0 0,0 0 0,-1-1 0,1 1 0,-1-1 0,-1 1 0,1-1 0,1-8 0,1-28 0,-1 0 0,-2 0 0,-5-43 0,2 22 0,1 106 0,-1-18 0,2 0 0,1 0 0,1 0 0,7 34 0,-8-53 0,0-1 0,1 1 0,0-1 0,0 1 0,0-1 0,1 1 0,-1-1 0,1 0 0,1 0 0,-1-1 0,1 1 0,0-1 0,0 1 0,0-1 0,0 0 0,1-1 0,-1 1 0,1-1 0,0 0 0,0 0 0,1 0 0,-1-1 0,0 0 0,1 0 0,7 2 0,-3-2 0,0 0 0,0-1 0,0 0 0,0-1 0,1 0 0,-1 0 0,0-1 0,0 0 0,0-1 0,0 0 0,13-5 0,-18 5 0,0-1 0,0 1 0,0-1 0,-1 0 0,1-1 0,-1 1 0,0-1 0,0 0 0,0 0 0,0 0 0,-1 0 0,0-1 0,0 1 0,0-1 0,0 0 0,-1 0 0,1 0 0,-1 0 0,-1 0 0,1-1 0,-1 1 0,1-8 0,30-123 0,-34 127 0,-5 18 0,-5 20 0,8-8 0,1 1 0,0-1 0,2 1 0,2 37 0,-1-54 0,0 0 0,0 0 0,1 0 0,0 0 0,0 0 0,0-1 0,1 1 0,-1 0 0,1-1 0,1 0 0,-1 1 0,0-1 0,1 0 0,0 0 0,0 0 0,0 0 0,0-1 0,1 1 0,-1-1 0,1 0 0,0 0 0,0 0 0,0-1 0,1 1 0,-1-1 0,0 0 0,6 2 0,-3-2 0,0-1 0,0 1 0,0-1 0,0-1 0,1 1 0,-1-1 0,0 0 0,0-1 0,0 0 0,1 0 0,-1 0 0,0-1 0,0 0 0,12-6 0,-15 6 0,1-1 0,-1 0 0,0 0 0,0-1 0,0 1 0,0-1 0,-1 0 0,1 0 0,-1 0 0,0 0 0,0 0 0,-1-1 0,1 1 0,-1-1 0,0 0 0,0 0 0,0 0 0,-1 0 0,0 0 0,0 0 0,0-6 0,5-70 0,-6 76 0,0 0 0,0 1 0,0-1 0,-1 0 0,1 1 0,-1-1 0,0 0 0,-1 1 0,1 0 0,-1-1 0,0 1 0,0 0 0,0 0 0,-5-6 0,7 10 0,0-1 0,-1 1 0,1 0 0,-1 0 0,1 0 0,0 0 0,-1 0 0,1 0 0,-1-1 0,1 1 0,-1 0 0,1 0 0,-1 0 0,1 1 0,0-1 0,-1 0 0,1 0 0,-1 0 0,1 0 0,-1 0 0,1 0 0,0 1 0,-1-1 0,1 0 0,-1 0 0,1 1 0,0-1 0,-1 0 0,1 0 0,0 1 0,0-1 0,-1 0 0,1 1 0,0-1 0,-1 0 0,1 1 0,0-1 0,0 1 0,0-1 0,0 0 0,-1 1 0,1-1 0,0 1 0,0-1 0,0 1 0,0-1 0,0 1 0,0-1 0,0 0 0,0 2 0,-6 23 0,2 6 0,0 59 0,4-82 0,0-1 0,0 1 0,1 0 0,1 0 0,-1 0 0,1-1 0,0 1 0,1 0 0,0-1 0,0 0 0,1 0 0,0 0 0,5 7 0,-8-12-4,0-1-1,0 1 1,1-1-1,-1 1 1,1-1-1,-1 0 1,1 0 0,0 0-1,-1 0 1,1 0-1,0 0 1,0 0-1,0 0 1,0 0-1,0-1 1,0 1-1,2-1 1,-2 0 14,-1 0 0,1 0 0,-1 0 0,0-1 0,1 1 0,-1-1 0,0 1 0,1-1 0,-1 1 0,0-1 0,0 0 0,0 1 0,1-1 0,-1 0 0,0 0 0,0 0 0,0 0 0,0 0 0,1-2 0,0 0-103,0-1 0,0 0 1,0 1-1,0-1 0,-1 0 0,1 0 0,-1-1 0,0 1 1,0 0-1,-1 0 0,1 0 0,-1-1 0,0 1 1,0 0-1,-1-5 0,-4-15-6733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5:57:01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 24575,'-2'117'0,"5"130"0,7-210 0,-1-28 0,-9-10 0,1 1 0,-1 0 0,1-1 0,0 1 0,-1-1 0,1 1 0,-1-1 0,1 0 0,-1 1 0,1-1 0,-1 0 0,0 1 0,1-1 0,-1 0 0,0 1 0,1-1 0,-1 0 0,0 1 0,0-1 0,0 0 0,1 0 0,-1 0 0,0-7 0,1 1 0,-1-1 0,0 1 0,0-1 0,-1 1 0,0-1 0,0 1 0,-1 0 0,-3-9 0,-7-42 0,12 55 0,0 0 0,0 0 0,0 0 0,0 0 0,1 0 0,-1 0 0,1 1 0,0-1 0,-1 0 0,1 0 0,1 1 0,-1-1 0,0 0 0,0 1 0,1 0 0,2-3 0,-3 3 0,1 1 0,0-1 0,0 1 0,0 0 0,0 0 0,0 0 0,0 0 0,0 0 0,0 0 0,0 1 0,0-1 0,1 1 0,-1-1 0,0 1 0,1 0 0,-1 0 0,0 0 0,0 0 0,1 0 0,-1 0 0,0 1 0,3 0 0,-3 0 0,0 0 0,0-1 0,0 1 0,0-1 0,1 0 0,-1 0 0,0 0 0,0 0 0,0 0 0,0 0 0,0 0 0,0-1 0,0 1 0,1-1 0,-1 1 0,0-1 0,-1 0 0,1 0 0,0 0 0,0 0 0,0 0 0,0 0 0,-1-1 0,1 1 0,-1-1 0,1 1 0,-1-1 0,1 1 0,-1-1 0,0 0 0,2-3 0,0-1 0,-1 0 0,0 0 0,-1 0 0,1 0 0,-1 0 0,1-9 0,-2 13 0,0-1 0,0 0 0,0 0 0,0 0 0,0 1 0,0-1 0,-1 0 0,0 0 0,1 1 0,-1-1 0,0 0 0,0 1 0,0-1 0,-1 1 0,-2-5 0,3 7 0,1-1 0,0 1 0,-1 0 0,1 0 0,0 0 0,-1 0 0,1-1 0,-1 1 0,1 0 0,0 0 0,-1 0 0,1 0 0,-1 0 0,1 0 0,0 0 0,-1 0 0,1 0 0,-1 0 0,1 0 0,0 1 0,-1-1 0,1 0 0,-1 0 0,1 0 0,0 0 0,-1 1 0,1-1 0,0 0 0,-1 0 0,1 1 0,0-1 0,-1 0 0,1 0 0,0 1 0,0-1 0,-1 0 0,1 1 0,0-1 0,0 1 0,0-1 0,0 0 0,-1 1 0,1-1 0,0 0 0,0 1 0,0-1 0,0 1 0,0-1 0,0 0 0,0 1 0,0-1 0,0 1 0,-6 24 0,2 0 0,1 1 0,0 41 0,3-60 0,1 1 0,0 0 0,0-1 0,1 1 0,4 13 0,-5-18 0,0-1 0,1 1 0,-1 0 0,1-1 0,-1 0 0,1 1 0,0-1 0,0 0 0,0 0 0,0 0 0,0 0 0,0 0 0,0-1 0,1 1 0,-1-1 0,4 2 0,-4-2 0,-1 0 0,0-1 0,1 1 0,-1-1 0,1 1 0,-1-1 0,1 0 0,-1 0 0,1 0 0,-1 0 0,1 0 0,-1 0 0,1 0 0,-1 0 0,1 0 0,-1-1 0,1 1 0,-1-1 0,1 1 0,-1-1 0,1 1 0,-1-1 0,0 0 0,3-1 0,-2-1 0,0 1 0,0-1 0,0 0 0,0 1 0,0-1 0,0 0 0,-1 0 0,0 0 0,1 0 0,0-6 0,2-7 0,-1 0 0,-1 0 0,1-25 0,-5-98 0,1 161 0,1-4 0,-1 1 0,5 32 0,-3-46 0,0-1 0,-1 1 0,1-1 0,1 0 0,-1 1 0,1-1 0,0 0 0,0 0 0,0 0 0,0 0 0,1 0 0,-1 0 0,1-1 0,0 1 0,0-1 0,0 0 0,1 0 0,4 3 0,-7-5 0,0-1 0,0 1 0,0 0 0,0-1 0,0 1 0,0-1 0,0 1 0,0-1 0,1 0 0,-1 1 0,0-1 0,0 0 0,0 0 0,1 0 0,-1 0 0,0 0 0,0 0 0,1 0 0,-1 0 0,0-1 0,0 1 0,0 0 0,1-1 0,-1 1 0,0-1 0,0 0 0,0 1 0,1-2 0,0 0 0,0 0 0,0 0 0,0-1 0,0 1 0,-1-1 0,1 0 0,-1 1 0,0-1 0,0 0 0,0 0 0,1-4 0,1-9 0,0-1 0,-1 1 0,0-19 0,-2 34 0,0-1 0,0-9 0,0 0 0,0 0 0,1-1 0,1 1 0,0 1 0,0-1 0,1 0 0,7-16 0,-9 26 0,-1 1 0,0 0 0,0 0 0,0-1 0,0 1 0,0 0 0,1 0 0,-1-1 0,0 1 0,0 0 0,0 0 0,1 0 0,-1-1 0,0 1 0,0 0 0,1 0 0,-1 0 0,0 0 0,0 0 0,1 0 0,-1 0 0,0-1 0,1 1 0,-1 0 0,0 0 0,0 0 0,1 0 0,-1 0 0,0 0 0,1 0 0,-1 1 0,0-1 0,0 0 0,1 0 0,-1 0 0,0 0 0,1 0 0,-1 0 0,0 0 0,1 1 0,10 12 0,3 17 0,-7 6 0,-1 1 0,-2 0 0,-2 0 0,-1 0 0,-5 50 0,1 3 0,4-18 0,-3 72 0,2-141 0,0-1 0,0 1 0,0 0 0,-1-1 0,1 1 0,-1-1 0,1 1 0,-1-1 0,0 1 0,0-1 0,0 0 0,0 1 0,0-1 0,-1 0 0,1 0 0,-1 0 0,1 0 0,-1 0 0,0 0 0,0 0 0,0 0 0,0-1 0,0 1 0,0-1 0,0 0 0,0 1 0,-1-1 0,1 0 0,-1 0 0,1 0 0,-4 0 0,3-1 0,-1 0 0,1-1 0,-1 1 0,1-1 0,-1 0 0,1 0 0,0 0 0,0 0 0,-1 0 0,1-1 0,0 0 0,0 1 0,0-1 0,1 0 0,-1-1 0,0 1 0,1 0 0,-1-1 0,1 1 0,0-1 0,0 0 0,0 0 0,-2-3 0,0-1-40,0 0 0,1 0 0,-1 0 0,1 0-1,1-1 1,-1 0 0,1 1 0,1-1 0,-1 0 0,1 0 0,1 0-1,-1 0 1,1 0 0,1 0 0,0 0 0,0 0 0,0 1-1,1-1 1,0 0 0,1 1 0,-1-1 0,1 1 0,1-1 0,0 1-1,0 1 1,0-1 0,1 0 0,0 1 0,0 0 0,0 0-1,1 1 1,0-1 0,9-6 0,11-2-6786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43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24575,'0'-6'0,"0"-9"0,6-1 0,9 2 0,7 3 0,6-2 0,5 1 0,3 2 0,1-3 0,1 0 0,0 3 0,0 3 0,-1 2 0,-6 3-8191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50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8208 261 24575,'-47'-1'0,"-1"-2"0,-71-15 0,-177-19 0,212 26 0,0 5 0,-145 7 0,82 2 0,-724-4 0,835 3 0,-1 2 0,-40 9 0,37-6 0,-60 4 0,-617-9 0,346-5 0,-899 3 0,1233-2 0,0-1 0,-40-10 0,37 6 0,-60-4 0,48 7 0,-52-10 0,56 6 0,-73-3 0,71 10 0,0-2 0,-69-14 0,73 11 0,-1 1 0,-77 4 0,-21-3 0,57-12 0,65 10 0,-1 1 0,-24-1 0,-1 3 0,7 2 0,0-3 0,-56-12 0,42 7 0,0 3 0,0 2 0,0 2 0,-58 6 0,-6-1 0,72-2 0,0-2 0,0-2 0,-76-15 0,69 9 0,-1 2 0,0 3 0,0 2 0,-58 7 0,-6-3 0,88 1 0,1 0 0,-55 14 0,17-4 0,37-7 0,-1 2 0,1 1 0,1 1 0,0 1 0,0 2 0,1 1 0,1 2 0,1 1 0,-28 20 0,38-23 0,1 1 0,0 0 0,1 1 0,1 1 0,0 1 0,1 0 0,1 1 0,1 0 0,1 1 0,0 0 0,2 1 0,0 0 0,-11 41 0,11-29 0,-22 48 0,0 3 0,24-51 0,1 0 0,2 1 0,1-1 0,2 1 0,5 60 0,-1-7 0,-3-44 0,2 0 0,1-1 0,14 62 0,-1-37 0,-2 1 0,-4 0 0,3 114 0,-15 290 0,4-445 0,1 1 0,10 47 0,-6-46 0,-2 1 0,2 34 0,-7-36 0,-2 344 0,-15-260 0,9-73 0,-3 64 0,11-18 0,1-46 0,-1 0 0,-3-1 0,-8 51 0,2-40 0,3 1 0,3-1 0,1 51 0,-2 50 0,-13-61 0,11-66 0,2 0 0,-3 25 0,4 416 0,5-239 0,-3-149 0,-1-41 0,1 0 0,2-1 0,1 1 0,14 63 0,36 123 0,-22-88 0,48 252 0,-66-256 0,5 33 0,19 128 0,-30-249 0,1 77 0,-4-24 0,27 56 0,-28-135 0,0 0 0,1 0 0,0-1 0,1 1 0,1-1 0,9 19 0,-11-27 0,0 0 0,1 0 0,0 0 0,0-1 0,0 0 0,1 0 0,0 0 0,0 0 0,0-1 0,0 1 0,1-1 0,0-1 0,-1 1 0,1-1 0,1 0 0,8 3 0,20 5 0,1-1 0,0-1 0,1-3 0,-1 0 0,63-1 0,-56-3 0,79 15 0,-77-10 0,72 4 0,-78-11 0,28 0 0,1 3 0,86 14 0,-73-6 0,0-5 0,156-6 0,-92-3 0,1923 3 0,-2031-2 0,-1-1 0,42-10 0,-39 6 0,62-4 0,-51 10 0,-15 1 0,0-1 0,63-11 0,-51 4 0,0 2 0,53 0 0,-5 1 0,-6-11 0,-66 10 0,48-4 0,-24 7 0,-5 2 0,0-3 0,58-12 0,-65 10 0,1 1 0,-1 2 0,39 2 0,-36 0 0,0 0 0,54-11 0,-41 5 0,0 1 0,77 1 0,6 1 0,-20-14 0,-76 11 0,64-5 0,-61 11 0,0-1 0,72-16 0,-56 9 0,1 3 0,-1 2 0,108 7 0,-44 0 0,-87-4 0,1 0 0,-1-3 0,59-12 0,-65 11 0,0 1 0,41 0 0,-43 3 0,0-1 0,0-1 0,31-8 0,-9 2 0,0 2 0,0 1 0,1 3 0,-1 2 0,50 6 0,122-6 0,-70-30 0,-30 8 0,-28 4 0,57-14 0,-96 19 0,0-3 0,0-1 0,-2-3 0,-1-3 0,50-30 0,-86 46 0,0-1 0,-1-1 0,0 0 0,0 0 0,-1-2 0,-1 1 0,0-1 0,-1-1 0,0 0 0,0-1 0,-2 0 0,0 0 0,0 0 0,-1-1 0,8-28 0,24-100 0,-26 83 0,-5 29 0,-2 0 0,4-62 0,-9 55 0,1-1 0,2 2 0,10-46 0,-5 27 0,-2 0 0,-3 0 0,-2 0 0,-6-58 0,1-6 0,3-1839 0,-2 1937 0,0-1 0,-1 1 0,-8-28 0,4 24 0,-4-50 0,7-363 0,7 226 0,-2 121 0,-3-106 0,-15 111 0,11 64 0,2 0 0,-3-26 0,-11-85 0,10 88 0,-3-63 0,9 83 0,-2 0 0,-8-36 0,5 34 0,-4-49 0,5 17 0,-16-62 0,16 88 0,-10-32 0,-3 2 0,-46-109 0,29 98 0,-85-129 0,92 153 0,24 40 0,-1 0 0,0 0 0,0 1 0,-1 0 0,-1 0 0,1 1 0,-2 0 0,1 0 0,-1 1 0,-14-10 0,-70-33-1365,74 38-5461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53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584 0 24575,'-2'6'0,"0"-1"0,0 0 0,0 0 0,-1 0 0,1 0 0,-1 0 0,-1-1 0,1 1 0,-1-1 0,1 0 0,-8 6 0,-9 13 0,-27 44 0,15-25 0,3 2 0,-43 82 0,46-65 0,3 0 0,2 2 0,3 0 0,-18 125 0,22-96 0,5-38 0,-4 90 0,12-115 0,-2-1 0,-12 50 0,-1 7 0,-21 166 0,2-31 0,19-130 0,8-48 0,-6 79 0,14-85 0,-1 29 0,-18 124 0,9-108 0,3 1 0,7 154 0,3-91 0,-3 871 0,2-979 0,1-1 0,10 42 0,-5-39 0,2 61 0,14 126 0,-10-126 0,2-19 0,-10-56 0,-1-1 0,2 29 0,19 142 0,-16-137 0,25 90 0,-13-54 0,55 151 0,-57-191 0,1 0 0,4-1 0,57 93 0,-45-89 0,-24-34 0,2-1 0,30 35 0,10 14 0,-44-54 0,0-1 0,2-1 0,0 0 0,16 15 0,11 4 0,241 221 0,-246-218 0,-19-19 0,0-1 0,1 0 0,26 18 0,-42-34 0,-1-1 0,1 1 0,-1-1 0,0 1 0,1-1 0,0 1 0,-1-1 0,1 1 0,-1-1 0,1 0 0,-1 1 0,1-1 0,0 0 0,-1 0 0,1 1 0,0-1 0,-1 0 0,1 0 0,0 0 0,0 0 0,-1 0 0,1 0 0,0 0 0,-1 0 0,1 0 0,0 0 0,-1 0 0,1 0 0,1-1 0,-7-19 0,-29-37 0,30 52 0,-51-65 0,44 57 0,0 1 0,1-1 0,0-1 0,1 0 0,0 0 0,1-1 0,-7-20 0,1-7 0,-2 0 0,-24-43 0,84 160 0,2-3 0,4-1 0,3-3 0,93 93 0,-145-160 0,0-1 0,-1 0 0,1 1 0,0 0 0,-1-1 0,1 1 0,-1-1 0,1 1 0,-1 0 0,1-1 0,-1 1 0,1 0 0,-1-1 0,0 1 0,1 0 0,-1 0 0,0-1 0,0 1 0,1 0 0,-1 0 0,0 0 0,0 0 0,0-1 0,0 1 0,0 0 0,0 1 0,-1-2 0,0 1 0,1 0 0,-1-1 0,0 1 0,0-1 0,1 1 0,-1-1 0,0 1 0,0-1 0,0 1 0,0-1 0,0 0 0,1 0 0,-1 1 0,0-1 0,0 0 0,0 0 0,-1 0 0,-48-3 0,-57-22 0,54 11 0,-1 2 0,0 3 0,-86-4 0,10 15 0,124-1-1,14 2-27,2 0-1308,6 5-5490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54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24575,'0'6'0,"7"2"0,1 6 0,0 7 0,-2 6 0,-1 4 0,-2 3 0,-2 3 0,0 0 0,-1 1 0,0-1 0,-1 0 0,1 0 0,0 0 0,-1 0 0,-5-7 0,-2-14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55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24575,'0'-6'0,"6"-2"0,8-6 0,8-1 0,6-3 0,5 0 0,3 5 0,1 3 0,1 4 0,0 3 0,0 2 0,-1 1 0,-6 0-8191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55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24575,'29'0'0,"-8"1"0,0-1 0,36-5 0,-53 5 0,0-1 0,1 0 0,-1 0 0,0 0 0,0 0 0,0-1 0,0 0 0,0 0 0,0 0 0,-1 0 0,1 0 0,-1-1 0,0 0 0,1 0 0,-1 0 0,0 0 0,0 0 0,-1 0 0,3-5 0,-4 7 0,0 0 0,-1 0 0,1 0 0,0-1 0,-1 1 0,1 0 0,-1 0 0,0-1 0,1 1 0,-1 0 0,0-1 0,0 1 0,0 0 0,0-1 0,0 1 0,0 0 0,0-1 0,0 1 0,-1 0 0,1-1 0,-1 1 0,1 0 0,0 0 0,-1-1 0,-1 0 0,1 0 0,-1 0 0,1 1 0,-1 0 0,0-1 0,0 1 0,0 0 0,0 0 0,0 0 0,0 0 0,0 0 0,0 0 0,0 1 0,-4-2 0,-1 1 0,0 0 0,0 0 0,0 1 0,0 0 0,0 0 0,0 1 0,1 0 0,-1 0 0,-7 2 0,10-1 0,0 0 0,0 1 0,0-1 0,0 1 0,0 0 0,1 0 0,-1 0 0,1 0 0,0 1 0,0-1 0,0 1 0,1 0 0,-1 0 0,1 0 0,0 0 0,0 0 0,0 1 0,1-1 0,-1 1 0,1-1 0,0 1 0,0 6 0,-2 12 0,1 1 0,2 0 0,2 28 0,-1-23 0,-1-23 0,0-1 0,1 1 0,-1 0 0,1 0 0,0-1 0,1 1 0,-1-1 0,1 1 0,0-1 0,0 1 0,1-1 0,-1 0 0,7 8 0,-6-10 0,1 0 0,0 0 0,0 0 0,0 0 0,0-1 0,0 1 0,1-1 0,-1 0 0,1 0 0,-1-1 0,1 0 0,0 1 0,0-2 0,-1 1 0,1 0 0,8-1 0,-5 0-97,0 1-1,0-2 1,0 1-1,0-1 1,0 0-1,0-1 1,-1 0-1,1 0 1,-1-1-1,1 0 1,-1 0-1,0 0 0,12-9 1,-1-4-6729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55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24575,'6'0'0,"9"-6"0,1-2-8191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55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 24575,'-2'0'0,"0"0"0,-1 1 0,1-1 0,0 1 0,0 0 0,0 0 0,0 0 0,0 0 0,0 0 0,0 0 0,0 0 0,0 1 0,1-1 0,-1 1 0,1-1 0,-4 4 0,-22 34 0,20-28 0,1 0 0,0-1 0,1 1 0,0 1 0,1-1 0,0 1 0,1-1 0,0 1 0,-2 22 0,3-7 0,1-1 0,5 53 0,-3-76 0,-1 1 0,1-1 0,-1 1 0,1-1 0,0 1 0,0-1 0,0 0 0,1 1 0,-1-1 0,1 0 0,0 0 0,0 0 0,0 0 0,0 0 0,1 0 0,-1-1 0,1 1 0,-1-1 0,1 0 0,4 3 0,-2-3 0,-1 0 0,1 0 0,-1 0 0,1-1 0,0 0 0,0 0 0,0 0 0,-1-1 0,1 1 0,0-1 0,0 0 0,0-1 0,7 0 0,-4-1 0,-1 1 0,1-1 0,-1 0 0,1-1 0,-1 1 0,0-2 0,0 1 0,-1-1 0,1 0 0,-1 0 0,1-1 0,-2 1 0,1-1 0,0-1 0,-1 1 0,0-1 0,0 0 0,0 0 0,3-9 0,23-79-1365,-23 64-5461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56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24575,'2'128'0,"-5"144"0,2-268 9,1-1 1,-1 1-1,0 0 0,0 0 0,-1 0 1,1-1-1,-1 1 0,0-1 0,0 1 0,0-1 1,0 0-1,-4 4 0,6-6-18,-1-1 1,1 1-1,-1-1 0,0 1 0,1-1 1,-1 1-1,0-1 0,1 1 0,-1-1 1,0 1-1,0-1 0,0 0 0,1 0 1,-1 1-1,0-1 0,0 0 0,0 0 1,0 0-1,1 0 0,-1 0 0,0 0 1,-1 0-1,0-1-62,1 0-1,0 1 1,-1-1 0,1 0-1,0 0 1,0 0 0,0 0-1,0 0 1,0 0 0,0-1-1,0 1 1,0 0 0,0 0-1,0-1 1,1 1 0,-1-1-1,0-1 1,-7-19-6755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56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 24575,'36'-2'0,"0"-2"0,60-13 0,-50 7 0,-25 5 0,0-1 0,37-17 0,-19 7 0,-37 15 0,-1 1 0,0-1 0,1 1 0,-1 0 0,0-1 0,1 1 0,-1 0 0,0 0 0,1 0 0,-1 0 0,1 0 0,-1 0 0,0 0 0,1 1 0,-1-1 0,0 0 0,1 1 0,-1-1 0,0 1 0,1-1 0,-1 1 0,0 0 0,0 0 0,0-1 0,0 1 0,1 0 0,-1 0 0,-1 0 0,1 0 0,0 0 0,0 0 0,0 0 0,0 1 0,-1-1 0,1 0 0,0 0 0,-1 1 0,0-1 0,1 0 0,-1 1 0,0-1 0,1 0 0,-1 3 0,2 9 0,0-1 0,-1 1 0,-1 23 0,-1-25 0,1 25 0,-1-7 0,1 0 0,5 39 0,-4-60 0,1 0 0,0-1 0,0 1 0,0-1 0,1 1 0,0-1 0,0 0 0,1 0 0,0 0 0,0-1 0,1 1 0,0-1 0,9 9 0,-13-13 0,1 0 0,0-1 0,-1 1 0,1-1 0,0 1 0,0-1 0,0 1 0,0-1 0,0 0 0,0 0 0,1 0 0,-1 0 0,0-1 0,1 1 0,-1 0 0,0-1 0,1 0 0,-1 0 0,0 1 0,1-1 0,-1-1 0,1 1 0,-1 0 0,0-1 0,1 1 0,-1-1 0,0 1 0,1-1 0,-1 0 0,0 0 0,0 0 0,0 0 0,0-1 0,0 1 0,3-4 0,0 1 0,-1-1 0,-1 1 0,1-1 0,-1 0 0,0-1 0,0 1 0,0-1 0,-1 1 0,0-1 0,0 0 0,0 0 0,-1 1 0,2-9 0,0-13 0,-1-1 0,-2 1 0,-4-53 0,3 71 0,-1-1 0,0 0 0,0 1 0,0-1 0,-2 1 0,1-1 0,-1 1 0,0 1 0,-1-1 0,0 0 0,0 1 0,-1 0 0,0 0 0,-10-9 0,13 14 5,-1 0-1,1 1 0,0-1 0,-1 1 1,0 0-1,0 0 0,1 0 0,-1 0 1,0 1-1,0-1 0,-1 1 1,1 0-1,0 1 0,0-1 0,-1 1 1,1-1-1,0 1 0,0 1 1,-1-1-1,1 1 0,0-1 0,0 1 1,-1 0-1,1 1 0,0-1 0,0 1 1,-4 2-1,2-1-87,1 1 1,0 0-1,0 0 1,0 0-1,0 0 1,1 1-1,0 0 1,0 0-1,0 0 1,0 1-1,1-1 1,0 1-1,0 0 1,1 0-1,-1 0 1,1 0-1,-1 9 1,-2 12-6744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5:57:02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3 410 24575,'2'-6'0,"0"0"0,1 1 0,0 0 0,0-1 0,0 1 0,0 0 0,1 0 0,0 1 0,0-1 0,0 1 0,0 0 0,6-4 0,3-4 0,-5 2 0,1-1 0,-1-1 0,-1 1 0,0-1 0,-1 0 0,0-1 0,-1 1 0,0-1 0,3-14 0,-3 8 0,-1 0 0,-1 0 0,-1-1 0,0 1 0,-3-35 0,2 52 0,-1 0 0,0 0 0,0 0 0,-1 0 0,1 0 0,0 0 0,-1 0 0,1 0 0,-1 1 0,1-1 0,-1 0 0,0 0 0,0 0 0,0 1 0,0-1 0,0 0 0,0 1 0,-1-1 0,1 1 0,-1-1 0,1 1 0,-1 0 0,1 0 0,-1 0 0,1-1 0,-1 1 0,-3-1 0,3 2 0,-1 0 0,1 1 0,0-1 0,-1 0 0,1 1 0,-1-1 0,1 1 0,0 0 0,0 0 0,-1 0 0,1 0 0,0 0 0,0 0 0,0 1 0,0-1 0,0 1 0,1-1 0,-1 1 0,0 0 0,1-1 0,-1 1 0,1 0 0,-2 3 0,-6 7 0,1 1 0,0 0 0,1 0 0,1 1 0,0 0 0,1 0 0,1 0 0,0 0 0,-4 26 0,4 4 0,3 87 0,2-85 0,0-30 0,0 1 0,1-1 0,1 0 0,9 30 0,-11-41 0,1-1 0,0 0 0,0 1 0,0-1 0,0 0 0,1 0 0,0 0 0,0-1 0,5 7 0,-6-9 0,0 0 0,-1 0 0,1 1 0,0-1 0,0 0 0,0-1 0,0 1 0,0 0 0,0-1 0,0 1 0,0-1 0,0 1 0,0-1 0,0 0 0,0 0 0,0 0 0,0 0 0,0 0 0,0 0 0,0-1 0,0 1 0,3-2 0,-1 0 0,0 0 0,-1-1 0,1 1 0,-1-1 0,1 0 0,-1 0 0,0 0 0,0 0 0,-1-1 0,1 1 0,-1-1 0,0 0 0,0 0 0,0 1 0,0-1 0,0 0 0,-1-1 0,0 1 0,0 0 0,0 0 0,0-1 0,-1-7 0,3-9 0,-2 0 0,-1 0 0,-3-28 0,3 46 0,-1-1 0,1 1 0,-1-1 0,0 1 0,0 0 0,-1 0 0,1-1 0,-1 1 0,1 0 0,-1 0 0,0 0 0,0 0 0,-1 1 0,1-1 0,0 1 0,-1-1 0,1 1 0,-6-4 0,6 5 0,1 1 0,-1-1 0,0 0 0,1 1 0,-1-1 0,1 1 0,-1 0 0,0 0 0,1 0 0,-1-1 0,0 1 0,1 1 0,-1-1 0,0 0 0,1 0 0,-1 1 0,1-1 0,-1 1 0,1-1 0,-1 1 0,0-1 0,1 1 0,0 0 0,-1 0 0,1 0 0,0 0 0,-1 0 0,1 0 0,0 0 0,0 1 0,0-1 0,0 0 0,0 1 0,0-1 0,0 0 0,0 1 0,1-1 0,-1 1 0,0-1 0,0 3 0,0-1 4,0 0 1,0 0-1,0 0 0,1 0 0,-1 0 0,1 0 0,-1 0 1,1 0-1,0 0 0,0 0 0,1 0 0,-1 0 0,1 0 0,-1 0 1,1 0-1,0 0 0,0 0 0,0-1 0,3 6 0,2 3-169,1-1 0,0 0 0,14 14-1,-10-11-621,4 5-6039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57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115 518 24575,'2'-6'0,"1"0"0,-1 1 0,1 0 0,0-1 0,0 1 0,1 0 0,-1 0 0,1 1 0,0-1 0,0 1 0,1 0 0,5-4 0,2-4 0,2-2 0,-1 0 0,0-1 0,-1-1 0,0 0 0,-1-1 0,-1 0 0,-1 0 0,14-38 0,-11 21 0,14-52 0,-25 79 0,0 0 0,0 1 0,0-1 0,-1 0 0,0 1 0,-1-1 0,1 0 0,-1 1 0,-1-1 0,-2-11 0,1 15 0,1-1 0,-1 0 0,1 1 0,-1-1 0,0 1 0,-1 0 0,1 0 0,0 0 0,-1 0 0,0 1 0,1-1 0,-1 1 0,0 0 0,0 0 0,0 1 0,-1-1 0,1 1 0,0 0 0,-1 0 0,1 0 0,-1 1 0,1-1 0,0 1 0,-1 0 0,-4 1 0,1-1 0,0 0 0,0 0 0,0 1 0,0 0 0,0 1 0,0 0 0,0 0 0,1 1 0,-1 0 0,1 0 0,0 0 0,0 1 0,-9 6 0,8-1 0,0 0 0,0 1 0,1 0 0,0 0 0,1 0 0,1 1 0,-1 0 0,-5 18 0,2 0 0,1-1 0,-7 42 0,9-12 0,2 0 0,2 0 0,10 87 0,-7-137 0,0 0 0,1 0 0,0 0 0,0 0 0,1-1 0,0 1 0,1-1 0,-1 0 0,1 0 0,1 0 0,-1 0 0,1-1 0,10 11 0,-11-14 0,-1 1 0,1-1 0,0 0 0,0 0 0,0-1 0,1 1 0,-1-1 0,0 0 0,1 0 0,-1-1 0,1 1 0,0-1 0,0 0 0,0 0 0,-1 0 0,1-1 0,0 0 0,0 0 0,0 0 0,0-1 0,0 1 0,-1-1 0,9-2 0,-10 1 0,1-1 0,0 1 0,0-1 0,-1 0 0,0 0 0,1 0 0,-1 0 0,0 0 0,-1-1 0,1 1 0,0-1 0,-1 0 0,0 0 0,0 0 0,0 0 0,-1 0 0,1 0 0,-1-1 0,0 1 0,0 0 0,0-1 0,-1 1 0,0-6 0,2 0 0,-1-1 0,-1 0 0,0 1 0,-1-1 0,0 1 0,0-1 0,-1 0 0,-6-17 0,5 22 11,0 1 0,0-1 0,-1 0 0,0 1 0,0 0 0,0 0-1,-1 0 1,0 0 0,0 1 0,-5-5 0,8 8-61,0-1 1,0 1-1,0-1 1,0 1-1,0 0 1,0 0-1,-1 0 1,1 0-1,0 0 1,-1 1-1,1-1 1,0 1-1,-1-1 1,1 1-1,-1 0 1,1 0-1,-1 0 1,1 0-1,0 1 1,-1-1-1,1 0 1,0 1-1,-1 0 1,1 0-1,0-1 1,-1 1-1,1 1 1,0-1-1,-2 2 1,-10 11-6777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58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24575,'-1'67'0,"3"79"0,-2-142 0,0-1 0,1 0 0,-1 1 0,1-1 0,0 0 0,0 1 0,0-1 0,0 0 0,0 0 0,1 0 0,0 0 0,-1 0 0,1-1 0,0 1 0,0 0 0,0-1 0,1 1 0,-1-1 0,1 0 0,-1 0 0,1 0 0,0 0 0,0 0 0,0-1 0,0 1 0,0-1 0,0 0 0,0 0 0,0 0 0,0 0 0,1 0 0,-1-1 0,0 0 0,1 1 0,4-1 0,-4-1 0,0 1 0,1-1 0,-1 0 0,0 0 0,1 0 0,-1 0 0,0-1 0,0 0 0,0 1 0,0-2 0,0 1 0,-1 0 0,1-1 0,-1 0 0,1 1 0,-1-2 0,0 1 0,0 0 0,0 0 0,-1-1 0,1 0 0,-1 1 0,0-1 0,0 0 0,0 0 0,2-7 0,0-11 0,0 0 0,-2 0 0,-1 0 0,0-1 0,-4-31 0,0 107 0,1-27 0,0-1 0,2 1 0,5 44 0,-5-65 0,1 0 0,-1 0 0,1-1 0,1 1 0,-1 0 0,1-1 0,0 1 0,0-1 0,0 1 0,0-1 0,1 0 0,0 0 0,0 0 0,0 0 0,0 0 0,1-1 0,-1 1 0,1-1 0,0 0 0,0 0 0,0-1 0,0 1 0,1-1 0,-1 0 0,1 0 0,4 1 0,-5-2 0,0 0 0,0 0 0,-1-1 0,1 0 0,0 0 0,0 0 0,0 0 0,0-1 0,-1 1 0,1-1 0,0 0 0,0 0 0,-1 0 0,1-1 0,-1 1 0,1-1 0,-1 0 0,1 0 0,-1 0 0,0 0 0,0-1 0,0 0 0,0 1 0,-1-1 0,1 0 0,2-4 0,1-2 0,0 0 0,-1 0 0,0 0 0,-1-1 0,0 0 0,0 0 0,-1 0 0,2-13 0,1-5 0,24-149 0,-30 376 0,1-195 0,-1 0 0,1 0 0,0 0 0,0-1 0,1 1 0,-1 0 0,1 0 0,0-1 0,0 1 0,0-1 0,0 1 0,0-1 0,1 0 0,0 0 0,-1 0 0,1 0 0,0-1 0,0 1 0,1-1 0,-1 0 0,1 0 0,-1 0 0,1 0 0,-1 0 0,1-1 0,0 0 0,0 0 0,0 0 0,0 0 0,0 0 0,0-1 0,0 0 0,0 0 0,0 0 0,0 0 0,0-1 0,0 1 0,0-1 0,0 0 0,-1 0 0,1-1 0,0 1 0,0-1 0,-1 1 0,1-1 0,-1-1 0,1 1 0,-1 0 0,0-1 0,0 1 0,0-1 0,0 0 0,-1 0 0,1 0 0,2-5 0,3-9 0,0 0 0,-2-1 0,0 0 0,0 0 0,-2 0 0,4-37 0,-12 125 0,8 93 0,1-131-1365,3-7-5461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58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24575,'0'-6'0,"0"-9"0,0-7 0,6 0 0,9 4 0,1-2 0,4 3 0,5 5 0,5 3 0,2 5 0,3 2 0,2 1 0,-7 1-8191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1:59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2 190 24575,'-1'-29'0,"1"16"0,-1 0 0,2 1 0,-1-1 0,2 0 0,3-17 0,-4 27 0,0 0 0,1-1 0,-1 1 0,1 0 0,0 0 0,0 0 0,0 0 0,0 0 0,0 0 0,0 1 0,1-1 0,0 1 0,-1 0 0,1-1 0,0 1 0,0 0 0,0 1 0,0-1 0,0 0 0,1 1 0,-1 0 0,1 0 0,6-2 0,4 0 0,0 1 0,0 0 0,0 1 0,0 1 0,0 0 0,1 1 0,14 2 0,-28-3 0,0 1 0,0-1 0,0 0 0,0 1 0,0-1 0,-1 0 0,1 1 0,0-1 0,0 1 0,-1-1 0,1 1 0,0 0 0,0-1 0,-1 1 0,1 0 0,-1-1 0,1 1 0,-1 0 0,1 0 0,-1-1 0,1 1 0,-1 0 0,0 0 0,1 0 0,-1 0 0,0 0 0,0 0 0,0 0 0,0-1 0,0 1 0,0 0 0,0 0 0,0 0 0,0 0 0,0 0 0,0 0 0,0 0 0,-1 0 0,1 0 0,0-1 0,-1 1 0,1 0 0,-1 0 0,0 1 0,-27 46 0,19-33 0,1-2 0,-2 4 0,0 1 0,2-1 0,0 1 0,1 1 0,-6 21 0,12-37 0,1 0 0,-1 0 0,0 0 0,1 0 0,0 0 0,0 0 0,0 0 0,0 0 0,1 0 0,-1 0 0,1 0 0,-1 1 0,1-1 0,0-1 0,0 1 0,1 0 0,-1 0 0,1 0 0,-1-1 0,1 1 0,0-1 0,0 1 0,0-1 0,0 0 0,0 1 0,1-1 0,-1 0 0,0-1 0,1 1 0,0 0 0,-1-1 0,1 1 0,0-1 0,0 0 0,0 0 0,0 0 0,0 0 0,0-1 0,0 1 0,4-1 0,0 1-105,1 0 0,-1-1 0,1 1 0,0-2 0,-1 1 0,1-1 0,-1 0 0,0-1 0,1 0 0,-1 0 0,0 0 0,10-6 0,16-9-6721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2:00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95 24575,'0'12'0,"-1"-9"0,0 1 0,1-1 0,0 1 0,0-1 0,0 1 0,0-1 0,1 0 0,-1 1 0,1-1 0,0 0 0,0 1 0,0-1 0,0 0 0,1 0 0,-1 0 0,1 0 0,3 4 0,-5-6 0,1-1 0,-1 0 0,1 0 0,-1 0 0,1 0 0,-1 0 0,1 0 0,-1 0 0,0 0 0,1-1 0,-1 1 0,1 0 0,-1 0 0,1 0 0,-1 0 0,1-1 0,-1 1 0,0 0 0,1 0 0,-1-1 0,0 1 0,1 0 0,-1 0 0,0-1 0,1 1 0,-1-1 0,0 1 0,1 0 0,-1-1 0,0 1 0,0-1 0,0 1 0,1 0 0,-1-1 0,0 1 0,0-1 0,0 1 0,0-1 0,0 1 0,0-1 0,0 1 0,0-1 0,0 1 0,0-1 0,4-22 0,-4 20 0,0 1 0,0 0 0,0-1 0,0 1 0,0 0 0,0-1 0,-1 1 0,1 0 0,-1-1 0,0 1 0,0 0 0,0 0 0,0 0 0,0 0 0,0 0 0,0 0 0,-1 0 0,-2-3 0,2 4 0,1 0 0,-1 0 0,0 0 0,1 0 0,-1 0 0,0 1 0,0-1 0,1 1 0,-1-1 0,0 1 0,0 0 0,0 0 0,0 0 0,0 0 0,1 0 0,-1 0 0,0 0 0,-3 1 0,0 0 0,0 1 0,1 0 0,-1 0 0,1 0 0,-1 0 0,1 0 0,0 1 0,0 0 0,0 0 0,0 0 0,1 0 0,-1 1 0,1-1 0,0 1 0,0 0 0,0 0 0,-3 6 0,1 3 0,1-1 0,0 1 0,1 0 0,1 0 0,0 0 0,0 1 0,1-1 0,1 0 0,0 1 0,1-1 0,1 0 0,0 0 0,5 18 0,-7-28 0,1-1 0,0 0 0,0 1 0,1-1 0,-1 0 0,0 0 0,1 1 0,-1-1 0,1 0 0,0-1 0,0 1 0,-1 0 0,1 0 0,0-1 0,1 1 0,-1-1 0,0 0 0,0 1 0,1-1 0,-1 0 0,0 0 0,1-1 0,-1 1 0,1 0 0,-1-1 0,1 0 0,0 1 0,-1-1 0,1 0 0,-1 0 0,1-1 0,0 1 0,-1 0 0,1-1 0,-1 0 0,1 1 0,-1-1 0,0 0 0,1 0 0,-1-1 0,0 1 0,0 0 0,4-4 0,0 1 0,1 0 0,-1-1 0,0 0 0,0 0 0,-1 0 0,1-1 0,-1 0 0,0 0 0,-1 0 0,0-1 0,0 0 0,0 0 0,4-12 0,33-152 0,-53 244 0,8-61 0,1 0 0,0 0 0,1 1 0,0-1 0,1 1 0,0-1 0,1 1 0,3 22 0,-2-31 0,0 0 0,0 0 0,0-1 0,0 1 0,1-1 0,0 1 0,-1-1 0,1 1 0,0-1 0,1 0 0,-1 0 0,1 0 0,-1 0 0,1 0 0,0-1 0,0 1 0,0-1 0,0 0 0,0 0 0,1 0 0,-1 0 0,1-1 0,-1 1 0,1-1 0,0 0 0,-1 0 0,1 0 0,0 0 0,0-1 0,0 1 0,-1-1 0,6-1 0,-3 1 0,1 0 0,-1-1 0,0 1 0,0-2 0,1 1 0,-1-1 0,0 0 0,0 0 0,-1 0 0,1-1 0,0 0 0,-1 0 0,0 0 0,1-1 0,-1 0 0,-1 0 0,1 0 0,-1-1 0,1 1 0,-1-1 0,0 0 0,-1-1 0,0 1 0,5-9 0,4-12 0,-1-1 0,-1 0 0,-1-1 0,5-31 0,-3 17 0,8-51 0,-16 213 0,-3-96 40,2 1 0,9 46 0,-9-58-226,1-1 1,1 0-1,0 0 0,1 0 1,0-1-1,1 1 1,10 15-1,-9-19-6640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7:02:00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24575,'-6'0'0,"4"0"0,9 0 0,9 0 0,8 0 0,6 0 0,5 0 0,1 0 0,2 0 0,1 0 0,-2 0 0,1 0 0,-1 0 0,0 0 0,-7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5:57:02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24575,'0'6'0,"0"8"0,0 9 0,0 5 0,0-1-8191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5:57:03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60 24575,'0'-6'0,"0"-8"0,-6-2 0,-8 2 0,-2 9 0,1 0 0,5 7 0,2 8 0,4 4-8191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0:54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1 530 24575,'5'-2'0,"1"0"0,0 0 0,-1-1 0,0 0 0,0 0 0,0 0 0,0-1 0,0 1 0,7-8 0,13-9 0,-12 13 0,0-1 0,-1 0 0,0-1 0,0-1 0,-1 0 0,-1 0 0,0-1 0,0 0 0,-1-1 0,0 0 0,-1 0 0,0-1 0,-1 0 0,-1-1 0,0 0 0,5-16 0,-1 1 0,-2-1 0,-1 0 0,-1-1 0,-1 1 0,0-32 0,-5 4 0,-35 224 0,30 98 0,6-162 0,0-89-227,0 0-1,0 0 1,1 0-1,0 0 1,6 15-1,0-4-6598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0:55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24575,'0'6'0,"0"9"0,0 7 0,0 6 0,7-1 0,1 0 0,0 3 0,-1-5-8191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0:56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24575,'0'6'0,"0"9"0,0 7 0,0 7 0,0 3 0,0 4 0,0 1 0,0 1 0,0 0 0,0 0 0,0-1 0,0 0 0,6-6 0,2-16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0:57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0 24575,'-1'10'0,"0"-1"0,0 1 0,-1-1 0,0 0 0,-1 1 0,0-1 0,-1 0 0,0-1 0,0 1 0,-10 14 0,0-2 0,-2-1 0,-32 34 0,39-46 0,1-1 0,-1 0 0,0-1 0,-1 0 0,1 0 0,-17 6 0,29-13 0,0 1 0,1-1 0,-1 1 0,0 0 0,0 0 0,1 0 0,-1 0 0,0 0 0,0 1 0,0 0 0,1 0 0,4 2 0,54 22 0,-47-18 0,1 0 0,-1-1 0,29 6 0,-38-11 0,0-1 0,0 0 0,-1 0 0,1-1 0,0 1 0,-1-1 0,1-1 0,-1 1 0,1-1 0,-1 0 0,0 0 0,1 0 0,-1-1 0,0 0 0,0 0 0,-1 0 0,1 0 0,-1-1 0,0 0 0,0 0 0,0 0 0,0 0 0,0-1 0,-1 0 0,0 1 0,0-1 0,0 0 0,-1-1 0,0 1 0,0 0 0,0-1 0,-1 1 0,1-1 0,-1 1 0,0-1 0,-1 0 0,0 1 0,0-1 0,0 0 0,0 0 0,-1 1 0,0-1 0,-2-7 0,3 12 0,0 1 0,0-1 0,0 0 0,0 0 0,0 1 0,-1-1 0,1 0 0,0 1 0,0-1 0,0 0 0,-1 0 0,1 1 0,0-1 0,-1 1 0,1-1 0,-1 0 0,1 1 0,-1-1 0,1 1 0,-1-1 0,1 1 0,-1-1 0,1 1 0,-1-1 0,1 1 0,-1 0 0,0-1 0,1 1 0,-2 0 0,-8 17 0,-1 35 0,11-44 0,-1 1 0,2 0 0,-1 0 0,1-1 0,1 1 0,0 0 0,0-1 0,0 1 0,1-1 0,0 0 0,1 0 0,4 7 0,-6-11 0,0-1 0,0 0 0,0-1 0,1 1 0,-1 0 0,1-1 0,-1 1 0,1-1 0,0 0 0,0 0 0,0 0 0,0 0 0,0 0 0,0-1 0,1 1 0,-1-1 0,1 0 0,-1 0 0,1 0 0,-1-1 0,1 1 0,-1-1 0,1 0 0,-1 0 0,1 0 0,0 0 0,-1-1 0,1 1 0,-1-1 0,1 0 0,5-3 0,-5 2 0,0 0 0,0-1 0,-1 1 0,1-1 0,-1 0 0,0 0 0,0 0 0,0-1 0,0 1 0,-1-1 0,1 0 0,-1 1 0,0-1 0,0 0 0,0 0 0,-1-1 0,0 1 0,1 0 0,-1 0 0,-1-1 0,1 1 0,-1 0 0,1-7 0,0-4 0,-1 1 0,0-1 0,-1 0 0,0 1 0,-6-27 0,5 35 10,0 1 0,0 0 0,-1-1 0,1 1 0,-1 0 0,0 0 0,0 1 0,-1-1 0,1 1 0,-1 0 0,-6-5 0,9 8-41,0 0 0,0 0 0,0 0 0,0 0 0,-1 1 0,1-1 0,0 0 0,0 1 1,-1-1-1,1 1 0,-1-1 0,1 1 0,0 0 0,-1 0 0,1 0 0,-1 0 0,1 0 0,-1 0 0,1 0 0,-1 0 0,1 0 0,0 0 0,-1 1 0,1-1 1,-1 1-1,1-1 0,0 1 0,0 0 0,-1-1 0,1 1 0,0 0 0,0 0 0,0 0 0,0 0 0,-1 0 0,2 0 0,-1 0 0,0 0 0,0 0 0,0 0 1,0 1-1,1-1 0,-1 0 0,1 1 0,-1-1 0,1 0 0,-1 3 0,-8 18-6795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0:58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24575,'0'34'0,"2"0"0,2 0 0,12 57 0,-10-58 0,-1 0 0,0 57 0,-7-137 0,0 7 0,1 0 0,1 0 0,10-63 0,-7 95 0,-1-1 0,1 1 0,1 0 0,-1 0 0,2 0 0,-1 0 0,6-7 0,-8 13 0,0-1 0,-1 1 0,1-1 0,0 1 0,0 0 0,0 0 0,1 0 0,-1 0 0,0 1 0,1-1 0,0 0 0,-1 1 0,1 0 0,0 0 0,-1-1 0,1 2 0,0-1 0,0 0 0,0 0 0,0 1 0,0 0 0,0 0 0,0 0 0,3 0 0,-4 1 0,0 0 0,1 0 0,-1 0 0,0 0 0,0 1 0,0-1 0,0 1 0,0-1 0,0 1 0,-1 0 0,1-1 0,-1 1 0,1 0 0,-1 0 0,1 0 0,-1 1 0,0-1 0,0 0 0,0 0 0,0 1 0,-1-1 0,1 0 0,-1 1 0,1 3 0,5 65 0,-6-63 0,-2 50 0,0-44 0,1 0 0,1 1 0,0-1 0,1 1 0,1-1 0,5 24 0,-7-37 0,0 1 0,0-1 0,0 1 0,1-1 0,-1 1 0,1-1 0,-1 0 0,1 1 0,0-1 0,-1 0 0,1 0 0,0 1 0,0-1 0,0 0 0,0 0 0,0 0 0,0 0 0,0 0 0,0 0 0,0 0 0,0 0 0,1-1 0,-1 1 0,0 0 0,1-1 0,-1 1 0,0-1 0,1 0 0,-1 1 0,1-1 0,-1 0 0,1 0 0,-1 0 0,0 0 0,1 0 0,-1 0 0,1 0 0,-1 0 0,1 0 0,-1-1 0,1 1 0,-1-1 0,0 1 0,3-2 0,-1 0 0,1-1 0,-1 1 0,0-1 0,0 0 0,0 0 0,0 0 0,0 0 0,-1-1 0,0 1 0,1-1 0,-1 1 0,0-1 0,-1 0 0,3-6 0,9-44 0,5-60 0,-7 39 0,-8 235 0,-5-126-107,2 39 339,1-68-356,-1 0 0,1 0 0,0 0 0,0 0-1,0 0 1,1 0 0,0-1 0,0 1 0,0-1-1,1 1 1,3 5 0,10 6-6702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5:56:45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0 471 24575,'3'-5'0,"-1"-1"0,0 1 0,1 0 0,0 0 0,0 0 0,1 0 0,-1 0 0,1 0 0,0 1 0,0 0 0,10-7 0,-1-2 0,16-18 0,-2-1 0,-1-1 0,-1-1 0,38-72 0,-56 89 0,0 1 0,-1-1 0,0 0 0,-2 0 0,0 0 0,3-30 0,-9 39 0,-2 8 0,-8 21 0,-9 33 0,6-4 0,3 0 0,2 0 0,2 1 0,-2 74 0,12-68 0,-1-31 0,-1 0 0,0 1 0,-2-1 0,-11 51 0,7-45 0,0-1 0,2 1 0,1 53 0,-1 1 0,3-78-151,0 0-1,0-1 0,-1 1 0,1-1 1,-2 1-1,1-1 0,-1 0 1,-4 8-1,1-6-6674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0:58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24575,'0'6'0,"0"9"0,0 7 0,0 0-8191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0:59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2 105 24575,'-1'63'0,"1"29"0,0-64 0,1-23 0,0-7 0,0-2 0,0 1 0,0 0 0,1 0 0,-1 0 0,1 0 0,0 0 0,0 0 0,0 1 0,0-1 0,1 1 0,-1-1 0,1 1 0,-1 0 0,1 0 0,0 0 0,0 0 0,0 0 0,0 1 0,0-1 0,0 1 0,0 0 0,7-2 0,-5 1 0,1 0 0,-1 0 0,0 0 0,0-1 0,0 0 0,-1 0 0,1-1 0,0 1 0,6-9 0,-6 5 0,-1 0 0,0 0 0,-1-1 0,0 1 0,0-1 0,-1 0 0,4-16 0,-6 24 0,-1 12 0,0 0 0,1 1 0,1-1 0,0 0 0,1 1 0,0-1 0,1 0 0,7 18 0,-7-21 0,0 0 0,1-1 0,1 1 0,-1-1 0,13 16 0,-15-21 0,1 1 0,0-1 0,0-1 0,0 1 0,0 0 0,1-1 0,-1 1 0,1-1 0,-1 0 0,1 0 0,0-1 0,0 1 0,0-1 0,6 2 0,-8-3 0,0 1 0,1-1 0,-1 0 0,0 0 0,0 0 0,0 0 0,0 0 0,0 0 0,0-1 0,1 1 0,-1-1 0,0 0 0,0 1 0,0-1 0,0 0 0,-1 0 0,1 0 0,0 0 0,0-1 0,2-1 0,-2 0 0,1 0 0,-1 0 0,0 0 0,0 0 0,0-1 0,0 1 0,-1-1 0,1 1 0,-1-1 0,2-6 0,0-8 0,-1 0 0,0 0 0,-2-34 0,0 42 0,1-19 0,-1 11 0,0 0 0,-5-36 0,5 51 0,0-1 0,-1 1 0,0 0 0,0 0 0,0 0 0,0 0 0,0 0 0,-1 0 0,1 0 0,-1 0 0,0 1 0,0-1 0,0 0 0,0 1 0,0 0 0,-1-1 0,1 1 0,-1 0 0,1 0 0,-1 0 0,0 1 0,-4-3 0,5 3 3,1 1 1,-1-1-1,0 1 0,1 0 0,-1 0 1,0-1-1,0 1 0,1 0 0,-1 1 1,0-1-1,0 0 0,1 0 0,-1 1 1,0-1-1,1 1 0,-1-1 0,0 1 1,1 0-1,-1 0 0,1-1 0,-1 1 0,1 0 1,0 0-1,-1 1 0,1-1 0,0 0 1,0 0-1,-1 1 0,1-1 0,0 1 1,0-1-1,1 1 0,-1-1 0,0 1 1,0-1-1,0 3 0,-2 5-251,0 0 1,0 0-1,1 0 1,0 0-1,0 12 1,-1 10-6579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1:00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41 476 24575,'2'-6'0,"0"0"0,1 1 0,-1 0 0,1-1 0,0 1 0,1 0 0,-1 0 0,1 1 0,0-1 0,0 1 0,1 0 0,5-4 0,1-4 0,6-5 0,-2 0 0,0-1 0,-2-1 0,14-22 0,-21 29 0,-1 0 0,0 0 0,0 0 0,-1-1 0,-1 0 0,0 0 0,-1 0 0,1-23 0,-2 26 0,-1-1 0,0 0 0,-1 1 0,0-1 0,0 1 0,-1 0 0,-1-1 0,-3-9 0,5 17 0,-1 0 0,1 0 0,-1 1 0,0-1 0,0 1 0,0-1 0,0 1 0,0 0 0,0 0 0,0 0 0,-1 0 0,1 0 0,-1 0 0,0 1 0,1-1 0,-1 1 0,0 0 0,0 0 0,0 0 0,0 0 0,0 0 0,0 1 0,0-1 0,0 1 0,0 0 0,0 0 0,0 0 0,0 0 0,0 0 0,0 1 0,-6 1 0,3 0 0,0-1 0,0 2 0,0-1 0,1 0 0,-1 1 0,1 0 0,0 0 0,-1 1 0,1 0 0,1-1 0,-1 2 0,1-1 0,-1 0 0,1 1 0,1 0 0,-1 0 0,1 0 0,-1 0 0,1 1 0,1-1 0,-1 1 0,1 0 0,0 0 0,0 0 0,0 8 0,-4 14 0,2 0 0,1 0 0,1 1 0,2 30 0,0-45 0,1 24 0,8 67 0,-6-91 0,0 0 0,1-1 0,0 1 0,1-1 0,1 0 0,0 0 0,1 0 0,10 13 0,-2-4 0,2-1 0,21 22 0,-33-37 0,1-1 0,-1 0 0,1 0 0,0 0 0,1-1 0,-1 0 0,1 0 0,0 0 0,0-1 0,0 0 0,0-1 0,9 3 0,-14-5 0,1 0 0,-1 0 0,0 1 0,0-1 0,0-1 0,0 1 0,0 0 0,1-1 0,-1 1 0,0-1 0,0 1 0,0-1 0,0 0 0,0 0 0,0 0 0,-1 0 0,1 0 0,0 0 0,0-1 0,-1 1 0,3-2 0,-2-1 0,1 0 0,-1 1 0,1-1 0,-1 0 0,0 0 0,0 0 0,-1 0 0,0-1 0,2-7 0,0-4 0,-1 1 0,-1-1 0,-1 0 0,-2-28 0,0 36 0,1 0 0,-1 0 0,0 1 0,-1-1 0,0 1 0,0-1 0,-1 1 0,0 0 0,0 1 0,0-1 0,-1 1 0,-8-10 0,9 12 0,1 1 0,-1-1 0,0 1 0,0 0 0,0 0 0,0 0 0,0 1 0,-1-1 0,1 1 0,-1 0 0,0 1 0,1-1 0,-1 1 0,0 0 0,0 0 0,0 0 0,0 1 0,0-1 0,0 1 0,0 0 0,-5 1 0,7 0-52,0 0-1,1 0 1,-1-1-1,0 2 1,1-1-1,-1 0 1,0 0-1,1 1 1,-1-1-1,1 1 1,0 0-1,0 0 1,-1 0-1,1 0 1,1 0-1,-1 0 1,0 1-1,0-1 1,1 1-1,-1-1 1,1 1-1,0 0 0,0-1 1,0 1-1,-1 3 1,1 14-6774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1:00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73 24575,'0'-3'0,"-1"0"0,1 1 0,-1-1 0,0 1 0,0-1 0,0 1 0,0 0 0,0-1 0,0 1 0,-1 0 0,1 0 0,-1-1 0,0 1 0,0 0 0,1 1 0,-1-1 0,0 0 0,-1 1 0,1-1 0,0 1 0,0-1 0,-1 1 0,-4-2 0,-2-1 0,-1 1 0,1-1 0,-1 1 0,-18-2 0,24 4 0,0 0 0,0 1 0,0-1 0,-1 1 0,1 0 0,0 0 0,0 1 0,0-1 0,0 1 0,0 0 0,-1 0 0,2 0 0,-1 1 0,0 0 0,0-1 0,0 1 0,1 0 0,-1 1 0,-3 2 0,4-1 0,-1 0 0,1 0 0,0 0 0,1 1 0,-1 0 0,1-1 0,0 1 0,0 0 0,0 0 0,1 0 0,-1 0 0,1 1 0,0-1 0,1 0 0,-1 6 0,1-6 0,0 0 0,0 0 0,0 0 0,0 0 0,1 0 0,0 0 0,0 0 0,0 0 0,0 0 0,1 0 0,0-1 0,0 1 0,0-1 0,1 1 0,-1-1 0,1 0 0,0 0 0,5 5 0,-5-6 0,0-1 0,0 0 0,0 0 0,0 0 0,1 0 0,-1-1 0,1 1 0,-1-1 0,1 0 0,-1 0 0,1 0 0,0 0 0,0-1 0,-1 0 0,1 0 0,0 0 0,0 0 0,-1 0 0,1-1 0,0 1 0,-1-1 0,1 0 0,0 0 0,-1-1 0,6-2 0,-4 2 0,-1-1 0,0 1 0,0-1 0,0 0 0,0-1 0,0 1 0,-1-1 0,1 1 0,-1-1 0,0 0 0,0 0 0,-1-1 0,1 1 0,-1 0 0,3-10 0,3-7 0,-1-1 0,4-27 0,-4 16 0,-3 150 0,-4-107 0,0 0 0,1 1 0,0-1 0,0 0 0,1 0 0,0 0 0,1 0 0,6 15 0,-7-21 0,0-1 0,0 1 0,1-1 0,-1 0 0,1 1 0,-1-1 0,1-1 0,0 1 0,0 0 0,0-1 0,1 1 0,-1-1 0,1 0 0,-1 0 0,1 0 0,-1-1 0,1 0 0,0 1 0,0-1 0,0 0 0,0-1 0,0 1 0,0-1 0,7 1 0,22-5-1365,-2-4-5461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1:01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24575,'0'6'0,"0"9"0,0 7 0,0 7 0,0 4 0,0 2 0,0 3 0,0 0 0,0 0 0,0-1 0,0 0 0,0 0 0,0-6-8191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1:01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24575,'0'-1'0,"1"-1"0,-1 1 0,1 0 0,-1 0 0,1-1 0,-1 1 0,1 0 0,0 0 0,-1 0 0,1 0 0,0 0 0,0 0 0,0 0 0,0 0 0,0 0 0,0 1 0,0-1 0,0 0 0,0 0 0,0 1 0,0-1 0,1 1 0,-1-1 0,0 1 0,0 0 0,3-1 0,39-7 0,-39 8 0,77-6 0,98 6 0,-74 2 0,-96-2 0,0 0 0,-1 1 0,0 0 0,1 0 0,13 4 0,-20-5 0,-1 1 0,1 0 0,0 0 0,0-1 0,-1 1 0,1 0 0,-1 0 0,1 1 0,-1-1 0,1 0 0,-1 0 0,0 1 0,1-1 0,-1 1 0,0-1 0,0 1 0,0 0 0,0-1 0,-1 1 0,1 0 0,0-1 0,-1 1 0,1 0 0,-1 0 0,1 0 0,-1 0 0,0 0 0,0-1 0,0 1 0,0 0 0,0 0 0,-1 2 0,-5 38 0,-15 50 0,12-60 0,2 0 0,1 0 0,-2 43 0,7-72 0,1 0 0,0 0 0,0 1 0,1-1 0,-1 0 0,1 0 0,-1 0 0,1 0 0,0-1 0,0 1 0,0 0 0,1 0 0,-1 0 0,1-1 0,-1 1 0,1-1 0,0 1 0,0-1 0,0 0 0,0 0 0,1 0 0,-1 0 0,0 0 0,1 0 0,0-1 0,-1 1 0,1-1 0,0 1 0,0-1 0,-1 0 0,1 0 0,0-1 0,0 1 0,0 0 0,0-1 0,0 0 0,0 0 0,0 0 0,5-1 0,-1 1 0,-1 0 0,0-1 0,0 0 0,1-1 0,-1 1 0,0-1 0,0 0 0,-1-1 0,1 0 0,0 1 0,-1-2 0,0 1 0,1-1 0,-1 0 0,-1 0 0,1 0 0,-1 0 0,8-10 0,-3-2 0,0-1 0,-1 0 0,-1 0 0,-1-1 0,0 0 0,-1 0 0,-1 0 0,-1-1 0,0 1 0,-2-1 0,0 0 0,-2-26 0,-6 30 0,-2 20 0,-5 26 0,11-15 0,0 0 0,0 0 0,2 0 0,0 0 0,1 1 0,1-1 0,4 26 0,-3-32 0,1 1 0,0-1 0,1 0 0,0 1 0,1-2 0,0 1 0,1 0 0,-1-1 0,2 0 0,-1-1 0,1 1 0,11 9 0,1-1-341,1 0 0,1-2-1,45 26 1,-46-30-6485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4:54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4 362 24575,'-1'-49'0,"0"24"0,1-1 0,1 1 0,0 0 0,9-38 0,-8 56 0,0 1 0,0 0 0,0-1 0,1 1 0,0 0 0,0 0 0,1 1 0,0-1 0,0 1 0,0-1 0,0 1 0,1 0 0,0 1 0,0-1 0,0 1 0,1 0 0,-1 1 0,1-1 0,0 1 0,0 0 0,11-4 0,-6 4 0,8-5 0,0 2 0,1 1 0,-1 0 0,25-2 0,-39 6 0,0 1 0,0 0 0,0 0 0,0 0 0,0 1 0,0 0 0,0 0 0,0 0 0,0 1 0,0-1 0,-1 1 0,1 0 0,0 1 0,-1-1 0,0 1 0,1 0 0,-1 0 0,0 0 0,-1 0 0,1 1 0,5 7 0,-2-1 0,0 1 0,-1 0 0,0 0 0,-1 0 0,-1 1 0,1 0 0,-2 0 0,0 0 0,0 1 0,1 23 0,-2 2 0,-2 0 0,-6 51 0,2-63 0,-1 0 0,-2-1 0,0 1 0,-2-1 0,0-1 0,-2 1 0,-18 29 0,6-16 0,-2 0 0,-1-2 0,-47 50 0,66-79 0,-1 0 0,1 0 0,-1-1 0,-1 0 0,1 0 0,-1-1 0,0 0 0,0-1 0,-12 5 0,18-8 0,1-1 0,0 1 0,-1 0 0,1-1 0,-1 0 0,1 0 0,-1 1 0,1-1 0,-1-1 0,1 1 0,0 0 0,-1-1 0,1 1 0,-1-1 0,1 0 0,0 1 0,0-1 0,-1 0 0,1-1 0,0 1 0,0 0 0,0-1 0,0 1 0,0-1 0,0 1 0,1-1 0,-1 0 0,0 0 0,1 0 0,0 0 0,-1 0 0,1 0 0,0 0 0,0-1 0,0 1 0,0 0 0,1 0 0,-1-1 0,0 1 0,1-1 0,0 1 0,-1-4 0,0 2 0,0 0 0,0-1 0,1 1 0,-1-1 0,1 0 0,0 1 0,0-1 0,1 1 0,-1-1 0,1 1 0,0-1 0,0 1 0,1-1 0,-1 1 0,1 0 0,0 0 0,0 0 0,1 0 0,-1 0 0,1 0 0,-1 0 0,1 1 0,0 0 0,1-1 0,-1 1 0,1 0 0,-1 1 0,1-1 0,0 0 0,0 1 0,7-3 0,4-1 0,0 1 0,0 1 0,0 0 0,1 1 0,0 0 0,-1 2 0,33 0 0,-32 0 0,0 2 0,1 0 0,-1 1 0,27 6 0,-38-6 0,1 0 0,-1 0 0,0 1 0,0-1 0,0 1 0,-1 0 0,1 1 0,-1-1 0,1 1 0,-1 0 0,0 0 0,-1 0 0,1 0 0,-1 1 0,1-1 0,-2 1 0,5 7 0,17 38 0,-11-20 0,2 0 0,33 49 0,-43-72 0,1 0 0,0 0 0,0 0 0,0-1 0,1 0 0,0 0 0,1-1 0,-1 0 0,1 0 0,0 0 0,0-1 0,0 0 0,1-1 0,16 5 0,-22-8 0,1 0 0,-1 1 0,0-1 0,0 0 0,0-1 0,0 1 0,0 0 0,0-1 0,0 0 0,0 0 0,0 0 0,0 0 0,-1 0 0,1 0 0,0-1 0,-1 0 0,1 1 0,-1-1 0,1 0 0,-1 0 0,0 0 0,0 0 0,0-1 0,0 1 0,0-1 0,0 1 0,-1-1 0,1 0 0,-1 1 0,0-1 0,0 0 0,0 0 0,1-4 0,3-9 0,-1 1 0,-1 0 0,0-1 0,-1 1 0,0-19 0,-2-39-1365,-1 41-5461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4:56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1 142 24575,'1'-7'0,"0"0"0,0 1 0,1-1 0,0 0 0,0 0 0,0 1 0,1-1 0,0 1 0,1 0 0,-1 0 0,1 0 0,1 0 0,-1 1 0,1-1 0,-1 1 0,2 1 0,6-7 0,-9 8 0,0 1 0,0-1 0,1 1 0,-1 0 0,0 0 0,1 0 0,0 0 0,-1 1 0,1-1 0,0 1 0,0 0 0,-1 0 0,1 0 0,0 1 0,0-1 0,0 1 0,0 0 0,0 0 0,0 0 0,0 1 0,0 0 0,0-1 0,0 1 0,0 1 0,-1-1 0,1 0 0,0 1 0,-1 0 0,1 0 0,-1 0 0,6 4 0,-5-1 0,0 0 0,0 1 0,0-1 0,-1 1 0,0-1 0,0 1 0,0 0 0,-1 0 0,0 0 0,0 1 0,-1-1 0,1 1 0,-1-1 0,-1 0 0,1 1 0,-1 0 0,-1 8 0,1-5 0,-1 1 0,0 0 0,-1-1 0,0 1 0,-1-1 0,0 0 0,0 0 0,-1 0 0,-10 18 0,2-12 0,0 0 0,-1 0 0,-18 15 0,27-26 0,-1-1 0,1 0 0,-1 0 0,0 0 0,0-1 0,0 0 0,-1 1 0,1-2 0,-1 1 0,0-1 0,1 0 0,-1 0 0,0 0 0,-8 0 0,14-2 0,-1 0 0,1 0 0,-1 0 0,1 0 0,-1 0 0,1 0 0,-1 0 0,1 0 0,-1 0 0,1 0 0,-1 0 0,1-1 0,-1 1 0,1 0 0,-1 0 0,1 0 0,0-1 0,-1 1 0,1 0 0,-1-1 0,1 1 0,0 0 0,-1-1 0,1 1 0,0-1 0,-1 1 0,1 0 0,0-1 0,0 1 0,-1-1 0,1 1 0,0-1 0,0 1 0,-1-1 0,8-19 0,21-15 0,-25 33 0,1-1 0,0 0 0,0 1 0,0 0 0,0-1 0,0 2 0,0-1 0,0 0 0,1 1 0,-1 0 0,0 0 0,1 0 0,-1 0 0,1 1 0,0 0 0,-1 0 0,1 0 0,-1 1 0,1-1 0,-1 1 0,1 0 0,-1 0 0,0 0 0,1 1 0,-1 0 0,0 0 0,0 0 0,5 4 0,-3-2 0,0 1 0,0-1 0,-1 1 0,0 0 0,0 1 0,-1-1 0,1 1 0,-1 0 0,0 0 0,-1 1 0,0-1 0,0 1 0,0-1 0,-1 1 0,1 0 0,-2 0 0,2 10 0,0 3 0,-2 0 0,0 0 0,-1 0 0,-1 0 0,-1 0 0,-8 37 0,9-53 0,0 1 0,0-1 0,-1 0 0,1 0 0,-1 0 0,0 0 0,0 0 0,-1 0 0,1-1 0,-1 1 0,1-1 0,-1 1 0,0-1 0,0 0 0,-1 0 0,1-1 0,-1 1 0,1-1 0,-1 1 0,0-1 0,0 0 0,0 0 0,0-1 0,0 1 0,-1-1 0,1 0 0,0 0 0,0-1 0,-1 1 0,1-1 0,-1 0 0,1 0 0,0 0 0,-1-1 0,1 0 0,0 1 0,-5-3 0,4 2-57,1 0 0,0 0 1,0 0-1,0-1 0,0 0 0,0 0 0,0 0 0,1 0 0,-1-1 0,1 1 0,-1-1 1,1 0-1,0 0 0,0 0 0,0 0 0,0-1 0,1 1 0,-1-1 0,1 0 1,0 1-1,0-1 0,1 0 0,-3-8 0,-3-15-6769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4:57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24575,'4'1'0,"1"0"0,-1 1 0,0-1 0,0 1 0,0 0 0,-1 0 0,1 1 0,0-1 0,-1 1 0,1-1 0,4 7 0,27 16 0,-33-24 0,1 0 0,-1 0 0,1 0 0,-1 0 0,1 0 0,-1-1 0,1 1 0,0-1 0,-1 1 0,1-1 0,0 0 0,-1 0 0,1 0 0,0-1 0,-1 1 0,1-1 0,0 1 0,-1-1 0,1 0 0,-1 0 0,1 0 0,-1 0 0,1 0 0,-1-1 0,0 1 0,0-1 0,0 0 0,0 1 0,0-1 0,0 0 0,0 0 0,0 0 0,-1-1 0,1 1 0,-1 0 0,0 0 0,1-1 0,-1 1 0,1-4 0,0-2 0,1 0 0,-2 1 0,1-1 0,-1 0 0,0 0 0,0 0 0,-1 0 0,0 0 0,-1 0 0,0 0 0,0 0 0,-3-11 0,4 18 0,0 0 0,0 0 0,0 0 0,-1 0 0,1 0 0,0 0 0,0 0 0,-1 1 0,1-1 0,-1 0 0,1 0 0,-1 0 0,1 0 0,-1 1 0,1-1 0,-1 0 0,0 0 0,1 1 0,-1-1 0,0 1 0,0-1 0,1 0 0,-3 0 0,2 2 0,1-1 0,-1 1 0,0-1 0,0 1 0,1-1 0,-1 1 0,1 0 0,-1-1 0,0 1 0,1 0 0,-1 0 0,1-1 0,0 1 0,-1 0 0,1 0 0,0 0 0,-1 0 0,1 0 0,0 0 0,-9 51 0,9-47 0,0 0 0,0 1 0,1-1 0,0 0 0,0 0 0,0 0 0,1 1 0,0-1 0,0-1 0,0 1 0,0 0 0,1 0 0,0-1 0,0 1 0,0-1 0,0 0 0,1 0 0,0 0 0,0-1 0,0 1 0,0-1 0,0 0 0,8 4 0,-6-4 0,0-1 0,0 0 0,0 0 0,1 0 0,-1-1 0,1 0 0,-1 0 0,1 0 0,0-1 0,-1 0 0,1 0 0,-1-1 0,1 0 0,-1 0 0,1-1 0,-1 1 0,1-1 0,9-5 0,-12 5 0,0-1 0,-1 1 0,1 0 0,-1-1 0,0 0 0,1 0 0,-1 0 0,-1 0 0,1 0 0,0 0 0,-1-1 0,0 1 0,1-1 0,-2 0 0,1 0 0,0 0 0,-1 0 0,2-7 0,0-2 0,-1 0 0,0 0 0,-1 0 0,-1-20 0,-2 75 0,0-17 0,1 0 0,2 0 0,0 0 0,6 34 0,-6-54 0,0 0 0,0 0 0,0 0 0,1 0 0,0 0 0,0 0 0,0-1 0,0 1 0,1-1 0,0 1 0,0-1 0,0 0 0,0 0 0,1 0 0,0-1 0,-1 1 0,1-1 0,0 0 0,1 0 0,-1 0 0,1-1 0,-1 1 0,1-1 0,0 0 0,0 0 0,-1-1 0,1 0 0,8 2 0,-9-3 0,0 1 0,1-1 0,-1 0 0,0 0 0,0-1 0,1 1 0,-1-1 0,0 0 0,0 0 0,0 0 0,0-1 0,0 1 0,0-1 0,0 0 0,-1 0 0,1 0 0,0-1 0,4-3 0,-3 1 0,-1-1 0,1 0 0,0 1 0,-1-2 0,-1 1 0,1 0 0,-1-1 0,0 1 0,4-14 0,-1-3 0,-1-1 0,-1 1 0,-1-1 0,-1 0 0,-2-32 0,0 79 0,0 5 0,2 0 0,5 30 0,-6-49 0,1-1 0,0 0 0,0 1 0,1-1 0,0 0 0,1-1 0,0 1 0,0 0 0,0-1 0,1 0 0,0 0 0,9 9 0,-12-14-85,0 0 0,1 0-1,-1-1 1,0 1 0,0-1-1,1 0 1,-1 1 0,1-1-1,-1 0 1,1 0 0,-1-1-1,1 1 1,0-1 0,-1 1-1,4-1 1,12-2-6741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4:57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24575,'0'6'0,"0"9"0,0 7 0,0 6 0,0-1-8191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5:56:47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74 365 24575,'-1'-52'0,"0"22"0,1 1 0,6-45 0,-5 64 0,1 1 0,1 0 0,0 0 0,0 0 0,0 0 0,1 0 0,1 0 0,0 1 0,0 0 0,0 0 0,13-13 0,-12 15 0,0 0 0,0 1 0,1-1 0,-1 1 0,1 1 0,0 0 0,1 0 0,-1 0 0,1 1 0,0 0 0,0 0 0,0 1 0,0 0 0,0 0 0,0 1 0,15 0 0,-17 1 0,1 0 0,0 1 0,0 0 0,-1 0 0,1 1 0,-1 0 0,1 0 0,-1 1 0,0 0 0,1 0 0,-2 0 0,1 0 0,0 1 0,-1 0 0,1 1 0,-1-1 0,0 1 0,-1 0 0,1 0 0,6 10 0,-5-4 0,-1 0 0,0 0 0,0 1 0,-1 0 0,0 0 0,-1 0 0,-1 0 0,0 1 0,1 24 0,-3 4 0,-7 68 0,4-89 0,-1 0 0,-1-1 0,-1 0 0,0 0 0,-2-1 0,0 0 0,-1 0 0,-1 0 0,-20 26 0,1-7 0,-1-1 0,-68 61 0,91-91 0,-1 0 0,1 0 0,-1-1 0,0 0 0,-1-1 0,1 0 0,-1 0 0,0-1 0,0 0 0,0-1 0,-11 2 0,17-3 0,0-1 0,1 1 0,-1-1 0,0 0 0,0 0 0,0-1 0,1 1 0,-1 0 0,0-1 0,0 0 0,0 0 0,1 0 0,-1 0 0,1 0 0,-1 0 0,1-1 0,-1 1 0,1-1 0,0 1 0,-1-1 0,1 0 0,0 0 0,0 0 0,1 0 0,-1-1 0,0 1 0,1 0 0,-1-1 0,1 1 0,0-1 0,0 1 0,0-1 0,0 0 0,0 1 0,0-1 0,1 0 0,-1 0 0,1 0 0,0-4 0,-1 1 0,1 1 0,0 0 0,0 0 0,1-1 0,-1 1 0,1 0 0,0 0 0,0-1 0,1 1 0,0 0 0,0 1 0,0-1 0,0 0 0,1 0 0,0 1 0,0 0 0,0-1 0,0 1 0,1 0 0,-1 0 0,1 1 0,0-1 0,6-3 0,-1 1 0,0 1 0,0 1 0,1-1 0,-1 1 0,1 1 0,0 0 0,0 0 0,0 1 0,0 1 0,21-2 0,-4 2 0,1 1 0,0 1 0,0 1 0,29 6 0,-48-6 0,0 1 0,0 0 0,0 0 0,-1 1 0,0 0 0,1 0 0,-1 1 0,-1 0 0,1 0 0,-1 1 0,0 0 0,0 0 0,0 1 0,-1 0 0,0 0 0,5 10 0,-6-11 0,7 13 0,0 0 0,1-1 0,29 29 0,-38-43 0,1 0 0,-1 0 0,1-1 0,0 1 0,0-1 0,0 0 0,0-1 0,1 1 0,-1-1 0,1 0 0,0 0 0,0-1 0,-1 0 0,1 0 0,0 0 0,0 0 0,0-1 0,0 0 0,9-2 0,-8 1-97,0-1-1,-1 0 1,1-1-1,-1 1 1,0-1-1,0-1 1,0 1-1,0-1 1,-1 0-1,1 0 1,-1-1-1,0 1 0,5-8 1,4-6-6729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4:58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24575,'1'68'0,"-3"78"0,2-145 0,0 1 0,0-1 0,0 0 0,0 1 0,0-1 0,0 1 0,0-1 0,-1 0 0,1 1 0,0-1 0,-1 0 0,1 1 0,-1-1 0,0 0 0,1 0 0,-1 0 0,0 1 0,0-1 0,0 0 0,-1 1 0,1-2 0,0 0 0,1 0 0,-1-1 0,1 1 0,-1 0 0,0 0 0,1-1 0,-1 1 0,1 0 0,-1-1 0,1 1 0,-1-1 0,1 1 0,0-1 0,-1 1 0,1-1 0,-1 1 0,1-1 0,0 1 0,-1-1 0,1 0 0,0 1 0,0-1 0,0 1 0,-1-1 0,1 0 0,0 1 0,0-2 0,-1 0 0,1 1 0,-1-1 0,1 0 0,0 0 0,-1 0 0,1 0 0,0 0 0,0 0 0,0 0 0,0 0 0,1 0 0,-1 0 0,0 0 0,1 0 0,0 0 0,-1 0 0,1 0 0,0 1 0,0-1 0,0 0 0,0 0 0,0 1 0,0-1 0,1 1 0,-1-1 0,0 1 0,1 0 0,-1-1 0,1 1 0,0 0 0,-1 0 0,4-1 0,1 1 0,0 0 0,0 1 0,0-1 0,0 1 0,1 1 0,-1 0 0,0-1 0,0 2 0,0-1 0,0 1 0,0 0 0,-1 0 0,7 3 0,-5-2 0,0 0 0,0 0 0,0-1 0,0-1 0,1 1 0,-1-1 0,0 0 0,9 0 0,-13-2 0,-1 0 0,1 0 0,-1 0 0,1 0 0,-1 0 0,1 0 0,-1 0 0,0-1 0,1 1 0,-1-1 0,0 0 0,0 0 0,0 0 0,0 0 0,-1 0 0,1 0 0,0 0 0,-1 0 0,0-1 0,1 1 0,-1-1 0,0 1 0,0-1 0,0 1 0,-1-1 0,1 0 0,0-4 0,2-7 0,-1 0 0,0-1 0,-1 1 0,0-16 0,-2 58 0,0-5 0,0-1 0,2 1 0,5 35 0,-5-52 0,0-1 0,0 1 0,1-1 0,-1 1 0,1-1 0,1 1 0,-1-1 0,1 0 0,0 0 0,0 0 0,0-1 0,1 1 0,-1-1 0,1 0 0,1 0 0,-1 0 0,0 0 0,1-1 0,0 1 0,9 4 0,-12-7 0,1 0 0,0 0 0,0-1 0,-1 1 0,1 0 0,0-1 0,0 0 0,0 0 0,0 0 0,0 0 0,0 0 0,0-1 0,0 1 0,-1-1 0,1 1 0,0-1 0,0 0 0,-1 0 0,1-1 0,0 1 0,-1-1 0,1 1 0,-1-1 0,0 0 0,0 1 0,1-1 0,-1-1 0,0 1 0,-1 0 0,1 0 0,0-1 0,-1 1 0,1-1 0,-1 1 0,2-5 0,6-12 0,-1 0 0,-1 0 0,-1 0 0,4-20 0,-6 21 0,3-8 0,19-46 0,-18 129 0,-11 4 0,1-43 0,1 1 0,0-1 0,1 0 0,1 0 0,1 1 0,7 29 0,-7-45 0,-1 0 0,0 0 0,1-1 0,-1 1 0,1 0 0,0-1 0,0 1 0,0-1 0,0 0 0,0 0 0,1 0 0,-1 0 0,1 0 0,-1 0 0,1-1 0,0 1 0,0-1 0,-1 0 0,1 1 0,0-2 0,0 1 0,0 0 0,0 0 0,1-1 0,-1 0 0,0 1 0,0-1 0,6-1 0,-5 1 0,1-1 0,-1 0 0,1 0 0,-1 0 0,0 0 0,0 0 0,0-1 0,0 0 0,0 0 0,0 0 0,0 0 0,0-1 0,-1 0 0,1 1 0,-1-1 0,0-1 0,0 1 0,0 0 0,5-8 0,1-8 0,0 0 0,-2-1 0,0 1 0,-1-2 0,-1 1 0,0-1 0,-2 0 0,-1 0 0,0-28 0,-4 95 0,0-6 0,4 56 0,-1-84 0,0-1 0,1 0 0,1 0 0,-1 0 0,2 0 0,-1-1 0,2 1 0,-1-1 0,1 0 0,8 12 0,0-7 0,0-1 0,0 0 0,1-1 0,1-1 0,0 0 0,0-1 0,2-1 0,-1 0 0,1-1 0,24 8 0,-19-5-1365,-3 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4:59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24575,'0'7'0,"0"7"0,0 9 0,0 5 0,0 5 0,0 3 0,0 1 0,0 1 0,0 0 0,0-1 0,0 0 0,6-6 0,3-9-8191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0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24575,'1'-1'0,"-1"-1"0,1 1 0,0-1 0,-1 0 0,1 1 0,0-1 0,0 1 0,0 0 0,0-1 0,0 1 0,1 0 0,-1 0 0,0-1 0,1 1 0,-1 0 0,0 0 0,1 1 0,-1-1 0,1 0 0,0 0 0,-1 1 0,1-1 0,0 1 0,-1-1 0,1 1 0,0 0 0,2-1 0,56-5 0,-54 5 0,66-3 0,115 8 0,-184-4 0,-1 0 0,1 0 0,-1 0 0,0 0 0,1 1 0,-1-1 0,1 1 0,-1 0 0,0-1 0,0 1 0,1 0 0,-1 0 0,0 1 0,0-1 0,0 0 0,0 1 0,0-1 0,0 1 0,-1-1 0,1 1 0,-1 0 0,1 0 0,-1 0 0,1 0 0,-1 0 0,0 0 0,0 0 0,0 0 0,0 1 0,0-1 0,-1 0 0,1 1 0,-1-1 0,1 0 0,-1 1 0,0-1 0,0 5 0,-2 7 0,0 1 0,-2-1 0,1 0 0,-2 0 0,-8 19 0,-5 18 0,17-46 0,0 1 0,0-1 0,0 1 0,1 0 0,0-1 0,0 1 0,0-1 0,1 1 0,0-1 0,0 1 0,0-1 0,1 1 0,3 7 0,-4-11 0,1 1 0,-1-1 0,0 0 0,1-1 0,-1 1 0,1 0 0,0 0 0,0-1 0,-1 1 0,1-1 0,0 1 0,0-1 0,1 0 0,-1 0 0,0 0 0,0 0 0,0 0 0,1 0 0,-1-1 0,0 1 0,1-1 0,-1 1 0,1-1 0,-1 0 0,1 0 0,-1 0 0,0-1 0,1 1 0,-1 0 0,0-1 0,1 0 0,-1 1 0,5-3 0,-2 1 0,-1-1 0,1 0 0,0 0 0,-1 0 0,1 0 0,-1 0 0,0-1 0,0 0 0,0 0 0,-1 0 0,0-1 0,1 1 0,-1-1 0,-1 1 0,1-1 0,-1 0 0,0 0 0,0 0 0,0-1 0,1-5 0,2-10 0,-1 0 0,-1 0 0,1-38 0,-4-2 0,-8 80 0,0 0 0,-7 35 0,12-39 15,1 0 0,0 0 0,2 0 0,0 0 0,0 0 0,2 0 0,3 19 0,-3-26-121,1 0 0,0 1 0,0-1 0,1 0 0,0-1 0,0 1-1,1-1 1,0 0 0,1 0 0,-1 0 0,1-1 0,0 0 0,14 11 0,2 0-6720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01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79 140 24575,'6'0'0,"0"0"0,0 0 0,1-1 0,-1 0 0,0 0 0,0-1 0,0 1 0,0-1 0,0-1 0,10-4 0,-14 5 0,-1 1 0,1-1 0,0 1 0,0-1 0,-1 0 0,1 0 0,-1 1 0,1-1 0,-1 0 0,0-1 0,0 1 0,0 0 0,0 0 0,0 0 0,0-1 0,-1 1 0,1 0 0,-1-1 0,1 1 0,-1-1 0,0 1 0,0 0 0,0-1 0,0 1 0,-1-1 0,1 1 0,-1 0 0,1-1 0,-1 1 0,0 0 0,-1-3 0,1 2 0,0 1 0,0-1 0,0 0 0,-1 0 0,1 1 0,-1-1 0,0 0 0,0 1 0,0 0 0,0-1 0,0 1 0,0 0 0,-1 0 0,1 0 0,-1 1 0,1-1 0,-1 0 0,0 1 0,1 0 0,-1 0 0,0-1 0,0 2 0,0-1 0,0 0 0,0 1 0,0-1 0,0 1 0,0 0 0,0 0 0,0 0 0,0 0 0,-6 2 0,5-2 0,0 1 0,0 1 0,-1-1 0,1 0 0,0 1 0,0 0 0,0 0 0,1 0 0,-1 1 0,0-1 0,1 1 0,0 0 0,-1 0 0,1 0 0,0 0 0,1 0 0,-1 1 0,0-1 0,1 1 0,0 0 0,0 0 0,-3 7 0,2-1 0,1 1 0,0 0 0,1 0 0,0 0 0,0 1 0,1-1 0,0 0 0,1 0 0,1 0 0,0 0 0,5 19 0,-5-24 0,1 0 0,-1 0 0,1 0 0,0-1 0,0 1 0,0-1 0,1 0 0,-1 0 0,2 0 0,-1-1 0,0 1 0,1-1 0,0 0 0,0 0 0,0-1 0,0 1 0,0-1 0,1 0 0,0-1 0,-1 1 0,1-1 0,9 2 0,-3-2-136,0 1-1,-1-2 1,1 0-1,0 0 1,0-1-1,0-1 1,0 0-1,0-1 0,12-2 1,0-5-6690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01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24575,'0'6'0,"0"9"0,0 7 0,0 7 0,0 3 0,0 4 0,0 1 0,0 1 0,0 0 0,6-7 0,2-1 0,0-1 0,4-5 0,1-7-8191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01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24575,'0'-6'0,"6"-2"0,2-6 0,6-1 0,7-3 0,6 0 0,4 5 0,4 3 0,1 4 0,1 3 0,1 2 0,0 1 0,-1 0 0,-6 1-8191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01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24575,'-2'93'0,"5"103"0,28-44 0,-23-104 0,3 0 0,2-1 0,29 72 0,-16-48 0,-25-67-118,-1-3 49,1 0-1,-1 0 1,0 0 0,0 0-1,1 0 1,-1 0 0,1 0 0,-1 0-1,1 0 1,-1 0 0,1 0 0,-1 0-1,1 0 1,0-1 0,0 1-1,-1 0 1,2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02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 24575,'0'-6'0,"1"0"0,-1 0 0,1-1 0,0 1 0,0 0 0,1 0 0,-1 0 0,2 1 0,-1-1 0,0 0 0,7-9 0,-8 13 0,1 0 0,0 0 0,0 0 0,0 0 0,0 0 0,0 0 0,0 1 0,1-1 0,-1 1 0,1-1 0,-1 1 0,1 0 0,-1 0 0,1 0 0,0 0 0,-1 1 0,1-1 0,0 1 0,0-1 0,-1 1 0,1 0 0,0 0 0,0 0 0,-1 1 0,1-1 0,0 1 0,0-1 0,3 2 0,-1 1 0,1-1 0,-1 1 0,0 0 0,0 0 0,0 0 0,0 1 0,-1-1 0,1 1 0,-1 1 0,0-1 0,0 0 0,-1 1 0,1 0 0,-1 0 0,0 0 0,-1 0 0,1 0 0,-1 1 0,0-1 0,0 1 0,0 0 0,-1-1 0,0 1 0,1 12 0,-1-8 0,0 0 0,-1 1 0,0-1 0,0 0 0,-1 1 0,0-1 0,-1 0 0,0 0 0,-1 0 0,0 0 0,-1 0 0,0-1 0,-7 14 0,7-19 0,0 1 0,0-1 0,-1-1 0,1 1 0,-1-1 0,0 1 0,0-1 0,0-1 0,0 1 0,0-1 0,-1 0 0,-10 3 0,14-4 0,0 0 0,0-1 0,0 1 0,0-1 0,0 1 0,0-1 0,0 0 0,0 0 0,0 0 0,0 0 0,0 0 0,-1 0 0,1-1 0,0 1 0,0-1 0,0 1 0,0-1 0,0 0 0,0 0 0,1 0 0,-1 0 0,0 0 0,0 0 0,0 0 0,1-1 0,-1 1 0,1 0 0,-1-1 0,1 0 0,0 1 0,0-1 0,-1 0 0,1 0 0,0 0 0,0 1 0,1-1 0,-2-3 0,2 3-80,-1-1 0,1 1-1,0 0 1,0-1 0,0 1-1,0 0 1,0-1 0,1 1-1,-1 0 1,1-1 0,0 1 0,-1 0-1,1 0 1,0 0 0,0-1-1,2-1 1,9-13-6746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02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24575,'0'5'0,"-1"15"0,1 0 0,1-1 0,1 1 0,1 0 0,9 32 0,-11-48 0,0-1 0,1 1 0,0 0 0,-1-1 0,2 1 0,-1-1 0,0 0 0,0 0 0,1 0 0,0 0 0,0 0 0,0 0 0,0-1 0,0 1 0,0-1 0,1 0 0,-1 0 0,1 0 0,-1 0 0,1-1 0,0 0 0,0 1 0,0-1 0,-1-1 0,1 1 0,0 0 0,0-1 0,0 0 0,0 0 0,0 0 0,0-1 0,0 1 0,0-1 0,0 0 0,4-1 0,-4 1 0,1 0 0,-1-1 0,0 1 0,0-1 0,0 0 0,0 0 0,0 0 0,0 0 0,-1-1 0,1 1 0,-1-1 0,0 0 0,1 0 0,-1-1 0,0 1 0,-1-1 0,1 1 0,-1-1 0,0 0 0,1 0 0,-2 0 0,1 0 0,0 0 0,1-8 0,0-4 0,0 0 0,-1 0 0,-1-1 0,-1 1 0,-1-22 0,17 133 0,-10-63 0,1 44 0,-6-48 0,2-1 0,10 47 0,-6-48 0,-1 1 0,-1 0 0,-2 0 0,-1 0 0,-1 30 0,-1-48 0,0-1 0,-1 1 0,0-1 0,0 1 0,-1-1 0,0 0 0,0 1 0,-1-1 0,0 0 0,-1-1 0,0 1 0,0 0 0,0-1 0,-1 0 0,0 0 0,-1-1 0,0 1 0,1-1 0,-2 0 0,-7 6 0,11-11 0,0 1 0,1 0 0,-1 0 0,0-1 0,0 0 0,0 1 0,-1-1 0,1 0 0,0-1 0,0 1 0,0-1 0,-1 1 0,1-1 0,0 0 0,-1 0 0,1 0 0,0-1 0,-1 1 0,1-1 0,0 0 0,-6-2 0,5 1 0,-1-1 0,1 0 0,-1 0 0,1-1 0,0 0 0,0 1 0,1-1 0,-1 0 0,1-1 0,0 1 0,0-1 0,-3-5 0,-3-10 0,1 0 0,0 0 0,1-1 0,2 0 0,-6-37 0,9 41 0,0 0 0,1 0 0,1-1 0,1 1 0,5-32 0,-5 40 0,1 1 0,1 0 0,0 0 0,0 1 0,0-1 0,1 1 0,0-1 0,1 1 0,-1 0 0,1 1 0,1-1 0,-1 1 0,1 0 0,8-6 0,26-20-1365,-24 17-5461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02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24575,'0'7'0,"0"7"0,0 8 0,6 1 0,3 2 0,-1 3 0,-2 3 0,-1 2 0,-3 2 0,0 1 0,-1 1 0,-1-1 0,-1 1 0,7-6 0,2-15 0,-1-16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5:56:51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24575,'0'-6'0,"0"0"0,0 0 0,1 0 0,0 0 0,0 0 0,1 1 0,-1-1 0,1 0 0,1 1 0,-1-1 0,1 1 0,3-6 0,-4 9 0,0 0 0,0 0 0,0 0 0,0 0 0,0 0 0,0 0 0,0 1 0,1-1 0,-1 1 0,1-1 0,-1 1 0,1 0 0,-1 0 0,1 0 0,0 1 0,0-1 0,-1 0 0,1 1 0,0 0 0,0 0 0,0 0 0,-1 0 0,1 0 0,0 0 0,0 1 0,0-1 0,4 3 0,-3-2 0,-1 1 0,0 0 0,1 0 0,-1 0 0,0 0 0,0 1 0,-1-1 0,1 1 0,0 0 0,-1 0 0,0 0 0,1 0 0,-1 0 0,0 0 0,-1 1 0,1-1 0,-1 1 0,1-1 0,-1 1 0,0-1 0,0 1 0,-1 0 0,1 0 0,-1-1 0,0 1 0,0 4 0,1 3 0,-1-1 0,0 1 0,-1 0 0,0-1 0,-1 1 0,0-1 0,0 0 0,-6 13 0,6-16 0,-1-1 0,0 0 0,-1-1 0,1 1 0,-1 0 0,0-1 0,-1 0 0,1 0 0,-1 0 0,0-1 0,0 1 0,-1-1 0,1 0 0,-1-1 0,0 1 0,-12 4 0,11-8 0,15-7 0,19-7 0,-17 12 0,0 0 0,0 1 0,0 0 0,1 0 0,-1 1 0,0 0 0,0 1 0,13 2 0,-19-2 0,0 0 0,0 0 0,0 1 0,-1-1 0,1 1 0,0 0 0,-1 0 0,1 0 0,-1 0 0,0 0 0,1 1 0,-1 0 0,0-1 0,-1 1 0,1 1 0,0-1 0,-1 0 0,0 0 0,0 1 0,0 0 0,0-1 0,0 1 0,1 6 0,0 1 0,0-1 0,-1 1 0,0 0 0,-1 1 0,0-1 0,-1 0 0,0 0 0,-1 0 0,0 1 0,-1-1 0,0 0 0,-1 0 0,-5 14 0,6-19 0,-1-1 0,0 0 0,0 0 0,0 0 0,0 0 0,-1-1 0,0 1 0,0-1 0,0 0 0,-1 0 0,1 0 0,-1-1 0,0 1 0,0-1 0,0 0 0,0-1 0,0 1 0,-1-1 0,1 0 0,-1-1 0,0 1 0,0-1 0,1 0 0,-1 0 0,0-1 0,-12 0 0,15 0-54,0 0-1,0-1 0,0 1 1,0-1-1,0 1 1,0-1-1,0 0 0,0 0 1,0-1-1,0 1 1,1 0-1,-1-1 0,0 0 1,1 0-1,-1 1 0,1-1 1,0-1-1,0 1 1,0 0-1,0-1 0,0 1 1,0-1-1,0 1 1,-1-4-1,-7-17-6771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03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 24575,'-6'2'0,"1"0"0,-1 0 0,1 1 0,0 0 0,0 0 0,0 0 0,0 0 0,1 1 0,-1 0 0,1 0 0,0 0 0,-5 7 0,-3 2 0,-1 0 0,0 0 0,1 1 0,0 1 0,-17 29 0,25-38 0,1 0 0,0 0 0,1 0 0,-1 0 0,1 0 0,0 1 0,1-1 0,-1 1 0,1 0 0,1-1 0,-1 1 0,1 0 0,0-1 0,1 1 0,-1 0 0,4 11 0,-3-15 4,1 0 0,0 0 0,-1 0 0,1 0 0,0 0 0,0-1 0,1 1 0,-1-1 0,0 1 0,1-1 0,0 0 0,-1 0 0,1 0 0,0 0 0,0 0 0,0-1 0,0 0 0,0 1 0,1-1 0,-1 0 0,0 0 0,1-1 0,3 1 0,11 2-220,-1-2 0,1 0 1,21-2-1,-25 0-382,19 0-6228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03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24575,'0'6'0,"0"8"0,0 8 0,0 7 0,0 4 0,0 3 0,0 1 0,0 1 0,0-1 0,0 1 0,0-1 0,0-6-8191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04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24575,'0'-2'0,"1"1"0,-1-1 0,1 1 0,0-1 0,0 0 0,0 1 0,0 0 0,0-1 0,0 1 0,0 0 0,0-1 0,0 1 0,1 0 0,-1 0 0,0 0 0,1 0 0,-1 0 0,1 0 0,0 1 0,-1-1 0,1 0 0,-1 1 0,1-1 0,0 1 0,-1 0 0,1-1 0,3 1 0,55-7 0,-54 7 0,34-2 0,-7 0 0,54-8 0,-76 7 0,0 0 0,-1 0 0,1-1 0,-1 0 0,0-1 0,0 0 0,0 0 0,16-13 0,-26 18 0,1-1 0,-1 1 0,1-1 0,-1 1 0,1-1 0,0 1 0,-1-1 0,1 1 0,0-1 0,-1 1 0,1 0 0,0 0 0,-1-1 0,1 1 0,0 0 0,0 0 0,-1 0 0,1 0 0,0 0 0,0 0 0,-1 0 0,1 0 0,0 0 0,0 0 0,-1 0 0,1 0 0,0 1 0,1-1 0,-1 1 0,0 0 0,-1 0 0,1 1 0,0-1 0,0 0 0,-1 0 0,1 0 0,0 1 0,-1-1 0,1 0 0,-1 1 0,0-1 0,1 0 0,-1 3 0,0 60 0,0-52 0,-1 5 0,1 0 0,1 0 0,1 0 0,0 0 0,1 0 0,6 17 0,-9-31 0,1 0 0,0-1 0,0 1 0,1 0 0,-1 0 0,0 0 0,1-1 0,0 1 0,0-1 0,0 1 0,0-1 0,0 0 0,0 0 0,0 0 0,1 0 0,-1 0 0,1 0 0,-1-1 0,1 1 0,0-1 0,0 0 0,0 0 0,0 0 0,-1 0 0,1 0 0,1-1 0,-1 1 0,0-1 0,0 0 0,0 0 0,0 0 0,0 0 0,0 0 0,0-1 0,0 1 0,0-1 0,0 0 0,0 0 0,0 0 0,-1-1 0,6-2 0,-2 1 0,-1 0 0,0-1 0,0 1 0,0-1 0,-1 0 0,1-1 0,-1 1 0,0-1 0,0 0 0,-1 0 0,1 0 0,-1-1 0,0 1 0,-1-1 0,1 1 0,2-12 0,1-3 0,-1 0 0,0 0 0,2-36 0,-6 4 0,-1 38 0,-1 38 0,-1 414 0,3-254 0,0-161 0,2 1 0,9 41 0,-7-42 0,-1 1 0,2 34 0,-6-56 0,1 0 0,-1 1 0,0-1 0,0 1 0,-1-1 0,1 1 0,0-1 0,-1 1 0,1-1 0,-1 0 0,0 1 0,0-1 0,0 0 0,0 0 0,0 1 0,-1-1 0,1 0 0,-1 0 0,1 0 0,-1-1 0,1 1 0,-1 0 0,0 0 0,0-1 0,0 0 0,0 1 0,0-1 0,-1 0 0,-3 2 0,3-3 0,0 1 0,0-1 0,0 0 0,0 0 0,0 0 0,0-1 0,0 1 0,0-1 0,0 0 0,0 1 0,0-1 0,0 0 0,0-1 0,0 1 0,0-1 0,1 1 0,-1-1 0,1 0 0,-1 0 0,1 0 0,0 0 0,-1 0 0,-1-4 0,-5-4 0,1-2 0,1 1 0,0-1 0,0 0 0,1 0 0,1-1 0,0 0 0,0 1 0,2-2 0,-4-19 0,3 7 0,1 0 0,2 0 0,1 0 0,4-43 0,-3 62 9,0 0-1,1 1 1,0-1-1,0 0 1,0 1 0,1-1-1,0 1 1,0 0-1,1 0 1,-1 0-1,1 0 1,1 1-1,5-7 1,2 1-306,1 0 0,0 1 0,0 0 0,20-10 0,-10 7-6529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05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3 110 24575,'1'23'0,"1"1"0,2-1 0,9 34 0,0-1 0,-5-14 0,3 10 0,-2 1 0,4 91 0,-14 22 0,-2-202 0,-1 0 0,-2 1 0,-16-54 0,10 44 0,2 0 0,2 0 0,-2-47 0,9 55 0,4-180 0,-2 214 0,-1 0 0,0 0 0,1-1 0,-1 1 0,1 0 0,0 0 0,0 0 0,0 0 0,0 0 0,1 0 0,-1 1 0,1-1 0,0 0 0,0 1 0,0-1 0,0 1 0,0-1 0,0 1 0,1 0 0,-1 0 0,1 0 0,0 1 0,-1-1 0,1 0 0,0 1 0,0 0 0,0 0 0,0 0 0,0 0 0,0 0 0,0 0 0,0 1 0,1 0 0,-1-1 0,0 1 0,6 1 0,-5-1 0,1 1 0,-1 0 0,1 0 0,-1 0 0,1 0 0,-1 1 0,0 0 0,0 0 0,0 0 0,0 0 0,0 1 0,0 0 0,0-1 0,-1 1 0,1 1 0,-1-1 0,0 0 0,0 1 0,0 0 0,-1-1 0,1 1 0,-1 0 0,0 0 0,0 1 0,2 5 0,-1 1 0,0 1 0,-1 0 0,0 0 0,-1 0 0,0 0 0,-1 0 0,0 0 0,-1 0 0,0 0 0,-1 0 0,-3 12 0,3-18 0,0 0 0,-1-1 0,1 1 0,-1-1 0,0 0 0,0 0 0,-1 0 0,1 0 0,-1-1 0,0 1 0,0-1 0,-1 0 0,1 0 0,-1 0 0,0-1 0,0 0 0,0 0 0,-1 0 0,1-1 0,-1 1 0,1-1 0,-1 0 0,-8 1 0,-13 2-1365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05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24575,'-1'40'0,"0"-21"0,0 0 0,2 0 0,0 0 0,1 0 0,6 25 0,-7-40 0,1 1 0,0-1 0,0 0 0,0 1 0,0-1 0,0 0 0,1 0 0,0-1 0,0 1 0,0-1 0,0 1 0,0-1 0,1 0 0,0 0 0,-1 0 0,1-1 0,0 1 0,0-1 0,1 0 0,-1 0 0,0 0 0,1-1 0,-1 0 0,1 0 0,-1 0 0,9 1 0,-7-1 0,0-1 0,1 1 0,-1-1 0,0 0 0,0-1 0,0 1 0,0-1 0,0-1 0,0 1 0,0-1 0,0 0 0,-1 0 0,1-1 0,-1 1 0,1-1 0,-1-1 0,0 1 0,0-1 0,0 1 0,-1-2 0,1 1 0,-1 0 0,0-1 0,0 0 0,-1 0 0,6-9 0,-3 1 0,1-1 0,-2 0 0,0 0 0,-1 0 0,0-1 0,-1 1 0,-1-1 0,-1 0 0,1-26 0,-6 536 0,4-474 0,-2 0 0,0 0 0,-1 0 0,-2 0 0,0 0 0,-10 24 0,11-35 0,0-1 0,0 0 0,-1 0 0,-1-1 0,1 0 0,-13 14 0,14-18 0,0 0 0,0-1 0,0 0 0,0 0 0,0 0 0,-1 0 0,1-1 0,-1 0 0,0 1 0,0-2 0,0 1 0,0-1 0,-9 2 0,11-3 0,0 1 0,1-1 0,-1-1 0,1 1 0,-1 0 0,0-1 0,1 1 0,-1-1 0,1 0 0,0 0 0,-1 0 0,1 0 0,-1 0 0,1 0 0,0-1 0,0 1 0,0-1 0,0 0 0,0 1 0,0-1 0,0 0 0,1 0 0,-1 0 0,1 0 0,-1-1 0,1 1 0,0 0 0,0-1 0,0 1 0,0 0 0,0-1 0,1 1 0,-1-1 0,0-4 0,-2-11 0,1 0 0,0 0 0,2-33 0,0 39 0,0-13 0,1-1 0,1 1 0,9-37 0,-9 52 0,2 0 0,-1 0 0,2 0 0,-1 1 0,1 0 0,0 0 0,1 0 0,0 1 0,1-1 0,0 1 0,9-8 0,3-2 40,1 1 0,36-24 0,-50 37-139,0 0 0,0 1 0,1 0 0,-1 0 0,1 0 0,0 1 0,0 0 0,0 0 0,0 0 0,0 1 0,1 0 0,-1 1 0,0 0 0,10 0 0,3 6-6727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07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1 190 24575,'1'49'0,"3"1"0,13 65 0,21 86 0,34 125 0,-58-245 0,-17-156 0,4 50 0,-2-1 0,0 0 0,-10-49 0,3 38 0,2-1 0,2 0 0,1-1 0,3-50 0,-3-49 0,-14 49 0,12 66 0,0-1 0,-2-24 0,6 35 0,1 0 0,0-1 0,1 1 0,0 0 0,1 0 0,1 0 0,7-25 0,-8 33 0,1 0 0,-1 0 0,1 0 0,0 0 0,0 0 0,0 1 0,1-1 0,-1 1 0,1 0 0,0 0 0,1 1 0,-1-1 0,1 1 0,-1 0 0,1 0 0,0 0 0,0 1 0,0-1 0,0 1 0,1 1 0,8-3 0,16 0 0,1 0 0,-1 3 0,1 0 0,60 7 0,-88-5 0,1-1 0,-1 1 0,1 0 0,0 0 0,-1 0 0,0 0 0,1 1 0,-1-1 0,0 1 0,0 0 0,0 0 0,0 0 0,0 1 0,0-1 0,0 0 0,-1 1 0,1 0 0,-1 0 0,0 0 0,0 0 0,0 0 0,0 0 0,-1 0 0,1 1 0,-1-1 0,0 0 0,0 1 0,1 5 0,1 9 0,-1 0 0,-1-1 0,0 1 0,-4 30 0,2-21 0,1-16 0,-1 0 0,0 1 0,0-1 0,-1 0 0,0 0 0,-1 0 0,-1 0 0,1 0 0,-2-1 0,1 0 0,-2 0 0,1 0 0,-1 0 0,-1-1 0,0 0 0,0 0 0,0-1 0,-1 0 0,-1 0 0,1-1 0,-1 0 0,0 0 0,-1-1 0,0 0 0,-18 7 0,21-10 0,0 0 0,0 1 0,0 0 0,1 0 0,-1 0 0,1 1 0,0 0 0,0 0 0,-5 7 0,9-9 0,0 0 0,0 0 0,0 0 0,1 0 0,0 1 0,-1-1 0,1 1 0,0-1 0,1 0 0,-1 1 0,1-1 0,-1 1 0,1 0 0,0-1 0,1 1 0,-1-1 0,0 1 0,1-1 0,0 1 0,0-1 0,3 7 0,1 2 0,0 0 0,2-1 0,-1 0 0,1 0 0,1 0 0,0-1 0,0 0 0,1 0 0,1-1 0,12 9 0,14 10 0,60 35 0,-92-61-85,-1 0 0,1-1-1,-1 1 1,1-1 0,0 0-1,0 0 1,0 0 0,-1 0-1,1 0 1,0-1 0,0 0-1,0 0 1,0 0 0,0 0-1,7-2 1,9-3-6741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07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38 219 24575,'30'-12'0,"-9"1"0,-10 8 0,1-1 0,-1 0 0,0-1 0,0 0 0,-1-1 0,1-1 0,11-9 0,-19 14 0,0 0 0,0-1 0,-1 0 0,1 0 0,-1 0 0,0 0 0,0 0 0,0 0 0,0 0 0,0-1 0,-1 1 0,1-1 0,-1 1 0,0-1 0,0 0 0,0 1 0,-1-1 0,1 0 0,-1 0 0,0 0 0,0 1 0,0-1 0,-1 0 0,1 0 0,-1 1 0,0-1 0,-2-4 0,2 5 0,0 0 0,0 0 0,0 1 0,-1-1 0,1 1 0,-1-1 0,0 1 0,0 0 0,0 0 0,0-1 0,0 1 0,0 1 0,-1-1 0,1 0 0,0 0 0,-1 1 0,0 0 0,1-1 0,-1 1 0,0 0 0,0 0 0,1 1 0,-1-1 0,0 0 0,0 1 0,0 0 0,0 0 0,0 0 0,0 0 0,-6 1 0,4-1 0,-1 1 0,0 1 0,1-1 0,-1 1 0,1 0 0,-1 0 0,1 0 0,0 1 0,0 0 0,0 0 0,0 0 0,1 0 0,-1 1 0,-7 8 0,6-5 0,0 1 0,1-1 0,0 1 0,0 1 0,1-1 0,0 1 0,0-1 0,1 1 0,0 0 0,1 0 0,0 1 0,0-1 0,1 0 0,0 1 0,1-1 0,0 1 0,0-1 0,1 1 0,0-1 0,1 0 0,0 1 0,0-1 0,1 0 0,1 0 0,-1-1 0,1 1 0,1-1 0,-1 1 0,1-1 0,1-1 0,0 1 0,8 8 0,-3-6-80,1 0 0,0 0-1,0-2 1,1 1 0,1-2-1,-1 1 1,1-2 0,0 0-1,1-1 1,-1 0 0,1-1 0,0 0-1,0-2 1,0 0 0,1 0-1,28-2 1,-12 0-6746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08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189 763 24575,'-2'-1'0,"0"1"0,-1 0 0,1-1 0,0 1 0,0-1 0,-1 0 0,1 0 0,0 0 0,0 0 0,0 0 0,0 0 0,0-1 0,0 1 0,1-1 0,-1 1 0,0-1 0,1 0 0,-1 1 0,1-1 0,0 0 0,-2-2 0,-22-49 0,17 34 0,-24-55 0,-28-93 0,53 129 0,1 0 0,2-1 0,1 0 0,2 1 0,2-1 0,7-42 0,-8 76 5,1 0 0,0 0 0,0 0-1,0 1 1,1-1 0,-1 0 0,1 1 0,0-1-1,1 1 1,-1 0 0,1 0 0,0 0 0,0 0-1,0 0 1,0 1 0,1-1 0,-1 1-1,1 0 1,0 0 0,0 0 0,0 1 0,1-1-1,-1 1 1,6-2 0,-2 1-111,0 1 0,0 0 0,0 0 0,0 1 0,0 0 0,1 0-1,-1 1 1,0 0 0,1 0 0,-1 1 0,0 0 0,1 1 0,9 3 0,7 4-6720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08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24575,'6'0'0,"9"0"0,7 0 0,0-6 0,3-2 0,3 0 0,3 2 0,3 1 0,1 2 0,1 2 0,0 0 0,1 1 0,-6 1-8191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08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218 111 24575,'2'0'0,"-1"0"0,0 0 0,1-1 0,-1 1 0,0-1 0,0 1 0,1-1 0,-1 0 0,0 1 0,0-1 0,0 0 0,0 0 0,0 0 0,0 1 0,0-1 0,0 0 0,0-1 0,0 1 0,0 0 0,-1 0 0,1 0 0,-1 0 0,1-1 0,0 1 0,-1 0 0,0 0 0,1-1 0,-1 1 0,0 0 0,0-1 0,0 1 0,0 0 0,0-3 0,0 1 0,1 0 0,-1 0 0,0 0 0,-1 0 0,1 0 0,-1 0 0,1 0 0,-1 0 0,0 0 0,0 1 0,0-1 0,0 0 0,-1 1 0,1-1 0,-2-2 0,0 2 0,0 0 0,0 1 0,-1-1 0,1 1 0,-1 0 0,1-1 0,-1 2 0,0-1 0,1 0 0,-1 1 0,0 0 0,0 0 0,0 0 0,0 0 0,0 1 0,0-1 0,0 1 0,-1 0 0,1 0 0,0 1 0,0-1 0,0 1 0,0 0 0,0 0 0,-6 2 0,4 0 0,0 0 0,0 0 0,0 1 0,1-1 0,-1 1 0,1 0 0,0 1 0,0-1 0,0 1 0,1 0 0,-1 0 0,1 1 0,0-1 0,-5 13 0,-2 4 0,2 0 0,-9 33 0,16-48 0,0 1 0,1 0 0,-1 0 0,2 1 0,-1-1 0,1 0 0,0 0 0,1 0 0,0 0 0,3 15 0,-2-20 0,-1 0 0,1 1 0,0-1 0,1 0 0,-1 0 0,0 0 0,1 0 0,0-1 0,-1 1 0,1-1 0,0 1 0,0-1 0,1 0 0,-1 0 0,0-1 0,1 1 0,-1 0 0,1-1 0,-1 0 0,1 0 0,0 0 0,0-1 0,-1 1 0,1-1 0,0 0 0,0 0 0,-1 0 0,8-1 0,-6 1 0,1-1 0,-1 0 0,1 0 0,-1 0 0,1 0 0,-1-1 0,0 0 0,0 0 0,0 0 0,0-1 0,0 1 0,0-1 0,-1-1 0,1 1 0,-1-1 0,0 1 0,0-1 0,0 0 0,4-6 0,2-10 0,-2 0 0,9-27 0,-4 8 0,-7 94 0,-7-47 0,2-1 0,-1 1 0,1 0 0,0-1 0,1 1 0,0-1 0,0 0 0,0 0 0,1 1 0,0-2 0,6 11 0,-6-13 0,0 0 0,1 1 0,-1-1 0,1 0 0,0-1 0,1 1 0,-1-1 0,0 1 0,1-1 0,0-1 0,0 1 0,0-1 0,0 0 0,0 0 0,0 0 0,10 2 0,17 0-1365,-3-2-5461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5:56:51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24575,'4'1'0,"0"0"0,0 0 0,0 0 0,0 0 0,0 1 0,0-1 0,6 5 0,28 8 0,-36-14 0,1 0 0,0 0 0,0 0 0,-1 0 0,1-1 0,0 1 0,-1-1 0,1 0 0,-1 0 0,1 0 0,0 0 0,-1 0 0,0 0 0,1-1 0,-1 1 0,0-1 0,0 0 0,0 0 0,0 1 0,0-1 0,0-1 0,0 1 0,-1 0 0,1 0 0,-1-1 0,0 1 0,1 0 0,-1-1 0,0 1 0,-1-1 0,1 0 0,0 1 0,0-5 0,2-8 0,-1 0 0,0 0 0,-1 0 0,-1-22 0,-1 60 0,1-9 0,0 0 0,0 0 0,1 0 0,1 0 0,6 25 0,-7-35 0,0 0 0,1 0 0,0 0 0,0-1 0,0 1 0,0-1 0,0 0 0,0 1 0,1-1 0,0 0 0,0 0 0,0-1 0,0 1 0,0 0 0,0-1 0,0 0 0,1 0 0,0 0 0,-1 0 0,1-1 0,0 1 0,0-1 0,-1 0 0,1 0 0,0 0 0,0-1 0,0 1 0,5-1 0,-6 0 0,0 0 0,0 0 0,0-1 0,0 1 0,0-1 0,0 0 0,0 1 0,0-1 0,0-1 0,0 1 0,-1 0 0,1-1 0,0 1 0,-1-1 0,1 0 0,-1 0 0,0 0 0,0 0 0,1 0 0,-1 0 0,-1-1 0,1 1 0,0-1 0,0 1 0,-1-1 0,0 0 0,1 0 0,-1 1 0,0-1 0,0 0 0,0-5 0,2-7 0,0 0 0,-1 0 0,-1 0 0,-2-29 0,1 78 0,-1-13 0,0 1 0,2-1 0,1 0 0,6 35 0,-7-51 0,0-1 0,1 1 0,-1 0 0,1-1 0,0 1 0,0-1 0,1 1 0,-1-1 0,1 0 0,0 0 0,0 0 0,0 0 0,1 0 0,-1-1 0,1 0 0,0 0 0,0 0 0,0 0 0,0 0 0,1-1 0,-1 0 0,1 0 0,-1 0 0,1 0 0,0-1 0,-1 0 0,8 1 0,-9-1 7,1-1 0,-1 0 0,1 0 0,0 0 0,-1 0 1,1-1-1,0 1 0,-1-1 0,1 0 0,-1 0 0,1 0 0,-1-1 0,0 1 0,0-1 0,1 0 0,2-2 0,2-3-304,0 0 0,-1 0 0,0-1 0,8-11 0,-1 0-6529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09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 24575,'-4'23'0,"-9"-26"0,-12-4 0,21 6 0,1 1 0,-1 0 0,1 0 0,-1 0 0,0 0 0,1 0 0,-1 1 0,1-1 0,-1 1 0,1 0 0,-1 0 0,1 1 0,-1-1 0,1 1 0,0 0 0,0-1 0,0 1 0,-5 5 0,4-3 0,1 0 0,0 0 0,-1 0 0,2 0 0,-1 1 0,0 0 0,1-1 0,0 1 0,0 0 0,1 0 0,-3 10 0,2-5 0,1 1 0,0-1 0,0 1 0,1 0 0,1-1 0,0 1 0,0 0 0,1-1 0,0 0 0,1 1 0,0-1 0,7 14 0,-8-19 0,1 0 0,0 0 0,0 0 0,1 0 0,0 0 0,0-1 0,0 1 0,0-1 0,1 0 0,-1-1 0,1 1 0,0-1 0,0 0 0,1 0 0,-1 0 0,0-1 0,9 3 0,-9-4 0,0 0 0,0-1 0,0 1 0,0-1 0,1-1 0,-1 1 0,0-1 0,0 1 0,0-2 0,0 1 0,0 0 0,0-1 0,0 0 0,-1 0 0,1-1 0,-1 1 0,1-1 0,-1 0 0,0 0 0,6-5 0,28-30-1365,-20 23-5461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09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24575,'-3'141'0,"7"155"0,2-258 0,1-1 0,3 0 0,1 0 0,26 61 0,-29-85-50,-6-10-81,0 0-1,0 0 1,-1 0-1,1 1 1,-1-1-1,1 0 1,-1 1-1,0 0 1,1 4-1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10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1 205 24575,'438'0'0,"-432"-1"0,0 1 0,0 1 0,0-1 0,0 1 0,0 0 0,0 1 0,0-1 0,0 1 0,0 0 0,-1 1 0,1 0 0,5 3 0,-9-4 0,0 0 0,1 0 0,-1 0 0,0 1 0,0-1 0,0 1 0,-1-1 0,1 1 0,-1 0 0,1-1 0,-1 1 0,0 0 0,0 0 0,0 0 0,0 0 0,-1 0 0,1 0 0,-1 0 0,0 0 0,0 1 0,0-1 0,0 0 0,0 0 0,-1 0 0,-1 5 0,-7 27 0,7-27 0,0 0 0,0 0 0,0 0 0,1 1 0,0-1 0,0 0 0,1 10 0,1-15 0,0-1 0,-1 0 0,1 1 0,0-1 0,0 0 0,0 0 0,1 1 0,-1-1 0,0 0 0,1 0 0,-1 0 0,1 0 0,0-1 0,0 1 0,0 0 0,0-1 0,0 1 0,0-1 0,0 0 0,0 0 0,0 0 0,1 0 0,-1 0 0,0 0 0,1 0 0,-1-1 0,1 1 0,-1-1 0,3 0 0,4 2 0,0-2 0,0 1 0,0-1 0,0 0 0,0-1 0,0 0 0,-1 0 0,1-1 0,0-1 0,-1 1 0,1-1 0,-1 0 0,0-1 0,0 0 0,0-1 0,0 1 0,9-9 0,-9 7 0,0-1 0,-1 0 0,1-1 0,-2 1 0,1-1 0,-1-1 0,0 1 0,-1-1 0,0 0 0,0 0 0,-1-1 0,0 1 0,-1-1 0,5-19 0,-6 13 0,0 0 0,-1 0 0,-1 0 0,0 0 0,-1 0 0,-1 0 0,-5-21 0,6 30 0,-1 0 0,0 0 0,-1 1 0,1-1 0,-1 1 0,-1-1 0,1 1 0,-1 0 0,0 0 0,-1 0 0,1 1 0,-1 0 0,0 0 0,0 0 0,-1 0 0,1 1 0,-1 0 0,-11-6 0,15 9 0,0 0 0,0 0 0,0 0 0,0 1 0,0-1 0,0 0 0,0 1 0,0-1 0,0 1 0,0 0 0,-1 0 0,1 0 0,0 0 0,0 0 0,0 0 0,0 1 0,0-1 0,-1 1 0,1 0 0,0-1 0,0 1 0,0 0 0,-2 1 0,2 1 0,-1-1 0,1 1 0,-1-1 0,1 1 0,0 0 0,0 0 0,0 0 0,0 0 0,0 0 0,1 0 0,0 1 0,-2 5 0,-1 5 0,1 0 0,1-1 0,0 2 0,1-1 0,2 27 0,0-35-151,0 0-1,0 0 0,0 0 0,1 0 1,0 0-1,0-1 0,1 1 1,5 8-1,8 11-6674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10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24575,'-1'48'0,"2"0"0,3 0 0,14 77 0,-9-69 0,-9-46 0,0 0 0,2 0 0,-1-1 0,1 1 0,0 0 0,1-1 0,0 0 0,1 0 0,8 16 0,-6-25 0,-3-10 0,1-13 0,-2-22 0,-2 20 0,2 0 0,9-47 0,-5 48 0,1 0 0,1 1 0,11-23 0,-14 37 0,0 0 0,1 0 0,0 0 0,0 1 0,1 0 0,0 0 0,0 0 0,1 1 0,16-11 0,-22 16-47,-1 1 0,1-1 0,0 1 0,0 0 0,0 0 0,0 0 0,0 0 0,0 0 0,0 1-1,0-1 1,0 1 0,0-1 0,0 1 0,1 0 0,-1-1 0,0 1 0,0 0 0,0 0 0,1 1 0,-1-1 0,0 0 0,0 1-1,0 0 1,0-1 0,0 1 0,0 0 0,0 0 0,2 1 0,9 11-6779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14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 24575,'-2'5'0,"-1"1"0,1-1 0,-1 0 0,1 1 0,-2-1 0,1-1 0,0 1 0,-1 0 0,0-1 0,0 0 0,0 0 0,-7 5 0,-1 3 0,-5 4 0,13-13 0,0 0 0,0 1 0,0-1 0,0 1 0,1 0 0,0 0 0,0 0 0,0 0 0,0 0 0,1 1 0,-1-1 0,-1 8 0,4-11 0,0 1 0,0-1 0,0 0 0,1 0 0,-1 0 0,1 0 0,-1 1 0,1-1 0,-1 0 0,1 0 0,0 0 0,-1 0 0,1 0 0,0 0 0,0-1 0,0 1 0,-1 0 0,1 0 0,0 0 0,0-1 0,3 2 0,28 14 0,-18-9 0,2 2-119,-4-1-130,1-2 0,-1 1-1,1-2 1,23 8 0,-10-8-6577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15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0 24575,'-5'2'0,"-1"0"0,1 0 0,0 1 0,-1 0 0,1 0 0,1 0 0,-1 1 0,0 0 0,1-1 0,0 2 0,0-1 0,-5 7 0,-3 1 0,-16 13 0,11-10 0,1 1 0,0 0 0,-17 24 0,32-39 0,1 0 0,-1-1 0,1 1 0,-1 0 0,1 0 0,-1 0 0,1 0 0,0 0 0,-1 0 0,1 0 0,0 0 0,0 0 0,0 0 0,0 0 0,0 0 0,0 0 0,0 0 0,0 0 0,0 0 0,0 0 0,1 0 0,-1 0 0,0 0 0,1 0 0,-1 0 0,0 0 0,1-1 0,-1 1 0,1 0 0,0 0 0,-1 0 0,1-1 0,0 1 0,-1 0 0,1-1 0,0 1 0,0 0 0,0-1 0,-1 1 0,1-1 0,0 1 0,2 0 0,51 17 0,-26-10 0,93 58-1365,-101-55-5461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16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24575,'17'0'0,"0"1"0,33 7 0,-45-8 0,-1 1 0,1 0 0,0 1 0,-1-1 0,1 1 0,-1 0 0,0 0 0,0 0 0,0 1 0,0-1 0,0 1 0,0 0 0,-1 0 0,1 1 0,4 4 0,-8-6 0,1 0 0,0 0 0,-1 0 0,0 0 0,1 0 0,-1 0 0,0 0 0,0 0 0,0 0 0,0 0 0,0 0 0,-1 0 0,1 0 0,0 0 0,-1-1 0,0 1 0,1 0 0,-1 0 0,0 0 0,0 0 0,0-1 0,0 1 0,0 0 0,-1-1 0,-1 3 0,-42 41 0,33-35 0,-66 63-1365,60-59-5461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16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24575,'44'-1'0,"-27"0"0,-1 0 0,1 1 0,-1 1 0,1 0 0,-1 1 0,0 1 0,25 8 0,-39-11 0,-1 1 0,1-1 0,0 1 0,-1-1 0,1 1 0,0 0 0,-1 0 0,1 0 0,-1 0 0,1 0 0,-1 0 0,0 0 0,1 0 0,-1 1 0,0-1 0,0 0 0,0 1 0,0-1 0,0 1 0,0-1 0,0 1 0,0-1 0,-1 1 0,1 0 0,-1-1 0,1 1 0,-1 0 0,0 0 0,1-1 0,-1 1 0,0 0 0,0 0 0,0 0 0,0-1 0,-1 1 0,1 0 0,-1 0 0,1-1 0,-1 1 0,1 0 0,-1-1 0,-1 4 0,-5 6 0,-1 0 0,0-1 0,0 0 0,-1-1 0,-10 10 0,-7 8 0,-7 18 3,22-28-345,-1-1 0,-1-1 0,-17 18 0,13-19-6484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19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37 502 24575,'1'-3'0,"-1"1"0,1-1 0,-1 1 0,1-1 0,0 1 0,0 0 0,0 0 0,0-1 0,1 1 0,-1 0 0,1 0 0,-1 0 0,1 0 0,2-2 0,33-28 0,-17 14 0,-3 2 0,-2-1 0,0-1 0,-1 0 0,-1-1 0,0-1 0,14-30 0,-21 35 0,0-1 0,-1 0 0,-1 1 0,0-2 0,-1 1 0,-1 0 0,-1 0 0,0-1 0,-2-30 0,1 44 0,0 0 0,0 1 0,-1-1 0,1 0 0,0 1 0,-1-1 0,0 0 0,1 1 0,-1-1 0,0 1 0,0-1 0,-1 1 0,1 0 0,0-1 0,-1 1 0,0 0 0,1 0 0,-1 0 0,0 0 0,0 0 0,0 0 0,0 1 0,0-1 0,-1 1 0,1-1 0,0 1 0,-1 0 0,1 0 0,-1 0 0,1 0 0,-1 0 0,1 1 0,-1-1 0,0 1 0,1 0 0,-6 0 0,2 0 0,1 1 0,0 0 0,-1 1 0,1-1 0,0 1 0,-1 0 0,1 0 0,0 1 0,1-1 0,-1 1 0,0 0 0,1 1 0,-1-1 0,1 1 0,0 0 0,0 0 0,-4 5 0,-1 5 0,1 0 0,0 1 0,0 0 0,2 0 0,-1 0 0,2 1 0,0 0 0,1 0 0,1 0 0,-2 29 0,-10 38 0,9-50 0,0 0 0,0 37 0,5-31 0,2 0 0,2 0 0,2 0 0,16 69 0,-16-92 0,0-1 0,0 1 0,1-1 0,1 0 0,1 0 0,0-1 0,1 0 0,1 0 0,0-1 0,0 0 0,1-1 0,1 0 0,0-1 0,15 11 0,-24-20 0,0 0 0,1 1 0,0-1 0,-1 0 0,1-1 0,0 1 0,-1-1 0,1 0 0,0 0 0,0 0 0,0 0 0,0 0 0,1-1 0,-1 0 0,0 0 0,0 0 0,0-1 0,0 1 0,0-1 0,0 0 0,0 0 0,0 0 0,0 0 0,4-3 0,-3 1 0,-1 0 0,0 0 0,-1-1 0,1 1 0,0-1 0,-1 0 0,0 0 0,0 0 0,0 0 0,0 0 0,-1-1 0,0 1 0,0-1 0,0 0 0,0 0 0,-1 0 0,0 1 0,0-1 0,1-7 0,0-5 0,-1 0 0,0 0 0,-1 0 0,-1 0 0,0 0 0,-1 0 0,-1 0 0,-7-21 0,8 33 0,1 0 0,-1 0 0,-1 0 0,1 0 0,-1 1 0,0-1 0,0 1 0,0-1 0,-1 1 0,1 0 0,-1 0 0,0 1 0,0-1 0,-1 1 0,1 0 0,-1 0 0,1 0 0,-1 1 0,0 0 0,0 0 0,0 0 0,0 0 0,0 1 0,-1 0 0,1 0 0,0 0 0,-1 0 0,1 1 0,-9 1 0,-16 3-1365,6 5-5461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21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 24575,'0'12'0,"-1"-9"0,1 0 0,0 1 0,-1-1 0,1 0 0,0 1 0,1-1 0,-1 0 0,1 1 0,-1-1 0,1 0 0,0 0 0,0 1 0,0-1 0,1 0 0,-1 0 0,1 0 0,0-1 0,2 4 0,-4-6 0,0 0 0,0 0 0,0 0 0,0 0 0,0 1 0,0-1 0,0 0 0,0 0 0,0 0 0,1 0 0,-1 0 0,0 0 0,0 0 0,0 0 0,0 0 0,0 0 0,0 0 0,0 1 0,1-1 0,-1 0 0,0 0 0,0 0 0,0 0 0,0 0 0,0 0 0,0 0 0,1 0 0,-1 0 0,0 0 0,0 0 0,0 0 0,0 0 0,0 0 0,0 0 0,1-1 0,-1 1 0,0 0 0,0 0 0,0 0 0,0 0 0,0 0 0,0 0 0,0 0 0,0 0 0,1 0 0,-1 0 0,0 0 0,0-1 0,0 1 0,0 0 0,0 0 0,0 0 0,0 0 0,0 0 0,0 0 0,0 0 0,0-1 0,0 1 0,-2-12 0,-9-13 0,8 22 0,1 1 0,0 0 0,-1-1 0,1 1 0,-1 0 0,0 0 0,1 1 0,-1-1 0,0 0 0,0 1 0,0 0 0,-1 0 0,1 0 0,0 0 0,0 0 0,-1 0 0,1 1 0,0 0 0,-1 0 0,1 0 0,0 0 0,-1 0 0,1 0 0,0 1 0,0 0 0,-1 0 0,1 0 0,0 0 0,-6 3 0,5-1 0,0 0 0,0 0 0,0 0 0,0 0 0,0 1 0,1 0 0,-1 0 0,1 0 0,0 0 0,0 0 0,1 1 0,-1-1 0,1 1 0,0 0 0,0 0 0,1-1 0,-1 1 0,0 10 0,-1 2 0,2-1 0,0 1 0,0 0 0,2 0 0,4 28 0,-4-41 0,-1 1 0,2 0 0,-1-1 0,0 1 0,1-1 0,0 0 0,0 0 0,0 1 0,0-1 0,1 0 0,0-1 0,0 1 0,0 0 0,0-1 0,0 0 0,1 1 0,0-1 0,-1-1 0,1 1 0,0-1 0,0 1 0,0-1 0,1 0 0,7 2 0,-3-2 14,0 0-1,-1-1 0,1 0 0,0 0 1,-1-1-1,1 0 0,0-1 1,12-2-1,-16 2-100,-1 0-1,1 0 1,-1-1 0,1 0-1,-1 0 1,1 0 0,-1 0-1,0 0 1,0-1-1,0 0 1,0 0 0,0 0-1,-1-1 1,0 1 0,1-1-1,3-6 1,5-11-6739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5:56:52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24575,'0'6'0,"0"9"0,0 7 0,0 7 0,0 4 0,7-4 0,1 0 0,0 2 0,-1 0 0,-3-4-8191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21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24575,'-1'5'0,"0"0"0,0 0 0,0-1 0,-1 1 0,0-1 0,-4 9 0,-8 23 0,9-9 0,1 1 0,2 0 0,0 0 0,2 0 0,1 0 0,9 50 0,-7-69-76,0 0 1,0 0-1,2 0 0,-1-1 0,1 1 0,0-1 0,1 0 0,-1-1 1,2 1-1,-1-1 0,1 0 0,0-1 0,0 1 0,1-1 1,0-1-1,0 0 0,11 6 0,4-2-6750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21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24575,'0'6'0,"0"9"0,0 7 0,7 6 0,1-1-8191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22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24575,'-1'64'0,"0"-31"0,0-1 0,3 0 0,0 0 0,11 52 0,2-36 0,2 0 0,33 66 0,-50-113-20,14 22 163,-14-23-186,1 1 1,-1-1-1,1 1 1,-1 0-1,0-1 1,1 1-1,-1-1 1,1 1-1,-1-1 1,1 0-1,-1 1 1,1-1-1,0 1 1,-1-1-1,1 0 1,-1 0-1,1 1 1,0-1-1,-1 0 1,1 0-1,0 0 1,-1 0-1,1 0 0,0 0 1,-1 0-1,1 0 1,0 0-1,-1 0 1,1 0-1,0 0 1,-1 0-1,1 0 1,0-1-1,1 1 1,5-9-6784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22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 24575,'-2'6'0,"0"0"0,0 0 0,0 0 0,-1 0 0,0 0 0,0 0 0,-7 9 0,2-2 0,-6 8 0,-1 0 0,-1-1 0,-19 19 0,-18 23 0,52-61 0,0 0 0,1 0 0,-1 0 0,0 0 0,1 1 0,0-1 0,-1 0 0,1 0 0,0 1 0,-1-1 0,1 0 0,0 0 0,0 1 0,0-1 0,0 0 0,0 1 0,0-1 0,1 0 0,-1 0 0,0 1 0,1-1 0,-1 0 0,1 0 0,-1 0 0,1 0 0,-1 1 0,1-1 0,0 0 0,0 0 0,-1 0 0,2 1 0,37 31 0,-20-18 0,16 21 0,-18-18 0,0 0 0,41 29 0,-57-46 4,0 0 1,0 0-1,1 0 0,-1-1 0,0 1 0,1 0 0,-1-1 0,1 1 0,-1-1 0,1 0 1,-1 1-1,1-1 0,-1 0 0,1 0 0,-1 0 0,1 0 0,-1 0 0,1 0 1,-1 0-1,1-1 0,-1 1 0,1 0 0,-1-1 0,1 1 0,-1-1 0,0 0 1,3-1-1,-1 0-152,0-1 0,-1 0-1,1 0 1,0 0 0,-1 0 0,0 0 0,0-1 0,0 1 0,2-6 0,7-17-6678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23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24575,'-1'23'0,"-1"-1"0,-1 0 0,-8 27 0,5-23 0,-5 49 0,9 142 0,3-156 0,-1-55-27,0-12 90,0-13-1333,0 19 1139,0-23-6695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23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24575,'2'1'0,"0"0"0,0 0 0,0 0 0,0 0 0,0 0 0,0 0 0,0 1 0,-1-1 0,1 1 0,0-1 0,-1 1 0,1 0 0,-1 0 0,0-1 0,1 1 0,-1 0 0,2 4 0,21 42 0,-22-43 0,146 328 0,-144-327-45,-1 0 0,2 0-1,-1 0 1,1-1 0,0 1 0,8 6-1,-3-3-1002,6 7-5778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23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71 24575,'4'2'0,"-1"0"0,1 0 0,-1 0 0,0 0 0,0 1 0,0 0 0,0 0 0,0-1 0,-1 2 0,1-1 0,-1 0 0,0 0 0,0 1 0,3 5 0,15 18 0,-20-26 0,1 0 0,-1-1 0,1 1 0,0 0 0,-1-1 0,1 1 0,0-1 0,-1 1 0,1-1 0,0 1 0,0-1 0,0 0 0,-1 1 0,1-1 0,0 0 0,0 1 0,0-1 0,0 0 0,0 0 0,-1 0 0,1 0 0,0 0 0,0 0 0,0 0 0,0 0 0,0 0 0,0-1 0,-1 1 0,1 0 0,0 0 0,0-1 0,0 1 0,0-1 0,-1 1 0,1-1 0,0 1 0,-1-1 0,1 1 0,0-1 0,-1 1 0,1-1 0,0 0 0,-1 0 0,1 1 0,-1-1 0,0 0 0,1 0 0,-1 1 0,1-1 0,-1 0 0,0 0 0,1-1 0,0-2 0,0 0 0,0 1 0,-1-1 0,1 0 0,-1 0 0,1 1 0,-1-1 0,-1 0 0,1 0 0,0 1 0,-2-6 0,0 3 0,0 1 0,-1 0 0,0 0 0,0 0 0,0 0 0,0 1 0,-1-1 0,0 1 0,0 0 0,0 0 0,0 0 0,0 0 0,-1 1 0,0 0 0,0 0 0,0 0 0,0 1 0,0-1 0,0 1 0,-1 0 0,1 1 0,-1-1 0,0 1 0,1 0 0,-8 0 0,8 1 0,0 0 0,0 0 0,0 1 0,0-1 0,0 1 0,0 0 0,0 0 0,0 1 0,0-1 0,1 1 0,-1 0 0,0 0 0,1 1 0,0 0 0,-1-1 0,1 1 0,0 1 0,1-1 0,-1 0 0,1 1 0,-1 0 0,1 0 0,0 0 0,0 0 0,1 0 0,-1 1 0,1-1 0,-2 8 0,0 0 0,1 1 0,0-1 0,1 1 0,0-1 0,1 1 0,1 0 0,0 0 0,1-1 0,0 1 0,1 0 0,0-1 0,6 19 0,-6-25 0,0 0 0,0-1 0,1 1 0,0-1 0,0 1 0,0-1 0,0 0 0,1 0 0,0-1 0,0 1 0,0-1 0,0 0 0,1 0 0,-1 0 0,1-1 0,0 1 0,1-1 0,-1 0 0,0-1 0,1 1 0,-1-1 0,1 0 0,0-1 0,0 1 0,0-1 0,0 0 0,0-1 0,6 1 0,-8-1 0,0 0 0,0-1 0,0 1 0,0-1 0,0 0 0,0 0 0,0 0 0,0 0 0,0-1 0,-1 1 0,1-1 0,-1 0 0,1 0 0,-1 0 0,0-1 0,1 1 0,-1-1 0,3-4 0,-1 1 0,-1 0 0,0 0 0,0-1 0,-1 1 0,0-1 0,0 0 0,0 0 0,-1 0 0,2-10 0,0-10 0,-1-1 0,-2 1 0,0-1 0,-4-31 0,3 86 0,-1-15 0,1 1 0,0-1 0,1 1 0,0-1 0,1 1 0,0-1 0,1 0 0,1 0 0,8 20 0,-9-27-62,0 1 0,1-1 0,-1-1 0,1 1 0,0-1 0,1 1 0,-1-1 0,1 0 0,-1-1 0,1 1 0,0-1 0,1 0 0,-1 0-1,0-1 1,1 1 0,0-1 0,-1 0 0,1-1 0,0 1 0,0-1 0,10 0 0,13 2-6764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24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95 24575,'0'21'0,"-1"-15"0,0 0 0,1 0 0,-1 0 0,1-1 0,1 1 0,-1 0 0,1 0 0,0 0 0,1-1 0,-1 1 0,1-1 0,0 1 0,5 9 0,-6-14 0,-1-1 0,1 0 0,-1 0 0,0 0 0,1 0 0,-1 0 0,0 0 0,1 0 0,-1 0 0,1 0 0,-1 0 0,0 0 0,1 0 0,-1 0 0,1 0 0,-1 0 0,0 0 0,1 0 0,-1 0 0,0-1 0,1 1 0,-1 0 0,1 0 0,-1 0 0,0-1 0,0 1 0,1 0 0,-1 0 0,0-1 0,1 1 0,-1 0 0,0-1 0,0 1 0,1 0 0,-1-1 0,0 1 0,0 0 0,0-1 0,0 1 0,0 0 0,0-1 0,1 1 0,-1-1 0,0 1 0,0 0 0,0-1 0,0 1 0,0-1 0,0 1 0,0 0 0,-1-1 0,6-23 0,-4 19 0,-1 0 0,0-1 0,0 1 0,0 0 0,-1 0 0,1 0 0,-1 0 0,-1 0 0,1 0 0,-1 0 0,0 1 0,0-1 0,0 0 0,0 1 0,-5-7 0,5 10 0,1-1 0,0 1 0,-1 0 0,1-1 0,0 1 0,-1 0 0,0 0 0,1 0 0,-1 0 0,0 0 0,1 0 0,-1 1 0,0-1 0,0 1 0,1-1 0,-1 1 0,-4-1 0,3 1 0,1 1 0,-1-1 0,0 1 0,0-1 0,1 1 0,-1 0 0,0 0 0,1 0 0,-1 1 0,1-1 0,-1 1 0,1-1 0,0 1 0,0 0 0,-4 3 0,1 1 0,0 1 0,0 0 0,1 0 0,-1 0 0,2 0 0,-1 0 0,1 1 0,0 0 0,1 0 0,-1 0 0,2 0 0,-1 0 0,0 16 0,0-7 0,2 0 0,0 1 0,1-1 0,1 1 0,6 27 0,-6-38 0,0-1 0,1 1 0,-1 0 0,2-1 0,-1 0 0,1 0 0,0 0 0,0 0 0,0-1 0,1 1 0,0-1 0,0 0 0,0-1 0,1 1 0,0-1 0,0 0 0,0 0 0,0-1 0,0 0 0,1 0 0,-1-1 0,1 1 0,0-1 0,13 2 0,-11-3 0,1 0 0,0 0 0,0-1 0,-1 0 0,1 0 0,0-1 0,0-1 0,-1 0 0,1 0 0,-1 0 0,1-2 0,-1 1 0,0-1 0,0 0 0,-1-1 0,1 0 0,12-10 0,-13 7 0,0-1 0,0 0 0,-1 0 0,0-1 0,-1 1 0,0-2 0,0 1 0,4-13 0,1-4 0,-2-1 0,8-31 0,-11 24 0,-2-1 0,-1 0 0,-2-61 0,-3 203 0,3 102 0,-1-203 0,1 1 0,0-1 0,0 0 0,0 1 0,0-1 0,1 0 0,0 0 0,0 0 0,1 0 0,-1 0 0,1-1 0,0 1 0,0-1 0,1 0 0,-1 1 0,1-2 0,0 1 0,0 0 0,5 2 0,-5-3 0,0-1 0,1 0 0,-1 0 0,1-1 0,-1 1 0,1-1 0,0 0 0,-1 0 0,1-1 0,0 1 0,0-1 0,0 0 0,0 0 0,-1-1 0,1 0 0,0 0 0,0 0 0,-1 0 0,1 0 0,0-1 0,5-3 0,-5 2 0,-1 0 0,0 0 0,0 0 0,0 0 0,0-1 0,-1 1 0,1-1 0,-1 0 0,0 0 0,0 0 0,0 0 0,-1-1 0,0 1 0,0-1 0,3-9 0,3-9 0,-2 0 0,4-26 0,-7 30 0,1 3 0,-1 0 0,-1 0 0,0 0 0,-2 0 0,1 0 0,-2 0 0,0 0 0,-4-18 0,5 34 0,0-1 0,0 0 0,0 1 0,0-1 0,0 0 0,-1 1 0,1-1 0,0 0 0,0 1 0,0-1 0,-1 0 0,1 1 0,0-1 0,-1 1 0,1-1 0,0 0 0,-1 1 0,1-1 0,-1 1 0,1-1 0,-1 1 0,1 0 0,-1-1 0,1 1 0,-1-1 0,0 1 0,1 0 0,-1-1 0,1 1 0,-2 0 0,-7 18 0,0 34 0,8-34 0,-3 19 0,2 0 0,2 0 0,1 0 0,10 58 0,-8-85 12,1 0 0,0 0 0,1 0 0,0 0 0,0-1-1,1 0 1,0 0 0,1 0 0,15 15 0,6 3-734,43 31 0,-70-57 682,17 12-6786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26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27 24575,'0'351'0,"-1"-408"0,-1 29 0,2 0 0,0 0 0,2 0 0,1 1 0,2-1 0,11-41 0,-13 63 0,1-1 0,-1 1 0,2 0 0,-1 0 0,1 1 0,-1-1 0,1 1 0,1 0 0,-1 0 0,1 1 0,0 0 0,7-5 0,-10 8 0,0-1 0,0 1 0,0-1 0,0 1 0,0 0 0,0 0 0,0 1 0,0-1 0,0 1 0,1-1 0,-1 1 0,0 0 0,3 1 0,-4-1 0,0 1 0,0-1 0,0 1 0,0 0 0,0-1 0,-1 1 0,1 0 0,0 1 0,-1-1 0,1 0 0,0 0 0,-1 1 0,0-1 0,1 1 0,-1-1 0,0 1 0,0-1 0,0 1 0,0 0 0,0 0 0,0-1 0,1 4 0,2 8 0,-1 0 0,0 0 0,-1 1 0,-1-1 0,0 1 0,0-1 0,-1 1 0,-3 15 0,2-16 0,0 1 0,1-1 0,0 1 0,1 0 0,0-1 0,1 0 0,1 1 0,5 14 0,-7-25 0,0 0 0,0-1 0,1 1 0,-1 0 0,1-1 0,0 1 0,-1-1 0,1 1 0,0-1 0,1 0 0,-1 0 0,0 0 0,1 0 0,-1 0 0,1 0 0,0-1 0,-1 1 0,1-1 0,0 0 0,0 0 0,0 0 0,0 0 0,0 0 0,0-1 0,0 1 0,0-1 0,0 0 0,0 0 0,0 0 0,0 0 0,1 0 0,2-2 0,-1 1 0,-1 0 0,0 0 0,0-1 0,0 0 0,0 0 0,0 0 0,0 0 0,-1-1 0,1 1 0,-1-1 0,1 0 0,-1 0 0,0 0 0,0 0 0,0-1 0,-1 1 0,1-1 0,-1 0 0,0 0 0,0 0 0,0 0 0,1-5 0,8-40 0,6-62 0,-5 32 0,-8 238 0,-4-155 0,0 1 0,1-1 0,-1 1 0,1-1 0,0 1 0,0-1 0,1 0 0,-1 1 0,1-1 0,0 0 0,0 0 0,1 0 0,-1 0 0,1-1 0,0 1 0,0-1 0,0 1 0,0-1 0,1 0 0,-1 0 0,1-1 0,0 1 0,-1-1 0,1 1 0,0-1 0,1 0 0,-1-1 0,0 1 0,1-1 0,-1 0 0,0 0 0,1 0 0,-1-1 0,1 1 0,0-1 0,-1 0 0,1-1 0,-1 1 0,1-1 0,-1 0 0,1 0 0,-1 0 0,0 0 0,1-1 0,-1 0 0,0 0 0,0 0 0,0 0 0,0-1 0,-1 0 0,1 1 0,-1-1 0,1 0 0,-1-1 0,0 1 0,0-1 0,-1 1 0,1-1 0,-1 0 0,1 0 0,1-6 0,1 0 0,-1-1 0,-1 0 0,0-1 0,0 1 0,-1 0 0,-1-1 0,1-16 0,-6-82 0,3 92 0,0 89 0,0-40 0,1-1 0,1 0 0,1 1 0,8 37 0,0-20 0,-3 1 0,-2 0 0,-2 0 0,-5 68 0,1-50 0,1-60 0,0 0 0,0 0 0,-1 0 0,0 0 0,-1-1 0,1 1 0,-1 0 0,-1-1 0,-5 13 0,7-17 0,-1-1 0,1 1 0,0 0 0,-1 0 0,0-1 0,1 1 0,-1-1 0,0 1 0,0-1 0,0 0 0,0 0 0,0 1 0,0-2 0,0 1 0,0 0 0,0 0 0,-1-1 0,1 1 0,0-1 0,0 1 0,-1-1 0,1 0 0,0 0 0,-1 0 0,1 0 0,0-1 0,0 1 0,-1-1 0,1 1 0,0-1 0,0 0 0,0 0 0,-3-1 0,-9-5-105,1-1 0,1 0 0,0-1 0,0 0 0,0-1 0,1 0 0,1-1 0,0-1 0,0 1 0,1-1 0,0-1 0,-8-17 0,7 7-6721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27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155 239 24575,'0'0'0,"0"1"0,0-1 0,0 0 0,-1 1 0,1-1 0,0 0 0,0 1 0,0-1 0,0 1 0,0-1 0,0 0 0,0 1 0,0-1 0,0 1 0,0-1 0,0 0 0,0 1 0,0-1 0,0 0 0,1 1 0,-1-1 0,0 1 0,0-1 0,0 0 0,0 1 0,1-1 0,-1 0 0,0 1 0,0-1 0,1 0 0,-1 0 0,0 1 0,1-1 0,-1 0 0,0 0 0,1 1 0,-1-1 0,0 0 0,1 0 0,-1 0 0,0 0 0,1 0 0,-1 1 0,0-1 0,1 0 0,-1 0 0,1 0 0,-1 0 0,0 0 0,1 0 0,-1 0 0,1 0 0,-1 0 0,0-1 0,1 1 0,-1 0 0,0 0 0,1 0 0,-1 0 0,1-1 0,0 0 0,0 1 0,0-1 0,0 0 0,0 0 0,0-1 0,0 1 0,0 0 0,0 0 0,0 0 0,0-1 0,-1 1 0,1 0 0,-1-1 0,1 1 0,-1 0 0,1-3 0,-1 0 0,0 1 0,0-1 0,0 0 0,-1 1 0,1-1 0,-1 0 0,0 1 0,0-1 0,0 1 0,-1-1 0,1 1 0,-1 0 0,0-1 0,0 1 0,0 0 0,0 0 0,0 0 0,-1 1 0,0-1 0,1 1 0,-1-1 0,0 1 0,0 0 0,0 0 0,0 0 0,-1 0 0,1 1 0,0-1 0,-1 1 0,1 0 0,-1 0 0,0 0 0,1 0 0,-1 1 0,0-1 0,1 1 0,-1 0 0,0 0 0,1 1 0,-1-1 0,0 1 0,1-1 0,-1 1 0,0 0 0,1 1 0,-1-1 0,1 1 0,0-1 0,0 1 0,-1 0 0,1 0 0,0 0 0,1 1 0,-1-1 0,0 1 0,1 0 0,-1-1 0,-2 5 0,1 2 0,0 1 0,0-1 0,1 1 0,0-1 0,1 1 0,0 0 0,0 0 0,1 0 0,1 1 0,-1-1 0,3 14 0,-2-16 0,1 1 0,1-1 0,-1 1 0,1-1 0,1 0 0,0 0 0,0 0 0,0 0 0,1 0 0,0-1 0,0 1 0,1-1 0,9 10 0,-6-9 0,1-1 0,-1 0 0,1-1 0,1 0 0,-1-1 0,1 0 0,0 0 0,0-1 0,1 0 0,-1-1 0,1 0 0,-1-1 0,1 0 0,0 0 0,0-1 0,0-1 0,0 0 0,0 0 0,0-1 0,0-1 0,0 0 0,0 0 0,-1-1 0,15-6 0,-19 6 0,-1 0 0,1 0 0,-1-1 0,0 0 0,0 0 0,-1 0 0,1-1 0,-1 0 0,0 0 0,0 0 0,-1 0 0,1 0 0,-1-1 0,0 0 0,-1 1 0,1-1 0,2-12 0,1-8 0,-1-1 0,-1 1 0,1-30 0,3-27 0,11-49 0,-20 309 0,3-76 0,-3-84 0,1 0 0,0-1 0,2 1 0,0 0 0,0-1 0,2 1 0,0-1 0,11 28 0,-11-43 0,-1-10 0,0-13 0,-4-107 0,2-36 0,-1 158 0,1 0 0,1 1 0,-1-1 0,1 0 0,0 1 0,1-1 0,-1 1 0,1 0 0,1 0 0,-1 0 0,1 0 0,0 0 0,0 1 0,1 0 0,-1 0 0,1 0 0,0 0 0,1 1 0,-1 0 0,1 0 0,9-5 0,-11 7 0,1 0 0,-1 1 0,1-1 0,-1 1 0,1 0 0,0 0 0,0 1 0,-1 0 0,1-1 0,0 1 0,0 1 0,-1-1 0,1 1 0,0 0 0,-1 0 0,1 0 0,-1 1 0,1-1 0,-1 1 0,1 0 0,-1 0 0,0 1 0,0-1 0,0 1 0,-1 0 0,1 0 0,0 0 0,-1 1 0,0-1 0,0 1 0,5 8 0,-3-3 0,0 0 0,-1 1 0,0-1 0,0 1 0,-1 0 0,0 0 0,-1 1 0,0-1 0,-1 0 0,0 1 0,-1 10 0,0 24 0,-8 50 0,3-58 0,5-36 0,-1 1 0,1-1 0,0 1 0,0-1 0,-1 1 0,1-1 0,-1 0 0,1 1 0,-1-1 0,1 1 0,-1-1 0,0 0 0,0 0 0,0 1 0,1-1 0,-1 0 0,0 0 0,-1 0 0,1 0 0,0 0 0,-2 1 0,2-2 0,0-1 0,1 0 0,-1 1 0,0-1 0,1 0 0,-1 1 0,0-1 0,1 0 0,-1 0 0,1 1 0,-1-1 0,1 0 0,-1 0 0,1 0 0,0 0 0,-1 0 0,1 0 0,0 0 0,0 0 0,0 0 0,-1 1 0,1-1 0,0-2 0,-2-28 0,1 27 0,-1-31 0,1 1 0,2-1 0,7-51 0,-7 76 0,1 0 0,0 1 0,1-1 0,0 1 0,1-1 0,-1 1 0,2 0 0,-1 0 0,1 1 0,1-1 0,0 1 0,0 0 0,0 1 0,1-1 0,0 1 0,15-11 0,-21 17 0,0 0 0,1 0 0,-1 0 0,1 0 0,-1 0 0,1 0 0,-1 0 0,1 1 0,-1-1 0,1 1 0,-1-1 0,1 1 0,0 0 0,-1 0 0,1-1 0,0 1 0,-1 0 0,1 1 0,0-1 0,-1 0 0,1 0 0,0 1 0,-1-1 0,1 1 0,-1-1 0,1 1 0,0 0 0,-1-1 0,0 1 0,1 0 0,-1 0 0,1 0 0,-1 0 0,0 0 0,0 1 0,0-1 0,0 0 0,0 0 0,0 1 0,2 2 0,2 6 0,-1 0 0,0 0 0,0 0 0,-1 1 0,2 12 0,1-1 0,19 88 0,-17-73 0,16 54 0,-19-78 0,0-1 0,1 0 0,0 0 0,1 0 0,0-1 0,1 0 0,17 20 0,-21-27 0,-1 0 0,1-1 0,0 1 0,0-1 0,1 0 0,7 4 0,-11-6 0,0-1 0,0 0 0,0 1 0,0-1 0,0 0 0,0 0 0,0 0 0,0 0 0,0 0 0,0 0 0,1 0 0,-1 0 0,0 0 0,0 0 0,0-1 0,0 1 0,0 0 0,0-1 0,0 1 0,0-1 0,0 1 0,0-1 0,0 0 0,0 1 0,-1-1 0,1 0 0,0 1 0,0-1 0,0 0 0,-1 0 0,1 0 0,-1 0 0,1 0 0,-1 0 0,1 0 0,-1 0 0,1 0 0,-1 0 0,1-1 0,27-72-1365,-19 51-5461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5:56:52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24575,'0'6'0,"0"9"0,0 7 0,7 0 0,1-4-8191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27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24575,'0'6'0,"0"8"0,0 8 0,0 7 0,0 4 0,0 3 0,0 1 0,0 1 0,0 0 0,0-1 0,0 1 0,7-8 0,1-14 0,0-16 0,-2-14 0,-1-5-8191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27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24575,'0'6'0,"0"8"0,0 2-8191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35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24575,'0'423'0,"-3"-416"0,-4-15 0,-5-18 0,11 22 0,0 1 0,0 0 0,0 0 0,0-1 0,1 1 0,0 0 0,-1-1 0,1 1 0,1 0 0,-1-1 0,0 1 0,1 0 0,0-1 0,-1 1 0,1 0 0,1 0 0,-1 0 0,0 0 0,1 0 0,-1 0 0,1 0 0,3-4 0,-1 4 0,0 0 0,0 0 0,0 0 0,1 0 0,-1 1 0,1-1 0,0 1 0,0 0 0,-1 1 0,1-1 0,0 1 0,0 0 0,1 0 0,6 0 0,28-1 0,-27 1 0,1 1 0,-1-2 0,0 1 0,21-7 0,-30 7 0,-1 0 0,1-1 0,-1 1 0,0-1 0,0 0 0,0 0 0,0 0 0,0 0 0,0-1 0,0 1 0,-1-1 0,1 1 0,-1-1 0,0 0 0,0 0 0,0 0 0,0-1 0,0 1 0,-1 0 0,1 0 0,1-7 0,0-6 0,-1 0 0,0 0 0,0 0 0,-2 0 0,-2-26 0,-1 111 0,0-31 0,3 50 0,1-78 0,-1-1 0,2 1 0,-1-1 0,2 1 0,-1-1 0,1 0 0,0 0 0,1 0 0,0 0 0,9 14 0,5-5-1365,1-6-5461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36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35 24575,'-1'59'0,"1"59"0,1-108 0,0 0 0,0 1 0,1-2 0,1 1 0,0 0 0,0 0 0,1-1 0,9 18 0,-12-25 0,1 1 0,-1-1 0,1 0 0,-1 1 0,1-1 0,0 0 0,0 0 0,0 0 0,0 0 0,1 0 0,-1-1 0,0 1 0,1-1 0,-1 1 0,1-1 0,-1 0 0,1 0 0,0 0 0,-1 0 0,1-1 0,0 1 0,0-1 0,0 0 0,-1 1 0,1-1 0,4-1 0,-4 0 0,0 0 0,-1 0 0,1 0 0,0-1 0,-1 1 0,1-1 0,-1 0 0,1 0 0,-1 0 0,0 0 0,0 0 0,0 0 0,0 0 0,0-1 0,-1 1 0,1-1 0,-1 1 0,1-1 0,-1 0 0,0 0 0,0 0 0,0 1 0,-1-1 0,2-5 0,1-11 0,0 0 0,-2 0 0,0 0 0,-1-1 0,0 1 0,-2 0 0,-5-24 0,5 35 0,0 0 0,0 1 0,-1-1 0,0 0 0,-1 1 0,0 0 0,0 0 0,-8-11 0,8 14 0,1 1 0,0-1 0,-1 1 0,0 0 0,0 0 0,1 0 0,-2 1 0,1 0 0,0-1 0,0 2 0,-1-1 0,1 0 0,-1 1 0,0 0 0,-8-2 0,9 3 4,1 0 0,-1-1-1,0 1 1,0 0-1,1 1 1,-1-1 0,0 1-1,1 0 1,-1-1 0,0 2-1,1-1 1,-1 0-1,1 1 1,0-1 0,-1 1-1,1 0 1,0 0 0,0 1-1,0-1 1,0 0-1,1 1 1,-1 0 0,1 0-1,-1 0 1,1 0 0,0 0-1,0 0 1,1 0-1,-1 1 1,0-1 0,1 0-1,-1 6 1,0-4-66,1 0 0,0 0 0,0 0 0,1 0 1,0 1-1,0-1 0,0 0 0,0 0 0,1 0 0,0 0 0,0 0 0,0 0 1,1 0-1,0-1 0,-1 1 0,2 0 0,-1-1 0,0 1 0,1-1 0,0 0 1,0 0-1,0 0 0,5 4 0,15 10-6764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36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1 529 24575,'6'-1'0,"1"-1"0,-1 0 0,0-1 0,0 0 0,0 0 0,0 0 0,8-6 0,-1 1 0,-2 1 0,-1-1 0,0 1 0,0-2 0,0 0 0,-1 0 0,0-1 0,-1 0 0,0 0 0,-1-1 0,0 0 0,0 0 0,-1-1 0,-1 1 0,0-1 0,0-1 0,4-21 0,-3 5 0,-1-1 0,-2 0 0,-1 0 0,-1 0 0,-1 0 0,-5-35 0,4 62 0,1 0 0,0 0 0,-1 0 0,1 0 0,-1 0 0,0 0 0,0 0 0,0 1 0,-1-1 0,1 0 0,-1 1 0,1-1 0,-1 1 0,0-1 0,-4-3 0,5 5 0,-1 0 0,1 0 0,-1 0 0,0 0 0,1 1 0,-1-1 0,0 0 0,0 1 0,1-1 0,-1 1 0,0 0 0,0 0 0,0-1 0,0 1 0,1 0 0,-1 1 0,0-1 0,0 0 0,-2 1 0,-1 1 0,0-1 0,1 1 0,-1 1 0,1-1 0,0 0 0,0 1 0,0 0 0,0 0 0,0 0 0,0 1 0,1-1 0,0 1 0,0 0 0,0 0 0,0 0 0,0 0 0,-3 9 0,-6 18 0,2 0 0,2 0 0,0 1 0,-5 57 0,9-28 0,2 0 0,7 67 0,-3-117 0,1 0 0,-1 0 0,2 0 0,0-1 0,0 1 0,1-1 0,0 0 0,1-1 0,0 1 0,0-1 0,1 0 0,14 14 0,-14-16 0,0 0 0,0-1 0,0 0 0,1 0 0,0 0 0,0-1 0,0-1 0,1 1 0,-1-1 0,1-1 0,0 0 0,1 0 0,-1-1 0,0 0 0,11 1 0,-17-3 0,0 0 0,0 0 0,-1 0 0,1 0 0,0-1 0,-1 1 0,1-1 0,0 0 0,-1 0 0,1 0 0,-1 0 0,1 0 0,-1-1 0,1 1 0,-1-1 0,0 1 0,0-1 0,0 0 0,0 0 0,2-2 0,-1-1 0,0 0 0,0 0 0,-1 0 0,1 0 0,-1 0 0,0 0 0,-1-1 0,1 1 0,0-9 0,0-6 0,0-1 0,-2 0 0,0 0 0,-5-26 0,4 40 0,0 0 0,-1 0 0,0 1 0,0-1 0,0 1 0,-1 0 0,0 0 0,0 0 0,0 0 0,-1 0 0,0 0 0,0 1 0,-6-6 0,7 8 0,0 0 0,0 1 0,0 0 0,0 0 0,0 0 0,-1 0 0,1 0 0,0 1 0,-1-1 0,0 1 0,1 0 0,-1 0 0,0 0 0,1 1 0,-1-1 0,0 1 0,0 0 0,1 0 0,-1 0 0,0 1 0,0-1 0,1 1 0,-1 0 0,0 0 0,-3 2 0,4-2 4,0 1 1,-1-1-1,1 1 0,0 0 0,1 0 0,-1 1 0,0-1 0,0 1 0,1-1 1,0 1-1,-1 0 0,1 0 0,0 0 0,0 0 0,1 0 0,-1 0 0,1 0 1,-1 1-1,1-1 0,0 0 0,0 1 0,1-1 0,-1 1 0,1 0 0,-1-1 1,1 1-1,0-1 0,1 5 0,-1-2-97,1 0 0,0 1 1,0-1-1,0 0 0,1 0 0,0 0 0,0 0 0,1-1 1,-1 1-1,1 0 0,0-1 0,1 0 0,0 0 1,-1 0-1,6 5 0,15 9-6733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37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24575,'0'7'0,"0"7"0,0 8 0,0 7 0,0 4 0,0 2 0,0 2 0,0 1 0,0 0 0,0-1 0,0-5-8191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05:37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24575,'0'6'0,"0"8"0,0 8 0,0 7 0,0-3-8191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7:05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24575,'1'-2'0,"-1"-1"0,1 0 0,-1 1 0,1-1 0,0 1 0,0-1 0,0 1 0,1 0 0,-1-1 0,1 1 0,-1 0 0,1 0 0,-1 0 0,1 0 0,0 0 0,0 0 0,0 1 0,0-1 0,1 1 0,-1-1 0,0 1 0,1 0 0,4-2 0,2-1 0,1 0 0,0 1 0,0 0 0,17-3 0,-15 5 0,0-1 0,-1 2 0,1-1 0,0 2 0,0-1 0,0 2 0,12 2 0,-19-3 0,-1 0 0,0 1 0,0-1 0,-1 1 0,1 0 0,0 0 0,0 0 0,-1 0 0,1 1 0,-1 0 0,0-1 0,0 1 0,0 0 0,0 1 0,-1-1 0,1 0 0,-1 1 0,0-1 0,0 1 0,0 0 0,0 0 0,0 0 0,0 5 0,1-1 0,-1 0 0,0 0 0,-1 0 0,0 1 0,-1-1 0,1 0 0,-1 1 0,-1-1 0,0 0 0,0 0 0,-1 1 0,1-1 0,-2 0 0,1 0 0,-1-1 0,-1 1 0,1 0 0,-1-1 0,-1 0 0,1 0 0,-1 0 0,0-1 0,-1 1 0,1-1 0,-1 0 0,-1-1 0,1 0 0,-1 0 0,0 0 0,0-1 0,0 0 0,0 0 0,-14 5 0,15-8 0,0 0 0,0 0 0,0 0 0,0-1 0,0 0 0,-9-1 0,14 1 0,0 1 0,0-1 0,1 0 0,-1 0 0,0 0 0,0 0 0,1 0 0,-1 0 0,0 0 0,0-1 0,1 1 0,-1 0 0,0 0 0,1-1 0,-1 1 0,0 0 0,1-1 0,-1 1 0,0 0 0,1-1 0,-1 1 0,0-1 0,1 1 0,-1-1 0,1 1 0,-1-1 0,1 0 0,0 1 0,-1-1 0,1 0 0,-1 1 0,1-1 0,0 0 0,0 1 0,-1-1 0,1 0 0,0 0 0,0 1 0,0-1 0,0 0 0,0 0 0,0 1 0,0-1 0,0 0 0,0 0 0,0 1 0,0-1 0,1 0 0,-1 0 0,0 1 0,1-1 0,-1 0 0,0 1 0,1-1 0,-1 0 0,0 1 0,1-1 0,-1 1 0,1-1 0,0 1 0,-1-1 0,2 0 0,2-3 0,0 1 0,1-1 0,-1 1 0,1 0 0,-1 1 0,1-1 0,0 1 0,0 0 0,0 0 0,1 1 0,-1-1 0,0 1 0,1 0 0,9 0 0,-1 0 0,0 0 0,-1 1 0,1 1 0,25 4 0,-22 0 0,0 0 0,0 1 0,-1 1 0,0 1 0,0 0 0,0 1 0,18 14 0,-28-19 0,-1 0 0,1 0 0,-1 0 0,0 1 0,-1 0 0,1 0 0,-1 0 0,0 0 0,0 1 0,0-1 0,-1 1 0,0 0 0,0 0 0,0 0 0,-1 1 0,0-1 0,-1 0 0,1 1 0,-1 0 0,0-1 0,-1 1 0,1 9 0,-3-9 0,0-1 0,0 0 0,0 1 0,-1-1 0,0 0 0,0 0 0,0-1 0,-1 1 0,0-1 0,0 0 0,0 0 0,-1 0 0,0 0 0,0-1 0,0 0 0,0 0 0,-1 0 0,0 0 0,1-1 0,-1 0 0,-8 3 0,-5 1 0,0 0 0,0-1 0,-1-1 0,0 0 0,-37 2 0,47-6-195,0-1 0,-1-1 0,1 0 0,0 0 0,0-1 0,-19-5 0,5-1-6631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7:06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7 542 24575,'0'-3'0,"1"-1"0,-1 0 0,1 0 0,0 0 0,0 0 0,0 1 0,1-1 0,-1 0 0,1 1 0,0 0 0,0-1 0,0 1 0,6-6 0,43-40 0,-41 40 0,0 1 0,0-2 0,15-18 0,-13 9 0,-1 0 0,0-2 0,-2 1 0,0-1 0,-1 0 0,-1-1 0,-1 0 0,-1 0 0,-1 0 0,-1-1 0,-1 1 0,-2-35 0,0 54 0,0 0 0,0 0 0,0 0 0,-1 0 0,1 0 0,-1 0 0,0 1 0,0-1 0,0 0 0,0 0 0,0 1 0,-1-1 0,1 1 0,-1-1 0,0 1 0,1-1 0,-1 1 0,0 0 0,-1 0 0,1 0 0,0 0 0,-1 0 0,1 1 0,-1-1 0,1 1 0,-1-1 0,0 1 0,1 0 0,-1 0 0,0 0 0,0 1 0,0-1 0,0 1 0,-4-1 0,3 1 0,-1 0 0,0 1 0,1 0 0,-1 0 0,1 0 0,-1 0 0,1 1 0,-1-1 0,1 1 0,0 0 0,-1 1 0,1-1 0,1 1 0,-1-1 0,0 1 0,1 0 0,-1 1 0,1-1 0,0 1 0,0-1 0,-3 6 0,-4 6 0,2 2 0,-1-1 0,2 1 0,0 0 0,1 0 0,1 1 0,1 0 0,0 0 0,1 0 0,1 0 0,1 0 0,1 1 0,0-1 0,1 1 0,1-1 0,6 24 0,-1-17 0,0 0 0,2-1 0,1 0 0,1 0 0,1-1 0,1-1 0,1 0 0,1-1 0,1-1 0,0 0 0,21 18 0,-30-31 0,0 0 0,1 0 0,0-1 0,1 0 0,-1-1 0,19 9 0,-25-13 0,0 0 0,0-1 0,0 1 0,0 0 0,0-1 0,1 1 0,-1-1 0,0 0 0,0 0 0,0 0 0,1 0 0,-1 0 0,0 0 0,0-1 0,0 1 0,0-1 0,0 1 0,1-1 0,-1 0 0,0 0 0,0 0 0,-1 0 0,1 0 0,0 0 0,0 0 0,0-1 0,-1 1 0,1-1 0,-1 1 0,1-1 0,-1 0 0,1 0 0,-1 1 0,0-1 0,0 0 0,0 0 0,0 0 0,0-3 0,2-3 0,0 0 0,-1 0 0,0 0 0,0-1 0,-1 1 0,-1 0 0,1-1 0,-1 1 0,0-1 0,-1 1 0,0-1 0,-1 1 0,1-1 0,-1 1 0,-1 0 0,0 0 0,0 0 0,-1 0 0,-5-8 0,6 11 0,0-1 0,-1 1 0,0 0 0,0 0 0,0 1 0,0-1 0,-1 1 0,0 0 0,0 0 0,0 1 0,0-1 0,-1 1 0,1 0 0,-1 1 0,0-1 0,0 1 0,0 0 0,0 1 0,0-1 0,0 1 0,0 0 0,0 1 0,-1-1 0,1 2 0,0-1 0,-11 2 0,12-1 10,1 0 0,-1 1 0,1-1 0,0 1 0,-1 0 0,1 0 0,0 0 0,0 1 0,1-1 0,-1 1 0,-3 3 0,6-4-54,-1-1 1,1 0-1,0 0 0,0 0 1,0 1-1,0-1 0,0 0 1,1 1-1,-1-1 0,0 1 1,1-1-1,-1 1 0,0-1 1,1 1-1,0 0 0,-1-1 0,1 1 1,0 0-1,0-1 0,0 1 1,0 0-1,0-1 0,1 1 1,-1-1-1,0 1 0,1 0 1,-1-1-1,1 1 0,-1-1 1,1 1-1,0-1 0,0 1 1,1 1-1,11 10-6782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7:07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24575,'0'22'0,"-1"3"0,2 0 0,0-1 0,1 1 0,2 0 0,6 27 0,-8-47 0,0 0 0,-1 0 0,1 0 0,1 0 0,-1 0 0,1-1 0,0 1 0,0-1 0,0 1 0,1-1 0,0 0 0,0 0 0,0-1 0,0 1 0,0-1 0,0 0 0,1 0 0,0-1 0,0 1 0,-1-1 0,1 0 0,1 0 0,-1 0 0,0-1 0,0 0 0,1 0 0,-1 0 0,0-1 0,10 0 0,-12 0 0,0 0 0,1-1 0,-1 1 0,0-1 0,0 0 0,1 0 0,-1 0 0,0 0 0,0 0 0,0-1 0,0 0 0,-1 1 0,1-1 0,0 0 0,-1 0 0,1-1 0,-1 1 0,0 0 0,1-1 0,-1 0 0,0 1 0,-1-1 0,1 0 0,0 0 0,-1 0 0,0 0 0,1 0 0,-1 0 0,-1 0 0,1-1 0,0 1 0,0-4 0,2-14 0,-1 1 0,-1-1 0,-3-41 0,1 43 0,1 17 0,0 0 0,1 1 0,-1-1 0,-1 0 0,1 0 0,0 0 0,0 1 0,-1-1 0,1 0 0,-1 0 0,1 1 0,-1-1 0,0 0 0,1 1 0,-1-1 0,0 1 0,0-1 0,0 1 0,-1-1 0,1 1 0,-2-2 0,-7 9 0,1 19 0,7-17 0,0 0 0,1 0 0,0 0 0,1 1 0,0-1 0,0 0 0,1 1 0,0-1 0,0 0 0,1 0 0,0 0 0,1 0 0,0 0 0,0 0 0,0-1 0,1 0 0,8 12 0,-8-13 0,1 0 0,0-1 0,1 0 0,-1 0 0,1-1 0,0 1 0,1-1 0,-1 0 0,0-1 0,1 0 0,0 0 0,0 0 0,0-1 0,0 0 0,0 0 0,1-1 0,-1 0 0,0 0 0,1 0 0,9-2 0,-11 1 0,0 0 0,0-1 0,1 0 0,-1-1 0,0 1 0,0-1 0,0 0 0,0-1 0,0 1 0,-1-1 0,1 0 0,-1-1 0,0 1 0,0-1 0,0 0 0,0 0 0,-1-1 0,1 0 0,-1 1 0,0-1 0,-1-1 0,1 1 0,4-11 0,-4 7 0,0 1 0,-1-1 0,0 0 0,-1 0 0,0 0 0,0 0 0,-1-1 0,0 1 0,-1 0 0,0-1 0,0 1 0,-1-1 0,-1 1 0,1 0 0,-5-13 0,6 21 0,0 0 0,0 1 0,0-1 0,0 0 0,0 0 0,-1 0 0,1 1 0,0-1 0,0 0 0,-1 0 0,1 1 0,-1-1 0,1 0 0,0 1 0,-1-1 0,0 0 0,1 1 0,-1-1 0,1 1 0,-1-1 0,0 1 0,1-1 0,-1 1 0,0-1 0,1 1 0,-1 0 0,-1-1 0,-8 18 0,1 35 0,7-31 24,2-1 0,0 0 0,1 0 0,5 26 0,-5-41-95,0 1 1,0-1-1,1 1 0,0-1 0,0 0 1,0 0-1,0 0 0,1 0 1,0 0-1,0 0 0,0-1 0,1 0 1,0 1-1,-1-1 0,1-1 1,1 1-1,-1 0 0,1-1 0,-1 0 1,7 3-1,15 4-6755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5:56:53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24575,'0'350'0,"-1"-373"0,1 9 0,0 1 0,0-1 0,4-21 0,-3 32 0,0-1 0,0 1 0,0-1 0,0 1 0,0 0 0,1-1 0,0 1 0,-1 0 0,1 0 0,1 0 0,-1 0 0,0 0 0,1 1 0,-1-1 0,1 1 0,0-1 0,0 1 0,4-3 0,17-7 0,-19 10 0,0 0 0,0 0 0,-1 0 0,1 0 0,-1-1 0,0 0 0,0 0 0,0 0 0,0 0 0,-1-1 0,1 0 0,-1 1 0,0-1 0,0-1 0,0 1 0,0 0 0,-1-1 0,0 1 0,3-8 0,1-5 0,-3 17 0,-5 28 0,1-8 0,-1 0 20,2 0 0,0-1 0,2 1 0,0 0 0,5 20 0,-5-35-79,-1 0-1,1 0 1,0 0-1,0-1 1,0 1 0,0-1-1,1 1 1,0-1-1,0 0 1,0 0 0,1 0-1,-1 0 1,1-1-1,0 0 1,0 1 0,0-1-1,0-1 1,0 1-1,1 0 1,-1-1 0,1 0-1,0 0 1,0-1-1,8 3 1,16 0-6767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7:07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24575,'0'6'0,"0"9"0,7 1 0,1-2-8191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7:07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24575,'2'41'0,"2"0"0,13 58 0,-3-26 0,1 4 0,-7-46 0,-3-1 0,4 51 0,-10-43-78,-1-29-29,2 0 0,-1-1-1,1 1 1,0 0 0,1-1 0,0 1-1,0 0 1,1-1 0,0 1-1,1-1 1,5 13 0,-1-14-6719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7:08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0 24575,'-1'48'0,"3"1"0,1-1 0,16 76 0,-15-98 0,-1 0 0,0 43 0,4 34 0,-6-94 0,1 0 0,0 0 0,0 0 0,1-1 0,0 1 0,1-1 0,0 0 0,7 12 0,-11-19 0,1 0 0,-1-1 0,0 1 0,1 0 0,-1-1 0,0 1 0,1-1 0,-1 1 0,1-1 0,-1 1 0,1-1 0,-1 1 0,1-1 0,0 1 0,-1-1 0,1 1 0,-1-1 0,1 0 0,0 0 0,-1 1 0,1-1 0,0 0 0,0 0 0,-1 0 0,1 0 0,0 1 0,-1-1 0,1 0 0,1-1 0,-1 1 0,0-1 0,0 0 0,0 0 0,-1 1 0,1-1 0,0 0 0,-1 0 0,1 0 0,0 0 0,-1 0 0,1 0 0,-1 0 0,0 0 0,1 0 0,-1 0 0,1-2 0,0-2 0,0 0 0,0 0 0,-1 0 0,1 0 0,-1 0 0,0 0 0,-1 0 0,0-6 0,-2 5 0,-1 0 0,0 0 0,0 0 0,0 0 0,-1 0 0,0 1 0,0 0 0,0 0 0,-1 0 0,0 1 0,0 0 0,0 0 0,0 0 0,0 1 0,-1 0 0,-7-3 0,10 4 0,-1 1 0,0 0 0,1 0 0,-1 0 0,1 0 0,-1 0 0,0 1 0,0 0 0,1 0 0,-1 0 0,-6 2 0,8-1 0,1-1 0,-1 1 0,1 0 0,-1 1 0,1-1 0,0 0 0,-1 0 0,1 1 0,0 0 0,0-1 0,0 1 0,0 0 0,0 0 0,1 0 0,-1 0 0,1 0 0,-1 1 0,1-1 0,0 0 0,0 1 0,-1 2 0,0-2 0,1 1 0,0 0 0,1-1 0,-1 1 0,1 0 0,0-1 0,0 1 0,0 0 0,0 0 0,0-1 0,1 1 0,0 0 0,0-1 0,0 1 0,0-1 0,0 1 0,1-1 0,0 0 0,-1 1 0,1-1 0,0 0 0,1 0 0,-1 0 0,0 0 0,1-1 0,0 1 0,0-1 0,3 3 0,1 0 0,0 1 0,1-1 0,0-1 0,0 1 0,0-2 0,1 1 0,-1-1 0,1 0 0,-1-1 0,14 3 0,49-2-1365,-39-3-5461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7:09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7:09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331 74 24575,'-1'-2'0,"1"-1"0,-1 1 0,1-1 0,-1 0 0,0 1 0,0 0 0,0-1 0,0 1 0,-1 0 0,1-1 0,-1 1 0,1 0 0,-1 0 0,0 0 0,1 0 0,-1 0 0,0 1 0,-1-1 0,1 1 0,0-1 0,0 1 0,-1 0 0,1 0 0,-3-1 0,-4-2 0,-1 0 0,0 1 0,1 0 0,-20-3 0,18 5 0,0 0 0,-1 0 0,0 1 0,1 0 0,-1 1 0,1 1 0,0 0 0,-1 0 0,-17 7 0,24-7 0,-1 0 0,1 1 0,0 0 0,0 0 0,0 0 0,1 0 0,-1 1 0,1 0 0,0 0 0,0 0 0,0 0 0,1 1 0,-1-1 0,1 1 0,0 0 0,0 0 0,1 0 0,-1 0 0,1 1 0,1-1 0,-3 9 0,2-2 0,0 1 0,0-1 0,1 1 0,1-1 0,0 1 0,1 0 0,0-1 0,1 1 0,1-1 0,3 12 0,-4-18 0,0 0 0,0 0 0,1-1 0,0 0 0,0 1 0,0-1 0,1 0 0,-1-1 0,1 1 0,0 0 0,0-1 0,1 0 0,0 0 0,-1-1 0,1 1 0,0-1 0,1 0 0,-1 0 0,1 0 0,-1-1 0,1 0 0,10 2 0,-6-1 0,0-2 0,0 1 0,1-1 0,-1-1 0,0 0 0,0 0 0,1-1 0,-1 0 0,0-1 0,0 0 0,12-5 0,-17 5 0,0 0 0,0-1 0,-1 0 0,1 0 0,-1 0 0,1 0 0,-1-1 0,0 0 0,0 0 0,-1 0 0,1 0 0,-1 0 0,0-1 0,0 1 0,0-1 0,-1 0 0,1 0 0,-1 0 0,-1 0 0,1-1 0,-1 1 0,2-9 0,-1-6 0,0 1 0,-1-31 0,-5 507 0,6-389 0,0-39 0,-2 0 0,0 0 0,-2 0 0,-7 34 0,8-57 0,-1 0 0,0 0 0,-1 1 0,0-2 0,0 1 0,0 0 0,0 0 0,-1-1 0,0 0 0,0 0 0,-1 0 0,1 0 0,-1-1 0,0 0 0,0 0 0,-1 0 0,1 0 0,-9 3 0,10-5 0,0-1 0,1 1 0,-1-1 0,0 0 0,0 0 0,0-1 0,0 1 0,0-1 0,0 0 0,0 0 0,0 0 0,0-1 0,0 1 0,0-1 0,0 0 0,0 0 0,0-1 0,1 1 0,-1-1 0,0 1 0,1-1 0,-1 0 0,1-1 0,0 1 0,0-1 0,0 1 0,0-1 0,0 0 0,0 0 0,-3-5 0,-1-3-68,0 0 0,1 0-1,0 0 1,1-1 0,0 1 0,1-1-1,0-1 1,1 1 0,1 0 0,0-1-1,0 0 1,1 1 0,1-1 0,0 0-1,1 0 1,0 1 0,1-1 0,0 1-1,8-24 1,-2 12-6758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7:10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24575,'1'25'0,"2"0"0,1 0 0,10 35 0,-3-14 0,6 21 0,5 34 0,-19-123 0,0-1 0,12-44 0,-3 13 0,-8 36 24,0 1 0,1 0 0,0 1 0,13-25 0,-16 36-107,1 0 1,0 0-1,0 0 1,0 0-1,1 1 1,0-1-1,0 1 1,0 0-1,0 0 1,1 1-1,-1-1 1,1 1-1,0 0 1,0 0-1,0 1 1,0 0-1,7-3 1,14-1-6744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7:10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150 250 24575,'1'-10'0,"1"1"0,0-1 0,1 1 0,-1-1 0,2 1 0,-1 0 0,1 0 0,8-12 0,-8 15 0,0-1 0,-1 1 0,1-1 0,-1 0 0,-1 0 0,1 0 0,-1 0 0,-1 0 0,1 0 0,-1 0 0,0-1 0,-1 1 0,0 0 0,-1-12 0,1 17 0,-1 0 0,1 0 0,-1 0 0,1 0 0,-1 0 0,0 1 0,0-1 0,0 0 0,0 0 0,0 1 0,0-1 0,0 1 0,0-1 0,-1 1 0,1 0 0,-1-1 0,1 1 0,-1 0 0,0 0 0,1 0 0,-1 0 0,0 0 0,1 0 0,-4 0 0,2 0 0,0 1 0,-1 0 0,1 0 0,0 0 0,-1 1 0,1-1 0,0 1 0,-1 0 0,1 0 0,0 0 0,0 0 0,0 0 0,-3 2 0,-4 3 0,0 0 0,1 0 0,0 1 0,0 0 0,0 0 0,1 1 0,-11 14 0,12-12 0,1 1 0,0 0 0,1 0 0,0 0 0,1 1 0,-5 18 0,7-22 0,1 0 0,-1 0 0,1 0 0,1 0 0,-1 0 0,2 0 0,-1 0 0,1 0 0,0 0 0,4 15 0,-3-19 0,-1-1 0,1 0 0,0 0 0,-1 0 0,1 0 0,0 0 0,1-1 0,-1 1 0,1-1 0,-1 1 0,1-1 0,-1 0 0,1 0 0,0 0 0,0 0 0,0-1 0,1 1 0,-1-1 0,0 0 0,0 0 0,1 0 0,-1 0 0,1 0 0,-1-1 0,1 1 0,-1-1 0,0 0 0,1 0 0,-1-1 0,1 1 0,3-2 0,0 1 0,-1 0 0,0 0 0,0-1 0,0 0 0,0-1 0,-1 1 0,1-1 0,-1 0 0,1 0 0,-1-1 0,0 0 0,0 0 0,-1 0 0,1 0 0,-1-1 0,7-8 0,-7 4 0,0 0 0,0 0 0,-1-1 0,0 1 0,-1-1 0,0 0 0,0 0 0,-1 0 0,0-14 0,-2 33 0,2 0 0,-1 1 0,1-1 0,0 0 0,1 0 0,5 16 0,-5-20 0,0-1 0,0 1 0,0 0 0,1-1 0,-1 1 0,1-1 0,1 0 0,-1 0 0,0 0 0,1 0 0,0-1 0,0 1 0,0-1 0,0 0 0,1 0 0,-1 0 0,9 3 0,-9-5-136,1 1-1,0-1 1,1 1-1,-1-1 1,0-1-1,0 1 1,0-1-1,0 0 0,11-1 1,13-5-6690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7:11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 24575,'0'75'0,"3"1"0,16 100 0,-11-83 0,-8-73 0,1 0 0,1 0 0,9 37 0,-2-42 0,-2-20 0,-7 3 0,1 0 0,0-1 0,-1 1 0,1-1 0,-1 1 0,0 0 0,0-1 0,0 1 0,0-1 0,0 1 0,-1-4 0,-1-1 0,-1 0 0,0-1 0,0 2 0,-1-1 0,0 0 0,0 1 0,-1 0 0,0 0 0,0 0 0,0 0 0,0 1 0,-1 0 0,0 0 0,0 1 0,-13-8 0,15 9 0,0 1 0,-1 0 0,1 0 0,0 1 0,-1-1 0,1 1 0,-1 0 0,1 0 0,-1 1 0,0-1 0,1 1 0,-1 0 0,0 0 0,1 0 0,-1 1 0,0 0 0,1 0 0,-1 0 0,1 0 0,0 1 0,-1-1 0,1 1 0,0 0 0,0 1 0,0-1 0,0 1 0,-5 4 0,7-6 0,0 1 0,1 0 0,-1-1 0,0 1 0,1 0 0,-1 0 0,1 0 0,-1 0 0,1 0 0,0 1 0,0-1 0,0 0 0,0 0 0,0 1 0,1-1 0,-1 1 0,1-1 0,-1 0 0,1 1 0,0-1 0,0 1 0,0 2 0,1-1 0,1-1 0,-1 1 0,0-1 0,1 1 0,0-1 0,-1 0 0,1 0 0,1 0 0,-1 0 0,0 0 0,1 0 0,-1-1 0,5 4 0,2 1 0,0 0 0,0-1 0,1 0 0,0-1 0,0 0 0,1 0 0,-1-1 0,22 5 0,-26-8-62,1 0 0,-1 0 0,0-1 0,0 0 0,1 0 0,-1-1 0,0 0 0,1 0 0,-1 0 0,0-1 0,0 0 0,0 0-1,0 0 1,0-1 0,-1 0 0,1 0 0,-1 0 0,0-1 0,0 0 0,0 0 0,6-6 0,8-11-6764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7:11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24575,'0'43'0,"2"0"0,1 0 0,14 59 0,-11-64 0,-2 0 0,-1 0 0,-3 60 0,2 40 0,-2-130-85,1 0 0,0 1-1,0-1 1,1 0 0,0 0-1,1 0 1,-1-1 0,1 1-1,1-1 1,0 1 0,0-1-1,0 0 1,1 0 0,0-1-1,7 8 1,7-2-6741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6:57:12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1 331 24575,'1'-3'0,"-1"0"0,0 0 0,1 0 0,0 0 0,-1 0 0,1 0 0,0 0 0,1 0 0,-1 0 0,0 0 0,1 1 0,-1-1 0,1 1 0,0-1 0,0 1 0,0-1 0,0 1 0,1 0 0,-1 0 0,5-3 0,5-2 0,1 0 0,0 0 0,19-6 0,7-4 0,-13 4 0,-8 4 0,0 0 0,0-1 0,19-16 0,-32 22 0,0 0 0,0-1 0,0 0 0,-1 0 0,0 0 0,0-1 0,0 1 0,-1-1 0,0 0 0,0 0 0,0 0 0,-1 0 0,0 0 0,2-7 0,-4 11 0,1 0 0,-1 0 0,0 0 0,0 1 0,1-1 0,-1 0 0,-1 0 0,1 0 0,0 0 0,0 1 0,-1-1 0,1 0 0,-1 0 0,1 0 0,-1 1 0,0-1 0,0 0 0,0 1 0,0-1 0,0 1 0,0-1 0,0 1 0,-2-2 0,0 0 0,0 1 0,-1 0 0,1 0 0,-1 0 0,1 1 0,-1-1 0,0 1 0,1-1 0,-1 1 0,-6 0 0,-2-1 0,0 1 0,0 0 0,0 1 0,0 1 0,0 0 0,-17 3 0,20 0 0,1-1 0,0 1 0,0 0 0,0 1 0,1 0 0,0 0 0,0 1 0,0 0 0,1 0 0,-1 0 0,2 1 0,-1 0 0,1 0 0,0 0 0,0 1 0,1 0 0,0 0 0,0 0 0,-3 12 0,0-2 0,1 1 0,1 0 0,0 0 0,2 0 0,0 0 0,1 0 0,1 39 0,1-53 0,1 0 0,-1 0 0,1 0 0,0-1 0,0 1 0,1 0 0,-1 0 0,1-1 0,0 1 0,0-1 0,1 0 0,-1 0 0,1 1 0,0-1 0,0-1 0,0 1 0,0 0 0,9 5 0,-6-5 0,1 0 0,0-1 0,1 0 0,-1 0 0,0-1 0,1 0 0,-1 0 0,1-1 0,0 0 0,0 0 0,9-1 0,6 0 0,-1-2 0,0 0 0,45-10 0,-44 9-1365,-6 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685B-1058-4DDE-A6CC-C1948429A447}" type="datetimeFigureOut">
              <a:rPr lang="uk-UA" smtClean="0"/>
              <a:t>07.06.2025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CB519-A2AD-4038-A4ED-2A0CAD8A238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52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B519-A2AD-4038-A4ED-2A0CAD8A2385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6018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B519-A2AD-4038-A4ED-2A0CAD8A2385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855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B519-A2AD-4038-A4ED-2A0CAD8A2385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9338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B519-A2AD-4038-A4ED-2A0CAD8A2385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765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B519-A2AD-4038-A4ED-2A0CAD8A2385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0589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B519-A2AD-4038-A4ED-2A0CAD8A2385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2956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B519-A2AD-4038-A4ED-2A0CAD8A2385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2819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B519-A2AD-4038-A4ED-2A0CAD8A2385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8797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B519-A2AD-4038-A4ED-2A0CAD8A2385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5201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B519-A2AD-4038-A4ED-2A0CAD8A2385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6101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B519-A2AD-4038-A4ED-2A0CAD8A2385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1466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B519-A2AD-4038-A4ED-2A0CAD8A2385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113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B0D0-7EC2-A5D0-D984-06C7F7701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EE0BE-B2AC-880B-0B05-B083FB84B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783EE-DEA1-975D-1D7A-9A7BD110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07.06.2025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A7794-50D8-2FD7-BF1B-9249A4BD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7BAF7-D1C7-EB08-1807-FAF59955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889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0AC2-C36B-5455-2C8E-5EA5B7FA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BBECB-DAD0-E696-BF30-6C1C68FD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C3B41-A3F6-99D7-C110-21D20508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07.06.2025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1776D-AB4C-C5DD-E79B-047FC7F2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AC3FF-921A-31DC-53C2-E4463EFB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432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7F8CF-F709-58B9-BF0E-B1296F65B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07967-863C-D4CF-FC5F-1A2CDF8DF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1ED7B-2EDF-8B37-9C6A-85586D95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07.06.2025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98A76-392D-476D-184F-C4515296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807F2-A6A4-D972-8BA1-C8534634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559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E7E6-CBBB-85AA-2D45-5EF7C4C1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ED83-C773-D06B-BC84-FFB4B34AF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D96B6-EA5D-7601-A616-9A3E2DAE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07.06.2025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C311-7E18-04B9-720D-DEEFEBB1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DFA62-118C-29CD-4E62-11A12E83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489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78F5-B26A-779C-A775-B214BE3A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E55AA-FBC7-A819-742C-756E43A9A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B5F8-A38B-88F3-C7BA-0FDCA64B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07.06.2025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65126-1F59-57EC-556F-7E263EEF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0864-FEA5-579B-8191-CC0452D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407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831B-C003-598C-C84A-2A795EAF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4CD5-D0DB-06BE-45C9-348FF1B24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0F45C-F785-C244-64FF-AEA4A209F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7C315-F1BE-BB78-9ACC-0B9C92A3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07.06.2025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24484-B624-23A9-6BBB-1BF516E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0E8BD-88D3-684B-5A71-B752CAA0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339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106D-C66D-A19C-F9E1-1A7642490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56C79-98D8-3045-D958-93082BC5A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079CD-0E36-0777-8402-00E380BF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14AA7-4F25-3C6F-7CF5-5F8E2581E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EE35E-07D4-2F6B-DF30-B7458FD29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02B5A-B243-73D5-E3AC-0E7D7EEE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07.06.2025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1146D-1683-0C8B-60C8-4D2CD68A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BAFCC-1909-29C1-D982-3DA76EDC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919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809F-DEC4-B432-7390-664F5A5F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5613B-9551-3875-1A3A-4644FF55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07.06.2025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8286D-C1AB-71C8-FFCC-C34588E4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2BD69-276C-B2D2-E3F7-9A32F88A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23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3EB01-CB64-2032-4BD2-C3555593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07.06.2025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48033-C704-58FB-E27A-DB4AD429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28374-9532-67F8-E0F5-3D027963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076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205B-780C-4181-91CC-739E7E40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70447-76BA-35CA-4EC0-7F9986D2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25DF8-4315-C44D-98AD-DDE6A9A5B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90CDB-F5B7-D204-2860-2B5CFD52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07.06.2025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DCAEE-16CD-C096-138A-81E03A07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47EE6-F708-326B-CE5F-ABB5928A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820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6656-E9A2-89D5-96A0-F48345C9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C6FB0-17F5-E4D6-550C-DB7FE3A42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EC580-70D7-29E5-8800-9BD5A0D31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7C6D2-17E8-0C86-7C65-17AD4581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07.06.2025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08B4E-E2A7-6B3E-D8D3-9A0855AC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77062-E0DC-E1BB-6552-E4B8F69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158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ECB3E-44E0-AB73-3E05-A0822AB2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C2AB1-988D-D0BA-C008-AF79C899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2E3B8-02D3-8E11-2CB1-C4B5A82EB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568AC-7B28-4CD1-8C90-85ABC9888AE3}" type="datetimeFigureOut">
              <a:rPr lang="uk-UA" smtClean="0"/>
              <a:t>07.06.2025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C41C1-5DB3-6BF4-674C-CC80E0F2F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A9B7F-9289-3C22-70F8-B4E657E4D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557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9" Type="http://schemas.openxmlformats.org/officeDocument/2006/relationships/customXml" Target="../ink/ink17.xml"/><Relationship Id="rId21" Type="http://schemas.openxmlformats.org/officeDocument/2006/relationships/customXml" Target="../ink/ink8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47" Type="http://schemas.openxmlformats.org/officeDocument/2006/relationships/customXml" Target="../ink/ink21.xml"/><Relationship Id="rId50" Type="http://schemas.openxmlformats.org/officeDocument/2006/relationships/image" Target="../media/image27.png"/><Relationship Id="rId55" Type="http://schemas.openxmlformats.org/officeDocument/2006/relationships/image" Target="../media/image30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29" Type="http://schemas.openxmlformats.org/officeDocument/2006/relationships/customXml" Target="../ink/ink12.xml"/><Relationship Id="rId11" Type="http://schemas.openxmlformats.org/officeDocument/2006/relationships/customXml" Target="../ink/ink3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16.xml"/><Relationship Id="rId40" Type="http://schemas.openxmlformats.org/officeDocument/2006/relationships/image" Target="../media/image22.png"/><Relationship Id="rId45" Type="http://schemas.openxmlformats.org/officeDocument/2006/relationships/customXml" Target="../ink/ink20.xml"/><Relationship Id="rId53" Type="http://schemas.openxmlformats.org/officeDocument/2006/relationships/customXml" Target="../ink/ink24.xm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19" Type="http://schemas.openxmlformats.org/officeDocument/2006/relationships/customXml" Target="../ink/ink7.xml"/><Relationship Id="rId31" Type="http://schemas.openxmlformats.org/officeDocument/2006/relationships/customXml" Target="../ink/ink13.xml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customXml" Target="../ink/ink2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1.xml"/><Relationship Id="rId30" Type="http://schemas.openxmlformats.org/officeDocument/2006/relationships/image" Target="../media/image17.png"/><Relationship Id="rId35" Type="http://schemas.openxmlformats.org/officeDocument/2006/relationships/customXml" Target="../ink/ink15.xml"/><Relationship Id="rId43" Type="http://schemas.openxmlformats.org/officeDocument/2006/relationships/customXml" Target="../ink/ink19.xml"/><Relationship Id="rId48" Type="http://schemas.openxmlformats.org/officeDocument/2006/relationships/image" Target="../media/image26.png"/><Relationship Id="rId8" Type="http://schemas.openxmlformats.org/officeDocument/2006/relationships/image" Target="../media/image6.png"/><Relationship Id="rId51" Type="http://schemas.openxmlformats.org/officeDocument/2006/relationships/customXml" Target="../ink/ink23.xml"/><Relationship Id="rId3" Type="http://schemas.openxmlformats.org/officeDocument/2006/relationships/image" Target="../media/image2.png"/><Relationship Id="rId12" Type="http://schemas.openxmlformats.org/officeDocument/2006/relationships/image" Target="../media/image8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20" Type="http://schemas.openxmlformats.org/officeDocument/2006/relationships/image" Target="../media/image12.png"/><Relationship Id="rId41" Type="http://schemas.openxmlformats.org/officeDocument/2006/relationships/customXml" Target="../ink/ink18.xml"/><Relationship Id="rId5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1.xml"/><Relationship Id="rId21" Type="http://schemas.openxmlformats.org/officeDocument/2006/relationships/image" Target="../media/image40.png"/><Relationship Id="rId42" Type="http://schemas.openxmlformats.org/officeDocument/2006/relationships/image" Target="../media/image50.png"/><Relationship Id="rId63" Type="http://schemas.openxmlformats.org/officeDocument/2006/relationships/customXml" Target="../ink/ink54.xml"/><Relationship Id="rId84" Type="http://schemas.openxmlformats.org/officeDocument/2006/relationships/image" Target="../media/image71.png"/><Relationship Id="rId138" Type="http://schemas.openxmlformats.org/officeDocument/2006/relationships/customXml" Target="../ink/ink91.xml"/><Relationship Id="rId107" Type="http://schemas.openxmlformats.org/officeDocument/2006/relationships/customXml" Target="../ink/ink76.xml"/><Relationship Id="rId11" Type="http://schemas.openxmlformats.org/officeDocument/2006/relationships/image" Target="../media/image35.png"/><Relationship Id="rId32" Type="http://schemas.openxmlformats.org/officeDocument/2006/relationships/image" Target="../media/image46.png"/><Relationship Id="rId53" Type="http://schemas.openxmlformats.org/officeDocument/2006/relationships/customXml" Target="../ink/ink49.xml"/><Relationship Id="rId74" Type="http://schemas.openxmlformats.org/officeDocument/2006/relationships/image" Target="../media/image66.png"/><Relationship Id="rId128" Type="http://schemas.openxmlformats.org/officeDocument/2006/relationships/image" Target="../media/image93.png"/><Relationship Id="rId149" Type="http://schemas.openxmlformats.org/officeDocument/2006/relationships/image" Target="../media/image104.png"/><Relationship Id="rId5" Type="http://schemas.openxmlformats.org/officeDocument/2006/relationships/image" Target="../media/image32.png"/><Relationship Id="rId95" Type="http://schemas.openxmlformats.org/officeDocument/2006/relationships/customXml" Target="../ink/ink70.xml"/><Relationship Id="rId22" Type="http://schemas.openxmlformats.org/officeDocument/2006/relationships/customXml" Target="../ink/ink34.xml"/><Relationship Id="rId27" Type="http://schemas.openxmlformats.org/officeDocument/2006/relationships/customXml" Target="../ink/ink36.xml"/><Relationship Id="rId43" Type="http://schemas.openxmlformats.org/officeDocument/2006/relationships/customXml" Target="../ink/ink44.xml"/><Relationship Id="rId48" Type="http://schemas.openxmlformats.org/officeDocument/2006/relationships/image" Target="../media/image53.png"/><Relationship Id="rId64" Type="http://schemas.openxmlformats.org/officeDocument/2006/relationships/image" Target="../media/image61.png"/><Relationship Id="rId69" Type="http://schemas.openxmlformats.org/officeDocument/2006/relationships/customXml" Target="../ink/ink57.xml"/><Relationship Id="rId113" Type="http://schemas.openxmlformats.org/officeDocument/2006/relationships/customXml" Target="../ink/ink79.xml"/><Relationship Id="rId118" Type="http://schemas.openxmlformats.org/officeDocument/2006/relationships/image" Target="../media/image88.png"/><Relationship Id="rId134" Type="http://schemas.openxmlformats.org/officeDocument/2006/relationships/customXml" Target="../ink/ink89.xml"/><Relationship Id="rId139" Type="http://schemas.openxmlformats.org/officeDocument/2006/relationships/image" Target="../media/image99.png"/><Relationship Id="rId80" Type="http://schemas.openxmlformats.org/officeDocument/2006/relationships/image" Target="../media/image69.png"/><Relationship Id="rId85" Type="http://schemas.openxmlformats.org/officeDocument/2006/relationships/customXml" Target="../ink/ink65.xml"/><Relationship Id="rId150" Type="http://schemas.openxmlformats.org/officeDocument/2006/relationships/customXml" Target="../ink/ink97.xml"/><Relationship Id="rId155" Type="http://schemas.openxmlformats.org/officeDocument/2006/relationships/image" Target="../media/image107.png"/><Relationship Id="rId12" Type="http://schemas.openxmlformats.org/officeDocument/2006/relationships/customXml" Target="../ink/ink29.xml"/><Relationship Id="rId17" Type="http://schemas.openxmlformats.org/officeDocument/2006/relationships/image" Target="../media/image38.png"/><Relationship Id="rId33" Type="http://schemas.openxmlformats.org/officeDocument/2006/relationships/customXml" Target="../ink/ink39.xml"/><Relationship Id="rId38" Type="http://schemas.openxmlformats.org/officeDocument/2006/relationships/image" Target="../media/image48.png"/><Relationship Id="rId59" Type="http://schemas.openxmlformats.org/officeDocument/2006/relationships/customXml" Target="../ink/ink52.xml"/><Relationship Id="rId103" Type="http://schemas.openxmlformats.org/officeDocument/2006/relationships/customXml" Target="../ink/ink74.xml"/><Relationship Id="rId108" Type="http://schemas.openxmlformats.org/officeDocument/2006/relationships/image" Target="../media/image83.png"/><Relationship Id="rId124" Type="http://schemas.openxmlformats.org/officeDocument/2006/relationships/image" Target="../media/image91.png"/><Relationship Id="rId129" Type="http://schemas.openxmlformats.org/officeDocument/2006/relationships/image" Target="../media/image94.png"/><Relationship Id="rId54" Type="http://schemas.openxmlformats.org/officeDocument/2006/relationships/image" Target="../media/image56.png"/><Relationship Id="rId70" Type="http://schemas.openxmlformats.org/officeDocument/2006/relationships/image" Target="../media/image64.png"/><Relationship Id="rId75" Type="http://schemas.openxmlformats.org/officeDocument/2006/relationships/customXml" Target="../ink/ink60.xml"/><Relationship Id="rId91" Type="http://schemas.openxmlformats.org/officeDocument/2006/relationships/customXml" Target="../ink/ink68.xml"/><Relationship Id="rId96" Type="http://schemas.openxmlformats.org/officeDocument/2006/relationships/image" Target="../media/image77.png"/><Relationship Id="rId140" Type="http://schemas.openxmlformats.org/officeDocument/2006/relationships/customXml" Target="../ink/ink92.xml"/><Relationship Id="rId145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23" Type="http://schemas.openxmlformats.org/officeDocument/2006/relationships/image" Target="../media/image41.png"/><Relationship Id="rId28" Type="http://schemas.openxmlformats.org/officeDocument/2006/relationships/image" Target="../media/image44.png"/><Relationship Id="rId49" Type="http://schemas.openxmlformats.org/officeDocument/2006/relationships/customXml" Target="../ink/ink47.xml"/><Relationship Id="rId114" Type="http://schemas.openxmlformats.org/officeDocument/2006/relationships/image" Target="../media/image86.png"/><Relationship Id="rId119" Type="http://schemas.openxmlformats.org/officeDocument/2006/relationships/customXml" Target="../ink/ink82.xml"/><Relationship Id="rId44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customXml" Target="../ink/ink55.xml"/><Relationship Id="rId81" Type="http://schemas.openxmlformats.org/officeDocument/2006/relationships/customXml" Target="../ink/ink63.xml"/><Relationship Id="rId86" Type="http://schemas.openxmlformats.org/officeDocument/2006/relationships/image" Target="../media/image72.png"/><Relationship Id="rId130" Type="http://schemas.openxmlformats.org/officeDocument/2006/relationships/customXml" Target="../ink/ink87.xml"/><Relationship Id="rId135" Type="http://schemas.openxmlformats.org/officeDocument/2006/relationships/image" Target="../media/image97.png"/><Relationship Id="rId151" Type="http://schemas.openxmlformats.org/officeDocument/2006/relationships/image" Target="../media/image105.png"/><Relationship Id="rId13" Type="http://schemas.openxmlformats.org/officeDocument/2006/relationships/image" Target="../media/image36.png"/><Relationship Id="rId18" Type="http://schemas.openxmlformats.org/officeDocument/2006/relationships/customXml" Target="../ink/ink32.xml"/><Relationship Id="rId39" Type="http://schemas.openxmlformats.org/officeDocument/2006/relationships/customXml" Target="../ink/ink42.xml"/><Relationship Id="rId109" Type="http://schemas.openxmlformats.org/officeDocument/2006/relationships/customXml" Target="../ink/ink77.xml"/><Relationship Id="rId34" Type="http://schemas.openxmlformats.org/officeDocument/2006/relationships/image" Target="../media/image28.png"/><Relationship Id="rId50" Type="http://schemas.openxmlformats.org/officeDocument/2006/relationships/image" Target="../media/image54.png"/><Relationship Id="rId55" Type="http://schemas.openxmlformats.org/officeDocument/2006/relationships/customXml" Target="../ink/ink50.xml"/><Relationship Id="rId76" Type="http://schemas.openxmlformats.org/officeDocument/2006/relationships/image" Target="../media/image67.png"/><Relationship Id="rId97" Type="http://schemas.openxmlformats.org/officeDocument/2006/relationships/customXml" Target="../ink/ink71.xml"/><Relationship Id="rId104" Type="http://schemas.openxmlformats.org/officeDocument/2006/relationships/image" Target="../media/image81.png"/><Relationship Id="rId120" Type="http://schemas.openxmlformats.org/officeDocument/2006/relationships/image" Target="../media/image89.png"/><Relationship Id="rId125" Type="http://schemas.openxmlformats.org/officeDocument/2006/relationships/customXml" Target="../ink/ink85.xml"/><Relationship Id="rId141" Type="http://schemas.openxmlformats.org/officeDocument/2006/relationships/image" Target="../media/image100.png"/><Relationship Id="rId146" Type="http://schemas.openxmlformats.org/officeDocument/2006/relationships/customXml" Target="../ink/ink95.xml"/><Relationship Id="rId7" Type="http://schemas.openxmlformats.org/officeDocument/2006/relationships/image" Target="../media/image33.png"/><Relationship Id="rId71" Type="http://schemas.openxmlformats.org/officeDocument/2006/relationships/customXml" Target="../ink/ink58.xml"/><Relationship Id="rId92" Type="http://schemas.openxmlformats.org/officeDocument/2006/relationships/image" Target="../media/image75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37.xml"/><Relationship Id="rId24" Type="http://schemas.openxmlformats.org/officeDocument/2006/relationships/customXml" Target="../ink/ink35.xml"/><Relationship Id="rId40" Type="http://schemas.openxmlformats.org/officeDocument/2006/relationships/image" Target="../media/image49.png"/><Relationship Id="rId45" Type="http://schemas.openxmlformats.org/officeDocument/2006/relationships/customXml" Target="../ink/ink45.xml"/><Relationship Id="rId66" Type="http://schemas.openxmlformats.org/officeDocument/2006/relationships/image" Target="../media/image62.png"/><Relationship Id="rId87" Type="http://schemas.openxmlformats.org/officeDocument/2006/relationships/customXml" Target="../ink/ink66.xml"/><Relationship Id="rId110" Type="http://schemas.openxmlformats.org/officeDocument/2006/relationships/image" Target="../media/image84.png"/><Relationship Id="rId115" Type="http://schemas.openxmlformats.org/officeDocument/2006/relationships/customXml" Target="../ink/ink80.xml"/><Relationship Id="rId131" Type="http://schemas.openxmlformats.org/officeDocument/2006/relationships/image" Target="../media/image95.png"/><Relationship Id="rId136" Type="http://schemas.openxmlformats.org/officeDocument/2006/relationships/customXml" Target="../ink/ink90.xml"/><Relationship Id="rId61" Type="http://schemas.openxmlformats.org/officeDocument/2006/relationships/customXml" Target="../ink/ink53.xml"/><Relationship Id="rId82" Type="http://schemas.openxmlformats.org/officeDocument/2006/relationships/image" Target="../media/image70.png"/><Relationship Id="rId152" Type="http://schemas.openxmlformats.org/officeDocument/2006/relationships/customXml" Target="../ink/ink98.xml"/><Relationship Id="rId19" Type="http://schemas.openxmlformats.org/officeDocument/2006/relationships/image" Target="../media/image39.png"/><Relationship Id="rId14" Type="http://schemas.openxmlformats.org/officeDocument/2006/relationships/customXml" Target="../ink/ink30.xml"/><Relationship Id="rId30" Type="http://schemas.openxmlformats.org/officeDocument/2006/relationships/image" Target="../media/image45.png"/><Relationship Id="rId35" Type="http://schemas.openxmlformats.org/officeDocument/2006/relationships/customXml" Target="../ink/ink40.xml"/><Relationship Id="rId56" Type="http://schemas.openxmlformats.org/officeDocument/2006/relationships/image" Target="../media/image57.png"/><Relationship Id="rId77" Type="http://schemas.openxmlformats.org/officeDocument/2006/relationships/customXml" Target="../ink/ink61.xml"/><Relationship Id="rId100" Type="http://schemas.openxmlformats.org/officeDocument/2006/relationships/image" Target="../media/image79.png"/><Relationship Id="rId105" Type="http://schemas.openxmlformats.org/officeDocument/2006/relationships/customXml" Target="../ink/ink75.xml"/><Relationship Id="rId126" Type="http://schemas.openxmlformats.org/officeDocument/2006/relationships/image" Target="../media/image92.png"/><Relationship Id="rId147" Type="http://schemas.openxmlformats.org/officeDocument/2006/relationships/image" Target="../media/image103.png"/><Relationship Id="rId8" Type="http://schemas.openxmlformats.org/officeDocument/2006/relationships/customXml" Target="../ink/ink27.xml"/><Relationship Id="rId51" Type="http://schemas.openxmlformats.org/officeDocument/2006/relationships/customXml" Target="../ink/ink48.xml"/><Relationship Id="rId72" Type="http://schemas.openxmlformats.org/officeDocument/2006/relationships/image" Target="../media/image65.png"/><Relationship Id="rId93" Type="http://schemas.openxmlformats.org/officeDocument/2006/relationships/customXml" Target="../ink/ink69.xml"/><Relationship Id="rId98" Type="http://schemas.openxmlformats.org/officeDocument/2006/relationships/image" Target="../media/image78.png"/><Relationship Id="rId121" Type="http://schemas.openxmlformats.org/officeDocument/2006/relationships/customXml" Target="../ink/ink83.xml"/><Relationship Id="rId142" Type="http://schemas.openxmlformats.org/officeDocument/2006/relationships/customXml" Target="../ink/ink93.xml"/><Relationship Id="rId3" Type="http://schemas.openxmlformats.org/officeDocument/2006/relationships/image" Target="../media/image31.png"/><Relationship Id="rId25" Type="http://schemas.openxmlformats.org/officeDocument/2006/relationships/image" Target="../media/image42.png"/><Relationship Id="rId46" Type="http://schemas.openxmlformats.org/officeDocument/2006/relationships/image" Target="../media/image52.png"/><Relationship Id="rId67" Type="http://schemas.openxmlformats.org/officeDocument/2006/relationships/customXml" Target="../ink/ink56.xml"/><Relationship Id="rId116" Type="http://schemas.openxmlformats.org/officeDocument/2006/relationships/image" Target="../media/image87.png"/><Relationship Id="rId137" Type="http://schemas.openxmlformats.org/officeDocument/2006/relationships/image" Target="../media/image98.png"/><Relationship Id="rId20" Type="http://schemas.openxmlformats.org/officeDocument/2006/relationships/customXml" Target="../ink/ink33.xml"/><Relationship Id="rId41" Type="http://schemas.openxmlformats.org/officeDocument/2006/relationships/customXml" Target="../ink/ink43.xml"/><Relationship Id="rId62" Type="http://schemas.openxmlformats.org/officeDocument/2006/relationships/image" Target="../media/image60.png"/><Relationship Id="rId83" Type="http://schemas.openxmlformats.org/officeDocument/2006/relationships/customXml" Target="../ink/ink64.xml"/><Relationship Id="rId88" Type="http://schemas.openxmlformats.org/officeDocument/2006/relationships/image" Target="../media/image73.png"/><Relationship Id="rId111" Type="http://schemas.openxmlformats.org/officeDocument/2006/relationships/customXml" Target="../ink/ink78.xml"/><Relationship Id="rId132" Type="http://schemas.openxmlformats.org/officeDocument/2006/relationships/customXml" Target="../ink/ink88.xml"/><Relationship Id="rId153" Type="http://schemas.openxmlformats.org/officeDocument/2006/relationships/image" Target="../media/image106.png"/><Relationship Id="rId15" Type="http://schemas.openxmlformats.org/officeDocument/2006/relationships/image" Target="../media/image37.png"/><Relationship Id="rId36" Type="http://schemas.openxmlformats.org/officeDocument/2006/relationships/image" Target="../media/image47.png"/><Relationship Id="rId57" Type="http://schemas.openxmlformats.org/officeDocument/2006/relationships/customXml" Target="../ink/ink51.xml"/><Relationship Id="rId106" Type="http://schemas.openxmlformats.org/officeDocument/2006/relationships/image" Target="../media/image82.png"/><Relationship Id="rId127" Type="http://schemas.openxmlformats.org/officeDocument/2006/relationships/customXml" Target="../ink/ink86.xml"/><Relationship Id="rId10" Type="http://schemas.openxmlformats.org/officeDocument/2006/relationships/customXml" Target="../ink/ink28.xml"/><Relationship Id="rId31" Type="http://schemas.openxmlformats.org/officeDocument/2006/relationships/customXml" Target="../ink/ink38.xml"/><Relationship Id="rId52" Type="http://schemas.openxmlformats.org/officeDocument/2006/relationships/image" Target="../media/image55.png"/><Relationship Id="rId73" Type="http://schemas.openxmlformats.org/officeDocument/2006/relationships/customXml" Target="../ink/ink59.xml"/><Relationship Id="rId78" Type="http://schemas.openxmlformats.org/officeDocument/2006/relationships/image" Target="../media/image68.png"/><Relationship Id="rId94" Type="http://schemas.openxmlformats.org/officeDocument/2006/relationships/image" Target="../media/image76.png"/><Relationship Id="rId99" Type="http://schemas.openxmlformats.org/officeDocument/2006/relationships/customXml" Target="../ink/ink72.xml"/><Relationship Id="rId101" Type="http://schemas.openxmlformats.org/officeDocument/2006/relationships/customXml" Target="../ink/ink73.xml"/><Relationship Id="rId122" Type="http://schemas.openxmlformats.org/officeDocument/2006/relationships/image" Target="../media/image90.png"/><Relationship Id="rId143" Type="http://schemas.openxmlformats.org/officeDocument/2006/relationships/image" Target="../media/image101.png"/><Relationship Id="rId148" Type="http://schemas.openxmlformats.org/officeDocument/2006/relationships/customXml" Target="../ink/ink96.xml"/><Relationship Id="rId4" Type="http://schemas.openxmlformats.org/officeDocument/2006/relationships/customXml" Target="../ink/ink25.xml"/><Relationship Id="rId9" Type="http://schemas.openxmlformats.org/officeDocument/2006/relationships/image" Target="../media/image34.png"/><Relationship Id="rId26" Type="http://schemas.openxmlformats.org/officeDocument/2006/relationships/image" Target="../media/image43.png"/><Relationship Id="rId47" Type="http://schemas.openxmlformats.org/officeDocument/2006/relationships/customXml" Target="../ink/ink46.xml"/><Relationship Id="rId68" Type="http://schemas.openxmlformats.org/officeDocument/2006/relationships/image" Target="../media/image63.png"/><Relationship Id="rId89" Type="http://schemas.openxmlformats.org/officeDocument/2006/relationships/customXml" Target="../ink/ink67.xml"/><Relationship Id="rId112" Type="http://schemas.openxmlformats.org/officeDocument/2006/relationships/image" Target="../media/image85.png"/><Relationship Id="rId133" Type="http://schemas.openxmlformats.org/officeDocument/2006/relationships/image" Target="../media/image96.png"/><Relationship Id="rId154" Type="http://schemas.openxmlformats.org/officeDocument/2006/relationships/customXml" Target="../ink/ink99.xml"/><Relationship Id="rId16" Type="http://schemas.openxmlformats.org/officeDocument/2006/relationships/customXml" Target="../ink/ink31.xml"/><Relationship Id="rId37" Type="http://schemas.openxmlformats.org/officeDocument/2006/relationships/customXml" Target="../ink/ink41.xml"/><Relationship Id="rId58" Type="http://schemas.openxmlformats.org/officeDocument/2006/relationships/image" Target="../media/image58.png"/><Relationship Id="rId79" Type="http://schemas.openxmlformats.org/officeDocument/2006/relationships/customXml" Target="../ink/ink62.xml"/><Relationship Id="rId102" Type="http://schemas.openxmlformats.org/officeDocument/2006/relationships/image" Target="../media/image80.png"/><Relationship Id="rId123" Type="http://schemas.openxmlformats.org/officeDocument/2006/relationships/customXml" Target="../ink/ink84.xml"/><Relationship Id="rId144" Type="http://schemas.openxmlformats.org/officeDocument/2006/relationships/customXml" Target="../ink/ink94.xml"/><Relationship Id="rId90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2.xml"/><Relationship Id="rId18" Type="http://schemas.openxmlformats.org/officeDocument/2006/relationships/image" Target="../media/image117.png"/><Relationship Id="rId26" Type="http://schemas.openxmlformats.org/officeDocument/2006/relationships/image" Target="../media/image121.png"/><Relationship Id="rId39" Type="http://schemas.openxmlformats.org/officeDocument/2006/relationships/customXml" Target="../ink/ink115.xml"/><Relationship Id="rId21" Type="http://schemas.openxmlformats.org/officeDocument/2006/relationships/customXml" Target="../ink/ink106.xml"/><Relationship Id="rId34" Type="http://schemas.openxmlformats.org/officeDocument/2006/relationships/image" Target="../media/image125.png"/><Relationship Id="rId42" Type="http://schemas.openxmlformats.org/officeDocument/2006/relationships/image" Target="../media/image129.png"/><Relationship Id="rId47" Type="http://schemas.openxmlformats.org/officeDocument/2006/relationships/customXml" Target="../ink/ink119.xml"/><Relationship Id="rId50" Type="http://schemas.openxmlformats.org/officeDocument/2006/relationships/image" Target="../media/image133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6.png"/><Relationship Id="rId29" Type="http://schemas.openxmlformats.org/officeDocument/2006/relationships/customXml" Target="../ink/ink110.xml"/><Relationship Id="rId11" Type="http://schemas.openxmlformats.org/officeDocument/2006/relationships/customXml" Target="../ink/ink101.xml"/><Relationship Id="rId24" Type="http://schemas.openxmlformats.org/officeDocument/2006/relationships/image" Target="../media/image120.png"/><Relationship Id="rId32" Type="http://schemas.openxmlformats.org/officeDocument/2006/relationships/image" Target="../media/image124.png"/><Relationship Id="rId37" Type="http://schemas.openxmlformats.org/officeDocument/2006/relationships/customXml" Target="../ink/ink114.xml"/><Relationship Id="rId40" Type="http://schemas.openxmlformats.org/officeDocument/2006/relationships/image" Target="../media/image128.png"/><Relationship Id="rId45" Type="http://schemas.openxmlformats.org/officeDocument/2006/relationships/customXml" Target="../ink/ink118.xml"/><Relationship Id="rId53" Type="http://schemas.openxmlformats.org/officeDocument/2006/relationships/customXml" Target="../ink/ink122.xml"/><Relationship Id="rId5" Type="http://schemas.openxmlformats.org/officeDocument/2006/relationships/image" Target="../media/image110.png"/><Relationship Id="rId10" Type="http://schemas.openxmlformats.org/officeDocument/2006/relationships/image" Target="../media/image114.png"/><Relationship Id="rId19" Type="http://schemas.openxmlformats.org/officeDocument/2006/relationships/customXml" Target="../ink/ink105.xml"/><Relationship Id="rId31" Type="http://schemas.openxmlformats.org/officeDocument/2006/relationships/customXml" Target="../ink/ink111.xml"/><Relationship Id="rId44" Type="http://schemas.openxmlformats.org/officeDocument/2006/relationships/image" Target="../media/image130.png"/><Relationship Id="rId52" Type="http://schemas.openxmlformats.org/officeDocument/2006/relationships/image" Target="../media/image134.png"/><Relationship Id="rId4" Type="http://schemas.openxmlformats.org/officeDocument/2006/relationships/image" Target="../media/image109.png"/><Relationship Id="rId9" Type="http://schemas.openxmlformats.org/officeDocument/2006/relationships/customXml" Target="../ink/ink100.xml"/><Relationship Id="rId14" Type="http://schemas.openxmlformats.org/officeDocument/2006/relationships/image" Target="../media/image37.png"/><Relationship Id="rId22" Type="http://schemas.openxmlformats.org/officeDocument/2006/relationships/image" Target="../media/image119.png"/><Relationship Id="rId27" Type="http://schemas.openxmlformats.org/officeDocument/2006/relationships/customXml" Target="../ink/ink109.xml"/><Relationship Id="rId30" Type="http://schemas.openxmlformats.org/officeDocument/2006/relationships/image" Target="../media/image123.png"/><Relationship Id="rId35" Type="http://schemas.openxmlformats.org/officeDocument/2006/relationships/customXml" Target="../ink/ink113.xml"/><Relationship Id="rId43" Type="http://schemas.openxmlformats.org/officeDocument/2006/relationships/customXml" Target="../ink/ink117.xml"/><Relationship Id="rId48" Type="http://schemas.openxmlformats.org/officeDocument/2006/relationships/image" Target="../media/image132.png"/><Relationship Id="rId8" Type="http://schemas.openxmlformats.org/officeDocument/2006/relationships/image" Target="../media/image113.png"/><Relationship Id="rId51" Type="http://schemas.openxmlformats.org/officeDocument/2006/relationships/customXml" Target="../ink/ink121.xml"/><Relationship Id="rId3" Type="http://schemas.openxmlformats.org/officeDocument/2006/relationships/image" Target="../media/image108.png"/><Relationship Id="rId12" Type="http://schemas.openxmlformats.org/officeDocument/2006/relationships/image" Target="../media/image115.png"/><Relationship Id="rId17" Type="http://schemas.openxmlformats.org/officeDocument/2006/relationships/customXml" Target="../ink/ink104.xml"/><Relationship Id="rId25" Type="http://schemas.openxmlformats.org/officeDocument/2006/relationships/customXml" Target="../ink/ink108.xml"/><Relationship Id="rId33" Type="http://schemas.openxmlformats.org/officeDocument/2006/relationships/customXml" Target="../ink/ink112.xml"/><Relationship Id="rId38" Type="http://schemas.openxmlformats.org/officeDocument/2006/relationships/image" Target="../media/image127.png"/><Relationship Id="rId46" Type="http://schemas.openxmlformats.org/officeDocument/2006/relationships/image" Target="../media/image131.png"/><Relationship Id="rId20" Type="http://schemas.openxmlformats.org/officeDocument/2006/relationships/image" Target="../media/image118.png"/><Relationship Id="rId41" Type="http://schemas.openxmlformats.org/officeDocument/2006/relationships/customXml" Target="../ink/ink116.xml"/><Relationship Id="rId54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5" Type="http://schemas.openxmlformats.org/officeDocument/2006/relationships/customXml" Target="../ink/ink103.xml"/><Relationship Id="rId23" Type="http://schemas.openxmlformats.org/officeDocument/2006/relationships/customXml" Target="../ink/ink107.xml"/><Relationship Id="rId28" Type="http://schemas.openxmlformats.org/officeDocument/2006/relationships/image" Target="../media/image122.png"/><Relationship Id="rId36" Type="http://schemas.openxmlformats.org/officeDocument/2006/relationships/image" Target="../media/image126.png"/><Relationship Id="rId49" Type="http://schemas.openxmlformats.org/officeDocument/2006/relationships/customXml" Target="../ink/ink120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7.xml"/><Relationship Id="rId18" Type="http://schemas.openxmlformats.org/officeDocument/2006/relationships/image" Target="../media/image144.png"/><Relationship Id="rId26" Type="http://schemas.openxmlformats.org/officeDocument/2006/relationships/image" Target="../media/image148.png"/><Relationship Id="rId39" Type="http://schemas.openxmlformats.org/officeDocument/2006/relationships/image" Target="../media/image155.png"/><Relationship Id="rId21" Type="http://schemas.openxmlformats.org/officeDocument/2006/relationships/customXml" Target="../ink/ink131.xml"/><Relationship Id="rId34" Type="http://schemas.openxmlformats.org/officeDocument/2006/relationships/customXml" Target="../ink/ink137.xml"/><Relationship Id="rId42" Type="http://schemas.openxmlformats.org/officeDocument/2006/relationships/customXml" Target="../ink/ink141.xml"/><Relationship Id="rId7" Type="http://schemas.openxmlformats.org/officeDocument/2006/relationships/customXml" Target="../ink/ink124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3.png"/><Relationship Id="rId20" Type="http://schemas.openxmlformats.org/officeDocument/2006/relationships/image" Target="../media/image145.png"/><Relationship Id="rId29" Type="http://schemas.openxmlformats.org/officeDocument/2006/relationships/image" Target="../media/image150.png"/><Relationship Id="rId41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1" Type="http://schemas.openxmlformats.org/officeDocument/2006/relationships/customXml" Target="../ink/ink126.xml"/><Relationship Id="rId24" Type="http://schemas.openxmlformats.org/officeDocument/2006/relationships/image" Target="../media/image147.png"/><Relationship Id="rId32" Type="http://schemas.openxmlformats.org/officeDocument/2006/relationships/customXml" Target="../ink/ink136.xml"/><Relationship Id="rId37" Type="http://schemas.openxmlformats.org/officeDocument/2006/relationships/image" Target="../media/image154.png"/><Relationship Id="rId40" Type="http://schemas.openxmlformats.org/officeDocument/2006/relationships/customXml" Target="../ink/ink140.xml"/><Relationship Id="rId5" Type="http://schemas.openxmlformats.org/officeDocument/2006/relationships/customXml" Target="../ink/ink123.xml"/><Relationship Id="rId15" Type="http://schemas.openxmlformats.org/officeDocument/2006/relationships/customXml" Target="../ink/ink128.xml"/><Relationship Id="rId23" Type="http://schemas.openxmlformats.org/officeDocument/2006/relationships/customXml" Target="../ink/ink132.xml"/><Relationship Id="rId28" Type="http://schemas.openxmlformats.org/officeDocument/2006/relationships/image" Target="../media/image149.png"/><Relationship Id="rId36" Type="http://schemas.openxmlformats.org/officeDocument/2006/relationships/customXml" Target="../ink/ink138.xml"/><Relationship Id="rId10" Type="http://schemas.openxmlformats.org/officeDocument/2006/relationships/image" Target="../media/image140.png"/><Relationship Id="rId19" Type="http://schemas.openxmlformats.org/officeDocument/2006/relationships/customXml" Target="../ink/ink130.xml"/><Relationship Id="rId31" Type="http://schemas.openxmlformats.org/officeDocument/2006/relationships/image" Target="../media/image151.png"/><Relationship Id="rId4" Type="http://schemas.openxmlformats.org/officeDocument/2006/relationships/image" Target="../media/image137.png"/><Relationship Id="rId9" Type="http://schemas.openxmlformats.org/officeDocument/2006/relationships/customXml" Target="../ink/ink125.xml"/><Relationship Id="rId14" Type="http://schemas.openxmlformats.org/officeDocument/2006/relationships/image" Target="../media/image142.png"/><Relationship Id="rId22" Type="http://schemas.openxmlformats.org/officeDocument/2006/relationships/image" Target="../media/image146.png"/><Relationship Id="rId27" Type="http://schemas.openxmlformats.org/officeDocument/2006/relationships/customXml" Target="../ink/ink134.xml"/><Relationship Id="rId30" Type="http://schemas.openxmlformats.org/officeDocument/2006/relationships/customXml" Target="../ink/ink135.xml"/><Relationship Id="rId35" Type="http://schemas.openxmlformats.org/officeDocument/2006/relationships/image" Target="../media/image153.png"/><Relationship Id="rId43" Type="http://schemas.openxmlformats.org/officeDocument/2006/relationships/image" Target="../media/image157.png"/><Relationship Id="rId8" Type="http://schemas.openxmlformats.org/officeDocument/2006/relationships/image" Target="../media/image139.png"/><Relationship Id="rId3" Type="http://schemas.openxmlformats.org/officeDocument/2006/relationships/image" Target="../media/image136.png"/><Relationship Id="rId12" Type="http://schemas.openxmlformats.org/officeDocument/2006/relationships/image" Target="../media/image141.png"/><Relationship Id="rId17" Type="http://schemas.openxmlformats.org/officeDocument/2006/relationships/customXml" Target="../ink/ink129.xml"/><Relationship Id="rId25" Type="http://schemas.openxmlformats.org/officeDocument/2006/relationships/customXml" Target="../ink/ink133.xml"/><Relationship Id="rId33" Type="http://schemas.openxmlformats.org/officeDocument/2006/relationships/image" Target="../media/image152.png"/><Relationship Id="rId38" Type="http://schemas.openxmlformats.org/officeDocument/2006/relationships/customXml" Target="../ink/ink13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4.xml"/><Relationship Id="rId13" Type="http://schemas.openxmlformats.org/officeDocument/2006/relationships/image" Target="../media/image163.png"/><Relationship Id="rId18" Type="http://schemas.openxmlformats.org/officeDocument/2006/relationships/customXml" Target="../ink/ink149.xml"/><Relationship Id="rId26" Type="http://schemas.openxmlformats.org/officeDocument/2006/relationships/customXml" Target="../ink/ink153.xml"/><Relationship Id="rId3" Type="http://schemas.openxmlformats.org/officeDocument/2006/relationships/image" Target="../media/image158.png"/><Relationship Id="rId21" Type="http://schemas.openxmlformats.org/officeDocument/2006/relationships/image" Target="../media/image167.png"/><Relationship Id="rId7" Type="http://schemas.openxmlformats.org/officeDocument/2006/relationships/image" Target="../media/image160.png"/><Relationship Id="rId12" Type="http://schemas.openxmlformats.org/officeDocument/2006/relationships/customXml" Target="../ink/ink146.xml"/><Relationship Id="rId17" Type="http://schemas.openxmlformats.org/officeDocument/2006/relationships/image" Target="../media/image165.png"/><Relationship Id="rId25" Type="http://schemas.openxmlformats.org/officeDocument/2006/relationships/image" Target="../media/image169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148.xml"/><Relationship Id="rId20" Type="http://schemas.openxmlformats.org/officeDocument/2006/relationships/customXml" Target="../ink/ink150.xml"/><Relationship Id="rId29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3.xml"/><Relationship Id="rId11" Type="http://schemas.openxmlformats.org/officeDocument/2006/relationships/image" Target="../media/image162.png"/><Relationship Id="rId24" Type="http://schemas.openxmlformats.org/officeDocument/2006/relationships/customXml" Target="../ink/ink152.xml"/><Relationship Id="rId5" Type="http://schemas.openxmlformats.org/officeDocument/2006/relationships/image" Target="../media/image159.png"/><Relationship Id="rId15" Type="http://schemas.openxmlformats.org/officeDocument/2006/relationships/image" Target="../media/image164.png"/><Relationship Id="rId23" Type="http://schemas.openxmlformats.org/officeDocument/2006/relationships/image" Target="../media/image168.png"/><Relationship Id="rId28" Type="http://schemas.openxmlformats.org/officeDocument/2006/relationships/customXml" Target="../ink/ink154.xml"/><Relationship Id="rId10" Type="http://schemas.openxmlformats.org/officeDocument/2006/relationships/customXml" Target="../ink/ink145.xml"/><Relationship Id="rId19" Type="http://schemas.openxmlformats.org/officeDocument/2006/relationships/image" Target="../media/image166.png"/><Relationship Id="rId4" Type="http://schemas.openxmlformats.org/officeDocument/2006/relationships/customXml" Target="../ink/ink142.xml"/><Relationship Id="rId9" Type="http://schemas.openxmlformats.org/officeDocument/2006/relationships/image" Target="../media/image161.png"/><Relationship Id="rId14" Type="http://schemas.openxmlformats.org/officeDocument/2006/relationships/customXml" Target="../ink/ink147.xml"/><Relationship Id="rId22" Type="http://schemas.openxmlformats.org/officeDocument/2006/relationships/customXml" Target="../ink/ink151.xml"/><Relationship Id="rId27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3.png"/><Relationship Id="rId21" Type="http://schemas.openxmlformats.org/officeDocument/2006/relationships/customXml" Target="../ink/ink163.xml"/><Relationship Id="rId42" Type="http://schemas.openxmlformats.org/officeDocument/2006/relationships/image" Target="../media/image191.png"/><Relationship Id="rId47" Type="http://schemas.openxmlformats.org/officeDocument/2006/relationships/customXml" Target="../ink/ink176.xml"/><Relationship Id="rId63" Type="http://schemas.openxmlformats.org/officeDocument/2006/relationships/customXml" Target="../ink/ink184.xml"/><Relationship Id="rId68" Type="http://schemas.openxmlformats.org/officeDocument/2006/relationships/image" Target="../media/image20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9.png"/><Relationship Id="rId29" Type="http://schemas.openxmlformats.org/officeDocument/2006/relationships/customXml" Target="../ink/ink167.xml"/><Relationship Id="rId11" Type="http://schemas.openxmlformats.org/officeDocument/2006/relationships/customXml" Target="../ink/ink158.xml"/><Relationship Id="rId24" Type="http://schemas.openxmlformats.org/officeDocument/2006/relationships/image" Target="../media/image182.png"/><Relationship Id="rId32" Type="http://schemas.openxmlformats.org/officeDocument/2006/relationships/image" Target="../media/image186.png"/><Relationship Id="rId37" Type="http://schemas.openxmlformats.org/officeDocument/2006/relationships/customXml" Target="../ink/ink171.xml"/><Relationship Id="rId40" Type="http://schemas.openxmlformats.org/officeDocument/2006/relationships/image" Target="../media/image190.png"/><Relationship Id="rId45" Type="http://schemas.openxmlformats.org/officeDocument/2006/relationships/customXml" Target="../ink/ink175.xml"/><Relationship Id="rId53" Type="http://schemas.openxmlformats.org/officeDocument/2006/relationships/customXml" Target="../ink/ink179.xml"/><Relationship Id="rId58" Type="http://schemas.openxmlformats.org/officeDocument/2006/relationships/image" Target="../media/image199.png"/><Relationship Id="rId66" Type="http://schemas.openxmlformats.org/officeDocument/2006/relationships/image" Target="../media/image203.png"/><Relationship Id="rId74" Type="http://schemas.openxmlformats.org/officeDocument/2006/relationships/image" Target="../media/image207.png"/><Relationship Id="rId5" Type="http://schemas.openxmlformats.org/officeDocument/2006/relationships/customXml" Target="../ink/ink155.xml"/><Relationship Id="rId61" Type="http://schemas.openxmlformats.org/officeDocument/2006/relationships/customXml" Target="../ink/ink183.xml"/><Relationship Id="rId19" Type="http://schemas.openxmlformats.org/officeDocument/2006/relationships/customXml" Target="../ink/ink162.xml"/><Relationship Id="rId14" Type="http://schemas.openxmlformats.org/officeDocument/2006/relationships/image" Target="../media/image178.png"/><Relationship Id="rId22" Type="http://schemas.openxmlformats.org/officeDocument/2006/relationships/image" Target="../media/image101.png"/><Relationship Id="rId27" Type="http://schemas.openxmlformats.org/officeDocument/2006/relationships/customXml" Target="../ink/ink166.xml"/><Relationship Id="rId30" Type="http://schemas.openxmlformats.org/officeDocument/2006/relationships/image" Target="../media/image185.png"/><Relationship Id="rId35" Type="http://schemas.openxmlformats.org/officeDocument/2006/relationships/customXml" Target="../ink/ink170.xml"/><Relationship Id="rId43" Type="http://schemas.openxmlformats.org/officeDocument/2006/relationships/customXml" Target="../ink/ink174.xml"/><Relationship Id="rId48" Type="http://schemas.openxmlformats.org/officeDocument/2006/relationships/image" Target="../media/image194.png"/><Relationship Id="rId56" Type="http://schemas.openxmlformats.org/officeDocument/2006/relationships/image" Target="../media/image198.png"/><Relationship Id="rId64" Type="http://schemas.openxmlformats.org/officeDocument/2006/relationships/image" Target="../media/image202.png"/><Relationship Id="rId69" Type="http://schemas.openxmlformats.org/officeDocument/2006/relationships/customXml" Target="../ink/ink187.xml"/><Relationship Id="rId8" Type="http://schemas.openxmlformats.org/officeDocument/2006/relationships/image" Target="../media/image175.png"/><Relationship Id="rId51" Type="http://schemas.openxmlformats.org/officeDocument/2006/relationships/customXml" Target="../ink/ink178.xml"/><Relationship Id="rId72" Type="http://schemas.openxmlformats.org/officeDocument/2006/relationships/image" Target="../media/image206.png"/><Relationship Id="rId3" Type="http://schemas.openxmlformats.org/officeDocument/2006/relationships/image" Target="../media/image172.png"/><Relationship Id="rId12" Type="http://schemas.openxmlformats.org/officeDocument/2006/relationships/image" Target="../media/image177.png"/><Relationship Id="rId17" Type="http://schemas.openxmlformats.org/officeDocument/2006/relationships/customXml" Target="../ink/ink161.xml"/><Relationship Id="rId25" Type="http://schemas.openxmlformats.org/officeDocument/2006/relationships/customXml" Target="../ink/ink165.xml"/><Relationship Id="rId33" Type="http://schemas.openxmlformats.org/officeDocument/2006/relationships/customXml" Target="../ink/ink169.xml"/><Relationship Id="rId38" Type="http://schemas.openxmlformats.org/officeDocument/2006/relationships/image" Target="../media/image189.png"/><Relationship Id="rId46" Type="http://schemas.openxmlformats.org/officeDocument/2006/relationships/image" Target="../media/image193.png"/><Relationship Id="rId59" Type="http://schemas.openxmlformats.org/officeDocument/2006/relationships/customXml" Target="../ink/ink182.xml"/><Relationship Id="rId67" Type="http://schemas.openxmlformats.org/officeDocument/2006/relationships/customXml" Target="../ink/ink186.xml"/><Relationship Id="rId20" Type="http://schemas.openxmlformats.org/officeDocument/2006/relationships/image" Target="../media/image181.png"/><Relationship Id="rId41" Type="http://schemas.openxmlformats.org/officeDocument/2006/relationships/customXml" Target="../ink/ink173.xml"/><Relationship Id="rId54" Type="http://schemas.openxmlformats.org/officeDocument/2006/relationships/image" Target="../media/image197.png"/><Relationship Id="rId62" Type="http://schemas.openxmlformats.org/officeDocument/2006/relationships/image" Target="../media/image201.png"/><Relationship Id="rId70" Type="http://schemas.openxmlformats.org/officeDocument/2006/relationships/image" Target="../media/image205.png"/><Relationship Id="rId75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5" Type="http://schemas.openxmlformats.org/officeDocument/2006/relationships/customXml" Target="../ink/ink160.xml"/><Relationship Id="rId23" Type="http://schemas.openxmlformats.org/officeDocument/2006/relationships/customXml" Target="../ink/ink164.xml"/><Relationship Id="rId28" Type="http://schemas.openxmlformats.org/officeDocument/2006/relationships/image" Target="../media/image184.png"/><Relationship Id="rId36" Type="http://schemas.openxmlformats.org/officeDocument/2006/relationships/image" Target="../media/image188.png"/><Relationship Id="rId49" Type="http://schemas.openxmlformats.org/officeDocument/2006/relationships/customXml" Target="../ink/ink177.xml"/><Relationship Id="rId57" Type="http://schemas.openxmlformats.org/officeDocument/2006/relationships/customXml" Target="../ink/ink181.xml"/><Relationship Id="rId10" Type="http://schemas.openxmlformats.org/officeDocument/2006/relationships/image" Target="../media/image176.png"/><Relationship Id="rId31" Type="http://schemas.openxmlformats.org/officeDocument/2006/relationships/customXml" Target="../ink/ink168.xml"/><Relationship Id="rId44" Type="http://schemas.openxmlformats.org/officeDocument/2006/relationships/image" Target="../media/image192.png"/><Relationship Id="rId52" Type="http://schemas.openxmlformats.org/officeDocument/2006/relationships/image" Target="../media/image196.png"/><Relationship Id="rId60" Type="http://schemas.openxmlformats.org/officeDocument/2006/relationships/image" Target="../media/image200.png"/><Relationship Id="rId65" Type="http://schemas.openxmlformats.org/officeDocument/2006/relationships/customXml" Target="../ink/ink185.xml"/><Relationship Id="rId73" Type="http://schemas.openxmlformats.org/officeDocument/2006/relationships/customXml" Target="../ink/ink189.xml"/><Relationship Id="rId4" Type="http://schemas.openxmlformats.org/officeDocument/2006/relationships/image" Target="../media/image173.png"/><Relationship Id="rId9" Type="http://schemas.openxmlformats.org/officeDocument/2006/relationships/customXml" Target="../ink/ink157.xml"/><Relationship Id="rId13" Type="http://schemas.openxmlformats.org/officeDocument/2006/relationships/customXml" Target="../ink/ink159.xml"/><Relationship Id="rId18" Type="http://schemas.openxmlformats.org/officeDocument/2006/relationships/image" Target="../media/image180.png"/><Relationship Id="rId39" Type="http://schemas.openxmlformats.org/officeDocument/2006/relationships/customXml" Target="../ink/ink172.xml"/><Relationship Id="rId34" Type="http://schemas.openxmlformats.org/officeDocument/2006/relationships/image" Target="../media/image187.png"/><Relationship Id="rId50" Type="http://schemas.openxmlformats.org/officeDocument/2006/relationships/image" Target="../media/image195.png"/><Relationship Id="rId55" Type="http://schemas.openxmlformats.org/officeDocument/2006/relationships/customXml" Target="../ink/ink180.xml"/><Relationship Id="rId7" Type="http://schemas.openxmlformats.org/officeDocument/2006/relationships/customXml" Target="../ink/ink156.xml"/><Relationship Id="rId71" Type="http://schemas.openxmlformats.org/officeDocument/2006/relationships/customXml" Target="../ink/ink188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1.xml"/><Relationship Id="rId21" Type="http://schemas.openxmlformats.org/officeDocument/2006/relationships/image" Target="../media/image218.png"/><Relationship Id="rId42" Type="http://schemas.openxmlformats.org/officeDocument/2006/relationships/customXml" Target="../ink/ink209.xml"/><Relationship Id="rId47" Type="http://schemas.openxmlformats.org/officeDocument/2006/relationships/image" Target="../media/image231.png"/><Relationship Id="rId63" Type="http://schemas.openxmlformats.org/officeDocument/2006/relationships/image" Target="../media/image239.png"/><Relationship Id="rId68" Type="http://schemas.openxmlformats.org/officeDocument/2006/relationships/customXml" Target="../ink/ink222.xml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196.xml"/><Relationship Id="rId29" Type="http://schemas.openxmlformats.org/officeDocument/2006/relationships/image" Target="../media/image222.png"/><Relationship Id="rId11" Type="http://schemas.openxmlformats.org/officeDocument/2006/relationships/image" Target="../media/image213.png"/><Relationship Id="rId24" Type="http://schemas.openxmlformats.org/officeDocument/2006/relationships/customXml" Target="../ink/ink200.xml"/><Relationship Id="rId32" Type="http://schemas.openxmlformats.org/officeDocument/2006/relationships/customXml" Target="../ink/ink204.xml"/><Relationship Id="rId37" Type="http://schemas.openxmlformats.org/officeDocument/2006/relationships/image" Target="../media/image226.png"/><Relationship Id="rId40" Type="http://schemas.openxmlformats.org/officeDocument/2006/relationships/customXml" Target="../ink/ink208.xml"/><Relationship Id="rId45" Type="http://schemas.openxmlformats.org/officeDocument/2006/relationships/image" Target="../media/image230.png"/><Relationship Id="rId53" Type="http://schemas.openxmlformats.org/officeDocument/2006/relationships/image" Target="../media/image234.png"/><Relationship Id="rId58" Type="http://schemas.openxmlformats.org/officeDocument/2006/relationships/customXml" Target="../ink/ink217.xml"/><Relationship Id="rId66" Type="http://schemas.openxmlformats.org/officeDocument/2006/relationships/customXml" Target="../ink/ink221.xml"/><Relationship Id="rId74" Type="http://schemas.openxmlformats.org/officeDocument/2006/relationships/customXml" Target="../ink/ink225.xml"/><Relationship Id="rId5" Type="http://schemas.openxmlformats.org/officeDocument/2006/relationships/image" Target="../media/image210.png"/><Relationship Id="rId61" Type="http://schemas.openxmlformats.org/officeDocument/2006/relationships/image" Target="../media/image238.png"/><Relationship Id="rId19" Type="http://schemas.openxmlformats.org/officeDocument/2006/relationships/image" Target="../media/image217.png"/><Relationship Id="rId14" Type="http://schemas.openxmlformats.org/officeDocument/2006/relationships/customXml" Target="../ink/ink195.xml"/><Relationship Id="rId22" Type="http://schemas.openxmlformats.org/officeDocument/2006/relationships/customXml" Target="../ink/ink199.xml"/><Relationship Id="rId27" Type="http://schemas.openxmlformats.org/officeDocument/2006/relationships/image" Target="../media/image221.png"/><Relationship Id="rId30" Type="http://schemas.openxmlformats.org/officeDocument/2006/relationships/customXml" Target="../ink/ink203.xml"/><Relationship Id="rId35" Type="http://schemas.openxmlformats.org/officeDocument/2006/relationships/image" Target="../media/image225.png"/><Relationship Id="rId43" Type="http://schemas.openxmlformats.org/officeDocument/2006/relationships/image" Target="../media/image229.png"/><Relationship Id="rId48" Type="http://schemas.openxmlformats.org/officeDocument/2006/relationships/customXml" Target="../ink/ink212.xml"/><Relationship Id="rId56" Type="http://schemas.openxmlformats.org/officeDocument/2006/relationships/customXml" Target="../ink/ink216.xml"/><Relationship Id="rId64" Type="http://schemas.openxmlformats.org/officeDocument/2006/relationships/customXml" Target="../ink/ink220.xml"/><Relationship Id="rId69" Type="http://schemas.openxmlformats.org/officeDocument/2006/relationships/image" Target="../media/image242.png"/><Relationship Id="rId8" Type="http://schemas.openxmlformats.org/officeDocument/2006/relationships/customXml" Target="../ink/ink192.xml"/><Relationship Id="rId51" Type="http://schemas.openxmlformats.org/officeDocument/2006/relationships/image" Target="../media/image233.png"/><Relationship Id="rId72" Type="http://schemas.openxmlformats.org/officeDocument/2006/relationships/customXml" Target="../ink/ink224.xml"/><Relationship Id="rId3" Type="http://schemas.openxmlformats.org/officeDocument/2006/relationships/image" Target="../media/image209.png"/><Relationship Id="rId12" Type="http://schemas.openxmlformats.org/officeDocument/2006/relationships/customXml" Target="../ink/ink194.xml"/><Relationship Id="rId17" Type="http://schemas.openxmlformats.org/officeDocument/2006/relationships/image" Target="../media/image216.png"/><Relationship Id="rId25" Type="http://schemas.openxmlformats.org/officeDocument/2006/relationships/image" Target="../media/image220.png"/><Relationship Id="rId33" Type="http://schemas.openxmlformats.org/officeDocument/2006/relationships/image" Target="../media/image224.png"/><Relationship Id="rId38" Type="http://schemas.openxmlformats.org/officeDocument/2006/relationships/customXml" Target="../ink/ink207.xml"/><Relationship Id="rId46" Type="http://schemas.openxmlformats.org/officeDocument/2006/relationships/customXml" Target="../ink/ink211.xml"/><Relationship Id="rId59" Type="http://schemas.openxmlformats.org/officeDocument/2006/relationships/image" Target="../media/image237.png"/><Relationship Id="rId67" Type="http://schemas.openxmlformats.org/officeDocument/2006/relationships/image" Target="../media/image241.png"/><Relationship Id="rId20" Type="http://schemas.openxmlformats.org/officeDocument/2006/relationships/customXml" Target="../ink/ink198.xml"/><Relationship Id="rId41" Type="http://schemas.openxmlformats.org/officeDocument/2006/relationships/image" Target="../media/image228.png"/><Relationship Id="rId54" Type="http://schemas.openxmlformats.org/officeDocument/2006/relationships/customXml" Target="../ink/ink215.xml"/><Relationship Id="rId62" Type="http://schemas.openxmlformats.org/officeDocument/2006/relationships/customXml" Target="../ink/ink219.xml"/><Relationship Id="rId70" Type="http://schemas.openxmlformats.org/officeDocument/2006/relationships/customXml" Target="../ink/ink223.xml"/><Relationship Id="rId75" Type="http://schemas.openxmlformats.org/officeDocument/2006/relationships/image" Target="../media/image2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1.xml"/><Relationship Id="rId15" Type="http://schemas.openxmlformats.org/officeDocument/2006/relationships/image" Target="../media/image215.png"/><Relationship Id="rId23" Type="http://schemas.openxmlformats.org/officeDocument/2006/relationships/image" Target="../media/image219.png"/><Relationship Id="rId28" Type="http://schemas.openxmlformats.org/officeDocument/2006/relationships/customXml" Target="../ink/ink202.xml"/><Relationship Id="rId36" Type="http://schemas.openxmlformats.org/officeDocument/2006/relationships/customXml" Target="../ink/ink206.xml"/><Relationship Id="rId49" Type="http://schemas.openxmlformats.org/officeDocument/2006/relationships/image" Target="../media/image232.png"/><Relationship Id="rId57" Type="http://schemas.openxmlformats.org/officeDocument/2006/relationships/image" Target="../media/image236.png"/><Relationship Id="rId10" Type="http://schemas.openxmlformats.org/officeDocument/2006/relationships/customXml" Target="../ink/ink193.xml"/><Relationship Id="rId31" Type="http://schemas.openxmlformats.org/officeDocument/2006/relationships/image" Target="../media/image223.png"/><Relationship Id="rId44" Type="http://schemas.openxmlformats.org/officeDocument/2006/relationships/customXml" Target="../ink/ink210.xml"/><Relationship Id="rId52" Type="http://schemas.openxmlformats.org/officeDocument/2006/relationships/customXml" Target="../ink/ink214.xml"/><Relationship Id="rId60" Type="http://schemas.openxmlformats.org/officeDocument/2006/relationships/customXml" Target="../ink/ink218.xml"/><Relationship Id="rId65" Type="http://schemas.openxmlformats.org/officeDocument/2006/relationships/image" Target="../media/image240.png"/><Relationship Id="rId73" Type="http://schemas.openxmlformats.org/officeDocument/2006/relationships/image" Target="../media/image244.png"/><Relationship Id="rId4" Type="http://schemas.openxmlformats.org/officeDocument/2006/relationships/customXml" Target="../ink/ink190.xml"/><Relationship Id="rId9" Type="http://schemas.openxmlformats.org/officeDocument/2006/relationships/image" Target="../media/image212.png"/><Relationship Id="rId13" Type="http://schemas.openxmlformats.org/officeDocument/2006/relationships/image" Target="../media/image214.png"/><Relationship Id="rId18" Type="http://schemas.openxmlformats.org/officeDocument/2006/relationships/customXml" Target="../ink/ink197.xml"/><Relationship Id="rId39" Type="http://schemas.openxmlformats.org/officeDocument/2006/relationships/image" Target="../media/image227.png"/><Relationship Id="rId34" Type="http://schemas.openxmlformats.org/officeDocument/2006/relationships/customXml" Target="../ink/ink205.xml"/><Relationship Id="rId50" Type="http://schemas.openxmlformats.org/officeDocument/2006/relationships/customXml" Target="../ink/ink213.xml"/><Relationship Id="rId55" Type="http://schemas.openxmlformats.org/officeDocument/2006/relationships/image" Target="../media/image235.png"/><Relationship Id="rId7" Type="http://schemas.openxmlformats.org/officeDocument/2006/relationships/image" Target="../media/image211.png"/><Relationship Id="rId71" Type="http://schemas.openxmlformats.org/officeDocument/2006/relationships/image" Target="../media/image24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aper airplane in a circle&#10;&#10;AI-generated content may be incorrect.">
            <a:extLst>
              <a:ext uri="{FF2B5EF4-FFF2-40B4-BE49-F238E27FC236}">
                <a16:creationId xmlns:a16="http://schemas.microsoft.com/office/drawing/2014/main" id="{A7EC6143-C440-F0D9-21CC-F303EC138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8192">
            <a:off x="2526323" y="741864"/>
            <a:ext cx="2432538" cy="2432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A5421-49D4-0F79-C1A7-7485AE6FF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625" y="1600200"/>
            <a:ext cx="9144000" cy="2387600"/>
          </a:xfrm>
        </p:spPr>
        <p:txBody>
          <a:bodyPr/>
          <a:lstStyle/>
          <a:p>
            <a:r>
              <a:rPr lang="uk-UA" b="1" dirty="0"/>
              <a:t>Мій </a:t>
            </a:r>
            <a:r>
              <a:rPr lang="en-US" b="1" dirty="0"/>
              <a:t>Telegram</a:t>
            </a:r>
            <a:br>
              <a:rPr lang="en-US" b="1" dirty="0"/>
            </a:br>
            <a:endParaRPr lang="uk-U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178EF-40B7-9E40-9980-7185A1B96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№</a:t>
            </a:r>
            <a:r>
              <a:rPr lang="en-US" dirty="0"/>
              <a:t>7</a:t>
            </a:r>
          </a:p>
          <a:p>
            <a:r>
              <a:rPr lang="uk-UA" dirty="0"/>
              <a:t>Серверна частина</a:t>
            </a:r>
          </a:p>
        </p:txBody>
      </p:sp>
    </p:spTree>
    <p:extLst>
      <p:ext uri="{BB962C8B-B14F-4D97-AF65-F5344CB8AC3E}">
        <p14:creationId xmlns:p14="http://schemas.microsoft.com/office/powerpoint/2010/main" val="236230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0D080-C48F-9505-6BC1-848158B21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116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60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57BF8-98ED-C2C8-A625-4442940BE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71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with a beard and mustache&#10;&#10;AI-generated content may be incorrect.">
            <a:extLst>
              <a:ext uri="{FF2B5EF4-FFF2-40B4-BE49-F238E27FC236}">
                <a16:creationId xmlns:a16="http://schemas.microsoft.com/office/drawing/2014/main" id="{0729A110-1287-FE9D-66A1-124FAB2A3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82" y="1938402"/>
            <a:ext cx="6923681" cy="39024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F8527-8011-0D33-BAF8-F16A989F5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8754" y="713890"/>
            <a:ext cx="7156938" cy="2449025"/>
          </a:xfrm>
        </p:spPr>
        <p:txBody>
          <a:bodyPr/>
          <a:lstStyle/>
          <a:p>
            <a:pPr marL="0" indent="0" algn="ctr">
              <a:buNone/>
            </a:pPr>
            <a:r>
              <a:rPr lang="uk-UA" dirty="0"/>
              <a:t>Продовженню з се</a:t>
            </a:r>
            <a:r>
              <a:rPr lang="ru-RU" dirty="0"/>
              <a:t>р</a:t>
            </a:r>
            <a:r>
              <a:rPr lang="uk-UA" dirty="0"/>
              <a:t>вером бути...</a:t>
            </a:r>
          </a:p>
        </p:txBody>
      </p:sp>
    </p:spTree>
    <p:extLst>
      <p:ext uri="{BB962C8B-B14F-4D97-AF65-F5344CB8AC3E}">
        <p14:creationId xmlns:p14="http://schemas.microsoft.com/office/powerpoint/2010/main" val="78596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20014-2139-945F-EFE5-96403A980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0F47E64-C238-DBFF-85DA-0E973D57F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880" y="265556"/>
            <a:ext cx="5715000" cy="37528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6B5828-BC9B-68D8-8A32-6125CDC52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26" y="265556"/>
            <a:ext cx="3675185" cy="6592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dirty="0"/>
              <a:t>На це заняття у нас буде пару завдань:</a:t>
            </a:r>
          </a:p>
          <a:p>
            <a:r>
              <a:rPr lang="uk-UA" sz="2000" dirty="0"/>
              <a:t>Доробити сервер на </a:t>
            </a:r>
            <a:r>
              <a:rPr lang="en-US" sz="2000" dirty="0"/>
              <a:t>Spring (</a:t>
            </a:r>
            <a:r>
              <a:rPr lang="uk-UA" sz="2000" dirty="0"/>
              <a:t>все те що і в клієнті)</a:t>
            </a:r>
            <a:endParaRPr lang="ru-RU" sz="2000" dirty="0"/>
          </a:p>
          <a:p>
            <a:r>
              <a:rPr lang="uk-UA" sz="2000" dirty="0"/>
              <a:t>Обробка повідомлень</a:t>
            </a:r>
            <a:endParaRPr lang="en-US" sz="2000" dirty="0"/>
          </a:p>
          <a:p>
            <a:r>
              <a:rPr lang="uk-UA" sz="2000" dirty="0"/>
              <a:t>Знайомство з будівельниками та фабриками (архітектури класів)</a:t>
            </a: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r>
              <a:rPr lang="uk-UA" sz="2000" b="1" u="sng" dirty="0">
                <a:solidFill>
                  <a:srgbClr val="FF0000"/>
                </a:solidFill>
              </a:rPr>
              <a:t>Якщо комусь потрібний проект, попросіть скинути версію з уроку 6</a:t>
            </a:r>
            <a:endParaRPr lang="uk-UA" sz="2000" dirty="0"/>
          </a:p>
          <a:p>
            <a:r>
              <a:rPr lang="uk-UA" sz="2000" b="1" dirty="0">
                <a:solidFill>
                  <a:srgbClr val="FF0000"/>
                </a:solidFill>
              </a:rPr>
              <a:t>Поки робимо перші зміни у проекті </a:t>
            </a:r>
            <a:r>
              <a:rPr lang="en-US" sz="2000" b="1" u="sng" dirty="0">
                <a:solidFill>
                  <a:srgbClr val="FF0000"/>
                </a:solidFill>
              </a:rPr>
              <a:t>server</a:t>
            </a:r>
            <a:endParaRPr lang="uk-UA" sz="2000" b="1" u="sng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C12A1D-B8BB-E4B9-643C-7542D7D852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5714" r="54992" b="21715"/>
          <a:stretch>
            <a:fillRect/>
          </a:stretch>
        </p:blipFill>
        <p:spPr>
          <a:xfrm>
            <a:off x="8866959" y="134928"/>
            <a:ext cx="1491887" cy="6008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86440C5-1076-35A8-7DF0-60FEA1263A8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8196"/>
          <a:stretch>
            <a:fillRect/>
          </a:stretch>
        </p:blipFill>
        <p:spPr>
          <a:xfrm>
            <a:off x="3992880" y="4325867"/>
            <a:ext cx="2207350" cy="158284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1302852-C8F1-BBA6-6250-15CC18AA06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530" y="4322595"/>
            <a:ext cx="2207350" cy="158612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1A723DA8-4CCF-260B-5B27-A0A032DBD549}"/>
              </a:ext>
            </a:extLst>
          </p:cNvPr>
          <p:cNvGrpSpPr/>
          <p:nvPr/>
        </p:nvGrpSpPr>
        <p:grpSpPr>
          <a:xfrm>
            <a:off x="6361354" y="5094206"/>
            <a:ext cx="1051920" cy="200880"/>
            <a:chOff x="6361354" y="5094206"/>
            <a:chExt cx="1051920" cy="20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DF7FD21-97EC-DD92-39C3-A1FAA37EF062}"/>
                    </a:ext>
                  </a:extLst>
                </p14:cNvPr>
                <p14:cNvContentPartPr/>
                <p14:nvPr/>
              </p14:nvContentPartPr>
              <p14:xfrm>
                <a:off x="6361354" y="5146766"/>
                <a:ext cx="991800" cy="79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DF7FD21-97EC-DD92-39C3-A1FAA37EF06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52354" y="5137766"/>
                  <a:ext cx="10094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DE66457-D884-79CE-0505-CDE904BE2DE3}"/>
                    </a:ext>
                  </a:extLst>
                </p14:cNvPr>
                <p14:cNvContentPartPr/>
                <p14:nvPr/>
              </p14:nvContentPartPr>
              <p14:xfrm>
                <a:off x="7145434" y="5094206"/>
                <a:ext cx="267840" cy="200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DE66457-D884-79CE-0505-CDE904BE2DE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36434" y="5085566"/>
                  <a:ext cx="285480" cy="21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775ED74-0548-8F4E-7995-5BD43383F4D0}"/>
                  </a:ext>
                </a:extLst>
              </p14:cNvPr>
              <p14:cNvContentPartPr/>
              <p14:nvPr/>
            </p14:nvContentPartPr>
            <p14:xfrm>
              <a:off x="9235234" y="3056606"/>
              <a:ext cx="98280" cy="357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775ED74-0548-8F4E-7995-5BD43383F4D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26234" y="3047966"/>
                <a:ext cx="11592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D82D435-C354-2FE4-806D-9D22532AB183}"/>
                  </a:ext>
                </a:extLst>
              </p14:cNvPr>
              <p14:cNvContentPartPr/>
              <p14:nvPr/>
            </p14:nvContentPartPr>
            <p14:xfrm>
              <a:off x="6687874" y="4623326"/>
              <a:ext cx="283680" cy="299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D82D435-C354-2FE4-806D-9D22532AB18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78874" y="4614686"/>
                <a:ext cx="301320" cy="31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FBDEFE37-6F4C-5C08-3738-112948B6525E}"/>
              </a:ext>
            </a:extLst>
          </p:cNvPr>
          <p:cNvGrpSpPr/>
          <p:nvPr/>
        </p:nvGrpSpPr>
        <p:grpSpPr>
          <a:xfrm>
            <a:off x="8986834" y="3500486"/>
            <a:ext cx="897120" cy="223200"/>
            <a:chOff x="8986834" y="3500486"/>
            <a:chExt cx="897120" cy="22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DED4E73-1252-9424-D993-44D6E718D961}"/>
                    </a:ext>
                  </a:extLst>
                </p14:cNvPr>
                <p14:cNvContentPartPr/>
                <p14:nvPr/>
              </p14:nvContentPartPr>
              <p14:xfrm>
                <a:off x="8986834" y="3514526"/>
                <a:ext cx="95400" cy="209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DED4E73-1252-9424-D993-44D6E718D96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78194" y="3505886"/>
                  <a:ext cx="113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3CEE7B2-0774-6675-F2E1-2399872537BB}"/>
                    </a:ext>
                  </a:extLst>
                </p14:cNvPr>
                <p14:cNvContentPartPr/>
                <p14:nvPr/>
              </p14:nvContentPartPr>
              <p14:xfrm>
                <a:off x="9091594" y="3573206"/>
                <a:ext cx="202320" cy="110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3CEE7B2-0774-6675-F2E1-2399872537B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82594" y="3564206"/>
                  <a:ext cx="219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B771A00-829C-DF47-CDC9-A94D513520ED}"/>
                    </a:ext>
                  </a:extLst>
                </p14:cNvPr>
                <p14:cNvContentPartPr/>
                <p14:nvPr/>
              </p14:nvContentPartPr>
              <p14:xfrm>
                <a:off x="9300394" y="3565646"/>
                <a:ext cx="12600" cy="91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B771A00-829C-DF47-CDC9-A94D513520E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291394" y="3557006"/>
                  <a:ext cx="302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8B409CB-5284-05CB-27F3-B298C4254680}"/>
                    </a:ext>
                  </a:extLst>
                </p14:cNvPr>
                <p14:cNvContentPartPr/>
                <p14:nvPr/>
              </p14:nvContentPartPr>
              <p14:xfrm>
                <a:off x="9300394" y="3500486"/>
                <a:ext cx="5760" cy="30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8B409CB-5284-05CB-27F3-B298C42546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291394" y="3491846"/>
                  <a:ext cx="23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F61793C-4AA9-7833-9C88-4E7A4AC092FD}"/>
                    </a:ext>
                  </a:extLst>
                </p14:cNvPr>
                <p14:cNvContentPartPr/>
                <p14:nvPr/>
              </p14:nvContentPartPr>
              <p14:xfrm>
                <a:off x="9352234" y="3526766"/>
                <a:ext cx="101880" cy="133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F61793C-4AA9-7833-9C88-4E7A4AC092F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343594" y="3518126"/>
                  <a:ext cx="1195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C8C7126-E619-5A5D-5A06-C346474E3B42}"/>
                    </a:ext>
                  </a:extLst>
                </p14:cNvPr>
                <p14:cNvContentPartPr/>
                <p14:nvPr/>
              </p14:nvContentPartPr>
              <p14:xfrm>
                <a:off x="9482914" y="3513806"/>
                <a:ext cx="125640" cy="155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C8C7126-E619-5A5D-5A06-C346474E3B4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474274" y="3505166"/>
                  <a:ext cx="1432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45EB0AC-1AD6-843E-1C82-5043A3A9BF20}"/>
                    </a:ext>
                  </a:extLst>
                </p14:cNvPr>
                <p14:cNvContentPartPr/>
                <p14:nvPr/>
              </p14:nvContentPartPr>
              <p14:xfrm>
                <a:off x="9613954" y="3504446"/>
                <a:ext cx="270000" cy="149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45EB0AC-1AD6-843E-1C82-5043A3A9BF2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604954" y="3495446"/>
                  <a:ext cx="28764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ABBF16A-7494-26B0-F58D-DD73FEF6ECFB}"/>
              </a:ext>
            </a:extLst>
          </p:cNvPr>
          <p:cNvGrpSpPr/>
          <p:nvPr/>
        </p:nvGrpSpPr>
        <p:grpSpPr>
          <a:xfrm>
            <a:off x="6373594" y="4137326"/>
            <a:ext cx="1072080" cy="380160"/>
            <a:chOff x="6373594" y="4137326"/>
            <a:chExt cx="1072080" cy="38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749BFC2-2BF7-4B89-7FA9-193E1333AA16}"/>
                    </a:ext>
                  </a:extLst>
                </p14:cNvPr>
                <p14:cNvContentPartPr/>
                <p14:nvPr/>
              </p14:nvContentPartPr>
              <p14:xfrm>
                <a:off x="6373594" y="4349726"/>
                <a:ext cx="94680" cy="128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749BFC2-2BF7-4B89-7FA9-193E1333AA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364594" y="4341086"/>
                  <a:ext cx="1123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48E3932-D2A3-4DC0-BAAF-99005F7D50D8}"/>
                    </a:ext>
                  </a:extLst>
                </p14:cNvPr>
                <p14:cNvContentPartPr/>
                <p14:nvPr/>
              </p14:nvContentPartPr>
              <p14:xfrm>
                <a:off x="6478714" y="4342526"/>
                <a:ext cx="131760" cy="110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48E3932-D2A3-4DC0-BAAF-99005F7D50D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470074" y="4333886"/>
                  <a:ext cx="1494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E48012B-1755-93B4-CFDB-4F75C588F5EC}"/>
                    </a:ext>
                  </a:extLst>
                </p14:cNvPr>
                <p14:cNvContentPartPr/>
                <p14:nvPr/>
              </p14:nvContentPartPr>
              <p14:xfrm>
                <a:off x="6596794" y="4297526"/>
                <a:ext cx="36000" cy="219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E48012B-1755-93B4-CFDB-4F75C588F5E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587794" y="4288526"/>
                  <a:ext cx="536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9635CC-12B6-2872-F572-21CDBAEC778C}"/>
                    </a:ext>
                  </a:extLst>
                </p14:cNvPr>
                <p14:cNvContentPartPr/>
                <p14:nvPr/>
              </p14:nvContentPartPr>
              <p14:xfrm>
                <a:off x="6609754" y="4297526"/>
                <a:ext cx="67680" cy="98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9635CC-12B6-2872-F572-21CDBAEC778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600754" y="4288526"/>
                  <a:ext cx="853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72A15E2-E7E8-5E0D-010C-1EC9C086505A}"/>
                    </a:ext>
                  </a:extLst>
                </p14:cNvPr>
                <p14:cNvContentPartPr/>
                <p14:nvPr/>
              </p14:nvContentPartPr>
              <p14:xfrm>
                <a:off x="6688234" y="4310846"/>
                <a:ext cx="101880" cy="104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72A15E2-E7E8-5E0D-010C-1EC9C086505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679234" y="4301846"/>
                  <a:ext cx="1195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E8D379B-8E49-01B9-786B-0E93BF34002C}"/>
                    </a:ext>
                  </a:extLst>
                </p14:cNvPr>
                <p14:cNvContentPartPr/>
                <p14:nvPr/>
              </p14:nvContentPartPr>
              <p14:xfrm>
                <a:off x="6790474" y="4271246"/>
                <a:ext cx="88200" cy="129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E8D379B-8E49-01B9-786B-0E93BF34002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781834" y="4262606"/>
                  <a:ext cx="1058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3F05E40-5F29-DA64-8943-1FDAFE5674B5}"/>
                    </a:ext>
                  </a:extLst>
                </p14:cNvPr>
                <p14:cNvContentPartPr/>
                <p14:nvPr/>
              </p14:nvContentPartPr>
              <p14:xfrm>
                <a:off x="6779314" y="4206446"/>
                <a:ext cx="105840" cy="23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3F05E40-5F29-DA64-8943-1FDAFE5674B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70674" y="4197446"/>
                  <a:ext cx="123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B85751D-A18B-CADE-52BC-3CF4D18CEB46}"/>
                    </a:ext>
                  </a:extLst>
                </p14:cNvPr>
                <p14:cNvContentPartPr/>
                <p14:nvPr/>
              </p14:nvContentPartPr>
              <p14:xfrm>
                <a:off x="6897034" y="4261886"/>
                <a:ext cx="117000" cy="101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B85751D-A18B-CADE-52BC-3CF4D18CEB4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888034" y="4252886"/>
                  <a:ext cx="134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7262341-ABA7-5E19-24BB-35129F8EF9D6}"/>
                    </a:ext>
                  </a:extLst>
                </p14:cNvPr>
                <p14:cNvContentPartPr/>
                <p14:nvPr/>
              </p14:nvContentPartPr>
              <p14:xfrm>
                <a:off x="7026994" y="4221206"/>
                <a:ext cx="147240" cy="119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7262341-ABA7-5E19-24BB-35129F8EF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17994" y="4212566"/>
                  <a:ext cx="1648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13A660C-27B5-52F1-EB97-CE05D4F6B240}"/>
                    </a:ext>
                  </a:extLst>
                </p14:cNvPr>
                <p14:cNvContentPartPr/>
                <p14:nvPr/>
              </p14:nvContentPartPr>
              <p14:xfrm>
                <a:off x="7157314" y="4191686"/>
                <a:ext cx="147240" cy="246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13A660C-27B5-52F1-EB97-CE05D4F6B24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48674" y="4182686"/>
                  <a:ext cx="1648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89EF974-28CF-1318-60C4-9B5322C923A9}"/>
                    </a:ext>
                  </a:extLst>
                </p14:cNvPr>
                <p14:cNvContentPartPr/>
                <p14:nvPr/>
              </p14:nvContentPartPr>
              <p14:xfrm>
                <a:off x="7300954" y="4137326"/>
                <a:ext cx="55440" cy="209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89EF974-28CF-1318-60C4-9B5322C923A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292314" y="4128326"/>
                  <a:ext cx="730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6653B57-98D8-A7E6-0D2D-F6EBA44756A6}"/>
                    </a:ext>
                  </a:extLst>
                </p14:cNvPr>
                <p14:cNvContentPartPr/>
                <p14:nvPr/>
              </p14:nvContentPartPr>
              <p14:xfrm>
                <a:off x="7354234" y="4323806"/>
                <a:ext cx="360" cy="35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6653B57-98D8-A7E6-0D2D-F6EBA44756A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345234" y="4314806"/>
                  <a:ext cx="18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26D766F-375D-632D-578F-D26FD6C69EB4}"/>
                    </a:ext>
                  </a:extLst>
                </p14:cNvPr>
                <p14:cNvContentPartPr/>
                <p14:nvPr/>
              </p14:nvContentPartPr>
              <p14:xfrm>
                <a:off x="7419034" y="4315166"/>
                <a:ext cx="26640" cy="21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26D766F-375D-632D-578F-D26FD6C69EB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10394" y="4306166"/>
                  <a:ext cx="44280" cy="39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BFA159B0-9366-F13C-981A-FE6B30CB1C8F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10040708" y="1604128"/>
            <a:ext cx="1793730" cy="103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4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834CB-7033-A11F-F7AB-3B4FCE94D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D9A6865-45A8-A690-09A3-6368F423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095" y="197950"/>
            <a:ext cx="3735420" cy="3029752"/>
          </a:xfrm>
        </p:spPr>
        <p:txBody>
          <a:bodyPr>
            <a:normAutofit/>
          </a:bodyPr>
          <a:lstStyle/>
          <a:p>
            <a:r>
              <a:rPr lang="uk-UA" sz="1800" dirty="0"/>
              <a:t>Зробимо таку ж структуру проекту як у клієнті – треба притримуватися одного стилю.</a:t>
            </a:r>
          </a:p>
          <a:p>
            <a:endParaRPr lang="uk-UA" sz="1800" dirty="0"/>
          </a:p>
          <a:p>
            <a:r>
              <a:rPr lang="uk-UA" sz="1800" dirty="0"/>
              <a:t>Також скопіюємо всі реквести з клієнта – сервер та клієнт мають мати спільну мову запитів.</a:t>
            </a:r>
            <a:endParaRPr lang="en-US" sz="1800" dirty="0"/>
          </a:p>
          <a:p>
            <a:pPr marL="0" indent="0">
              <a:buNone/>
            </a:pPr>
            <a:endParaRPr lang="uk-UA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3820F4-1697-DBB5-9ECD-3EA7DBFAB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47" y="3429000"/>
            <a:ext cx="2461668" cy="274527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C067BCE-5875-B708-E3DE-08717045FDEB}"/>
              </a:ext>
            </a:extLst>
          </p:cNvPr>
          <p:cNvSpPr txBox="1"/>
          <p:nvPr/>
        </p:nvSpPr>
        <p:spPr>
          <a:xfrm>
            <a:off x="960059" y="6301350"/>
            <a:ext cx="4007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/>
              <a:t>Буквально копіюємо папку з клієнту.</a:t>
            </a:r>
            <a:endParaRPr lang="en-US" sz="18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6A91D96-A7AC-E329-F54A-6EC481760894}"/>
              </a:ext>
            </a:extLst>
          </p:cNvPr>
          <p:cNvGrpSpPr/>
          <p:nvPr/>
        </p:nvGrpSpPr>
        <p:grpSpPr>
          <a:xfrm>
            <a:off x="3383475" y="5491646"/>
            <a:ext cx="1152360" cy="495360"/>
            <a:chOff x="2064034" y="5491646"/>
            <a:chExt cx="1152360" cy="49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1459AE4-470E-B3BC-D94A-002D4C0A80EE}"/>
                    </a:ext>
                  </a:extLst>
                </p14:cNvPr>
                <p14:cNvContentPartPr/>
                <p14:nvPr/>
              </p14:nvContentPartPr>
              <p14:xfrm>
                <a:off x="2102914" y="5491646"/>
                <a:ext cx="105840" cy="233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1459AE4-470E-B3BC-D94A-002D4C0A80E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94274" y="5482646"/>
                  <a:ext cx="123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0981F82-3C02-9CA8-2662-0C42FD3F4B0F}"/>
                    </a:ext>
                  </a:extLst>
                </p14:cNvPr>
                <p14:cNvContentPartPr/>
                <p14:nvPr/>
              </p14:nvContentPartPr>
              <p14:xfrm>
                <a:off x="2194354" y="5682446"/>
                <a:ext cx="10800" cy="65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0981F82-3C02-9CA8-2662-0C42FD3F4B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5354" y="5673446"/>
                  <a:ext cx="28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1349E63-6809-2714-AEB8-1BDE34151460}"/>
                    </a:ext>
                  </a:extLst>
                </p14:cNvPr>
                <p14:cNvContentPartPr/>
                <p14:nvPr/>
              </p14:nvContentPartPr>
              <p14:xfrm>
                <a:off x="2064034" y="5838686"/>
                <a:ext cx="5400" cy="148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1349E63-6809-2714-AEB8-1BDE341514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55034" y="5830046"/>
                  <a:ext cx="23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6F4187B-FF58-AA00-F170-C1A1F157D930}"/>
                    </a:ext>
                  </a:extLst>
                </p14:cNvPr>
                <p14:cNvContentPartPr/>
                <p14:nvPr/>
              </p14:nvContentPartPr>
              <p14:xfrm>
                <a:off x="2084194" y="5852366"/>
                <a:ext cx="178200" cy="132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6F4187B-FF58-AA00-F170-C1A1F157D93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5554" y="5843366"/>
                  <a:ext cx="1958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E615A62-E180-04C1-A74D-AB8C0DB9BF91}"/>
                    </a:ext>
                  </a:extLst>
                </p14:cNvPr>
                <p14:cNvContentPartPr/>
                <p14:nvPr/>
              </p14:nvContentPartPr>
              <p14:xfrm>
                <a:off x="2311714" y="5829326"/>
                <a:ext cx="131040" cy="139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E615A62-E180-04C1-A74D-AB8C0DB9BF9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03074" y="5820686"/>
                  <a:ext cx="1486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5195DA8-1471-6A92-0C6D-9CE4F148C807}"/>
                    </a:ext>
                  </a:extLst>
                </p14:cNvPr>
                <p14:cNvContentPartPr/>
                <p14:nvPr/>
              </p14:nvContentPartPr>
              <p14:xfrm>
                <a:off x="2429434" y="5695046"/>
                <a:ext cx="360" cy="23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5195DA8-1471-6A92-0C6D-9CE4F148C8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20434" y="5686406"/>
                  <a:ext cx="18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8C73793-6F2A-F8CF-21B7-F5CD505A32D8}"/>
                    </a:ext>
                  </a:extLst>
                </p14:cNvPr>
                <p14:cNvContentPartPr/>
                <p14:nvPr/>
              </p14:nvContentPartPr>
              <p14:xfrm>
                <a:off x="2494594" y="5774966"/>
                <a:ext cx="120240" cy="128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8C73793-6F2A-F8CF-21B7-F5CD505A32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85954" y="5765966"/>
                  <a:ext cx="137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E886B35-F414-414F-7260-94F2A2FD1CCF}"/>
                    </a:ext>
                  </a:extLst>
                </p14:cNvPr>
                <p14:cNvContentPartPr/>
                <p14:nvPr/>
              </p14:nvContentPartPr>
              <p14:xfrm>
                <a:off x="2676394" y="5707286"/>
                <a:ext cx="108360" cy="261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E886B35-F414-414F-7260-94F2A2FD1CC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67754" y="5698646"/>
                  <a:ext cx="1260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5786E9A-F8EB-4BD2-D82A-784E97CF7DED}"/>
                    </a:ext>
                  </a:extLst>
                </p14:cNvPr>
                <p14:cNvContentPartPr/>
                <p14:nvPr/>
              </p14:nvContentPartPr>
              <p14:xfrm>
                <a:off x="2806354" y="5839046"/>
                <a:ext cx="142560" cy="105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5786E9A-F8EB-4BD2-D82A-784E97CF7DE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7714" y="5830046"/>
                  <a:ext cx="1602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0A094F3-6555-1A82-0563-315824396920}"/>
                    </a:ext>
                  </a:extLst>
                </p14:cNvPr>
                <p14:cNvContentPartPr/>
                <p14:nvPr/>
              </p14:nvContentPartPr>
              <p14:xfrm>
                <a:off x="2978434" y="5760206"/>
                <a:ext cx="360" cy="142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0A094F3-6555-1A82-0563-3158243969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69434" y="5751566"/>
                  <a:ext cx="180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D11541D-8931-130A-2F7B-6CD268E65DC0}"/>
                    </a:ext>
                  </a:extLst>
                </p14:cNvPr>
                <p14:cNvContentPartPr/>
                <p14:nvPr/>
              </p14:nvContentPartPr>
              <p14:xfrm>
                <a:off x="2886634" y="5746886"/>
                <a:ext cx="329760" cy="192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D11541D-8931-130A-2F7B-6CD268E65D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77634" y="5737886"/>
                  <a:ext cx="347400" cy="210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476A3CDA-0E77-8337-7A1F-E96679B85D4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083951" y="108662"/>
            <a:ext cx="2546885" cy="49858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094C3B7-FF79-54CF-FFD9-5D21159C9884}"/>
                  </a:ext>
                </a:extLst>
              </p14:cNvPr>
              <p14:cNvContentPartPr/>
              <p14:nvPr/>
            </p14:nvContentPartPr>
            <p14:xfrm>
              <a:off x="10148194" y="522926"/>
              <a:ext cx="264240" cy="3614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094C3B7-FF79-54CF-FFD9-5D21159C988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139194" y="514286"/>
                <a:ext cx="281880" cy="37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C60CBFF-F607-C079-3ECE-887D41641540}"/>
              </a:ext>
            </a:extLst>
          </p:cNvPr>
          <p:cNvGrpSpPr/>
          <p:nvPr/>
        </p:nvGrpSpPr>
        <p:grpSpPr>
          <a:xfrm>
            <a:off x="9731314" y="992726"/>
            <a:ext cx="1604880" cy="1250280"/>
            <a:chOff x="9731314" y="992726"/>
            <a:chExt cx="1604880" cy="125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AAE5B4B-F387-B151-76B3-DDBF6435A6C7}"/>
                    </a:ext>
                  </a:extLst>
                </p14:cNvPr>
                <p14:cNvContentPartPr/>
                <p14:nvPr/>
              </p14:nvContentPartPr>
              <p14:xfrm>
                <a:off x="9731314" y="1058966"/>
                <a:ext cx="94680" cy="248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AAE5B4B-F387-B151-76B3-DDBF6435A6C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722674" y="1050326"/>
                  <a:ext cx="1123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1010ED5-85DC-F9B4-FB81-68E4C4717F79}"/>
                    </a:ext>
                  </a:extLst>
                </p14:cNvPr>
                <p14:cNvContentPartPr/>
                <p14:nvPr/>
              </p14:nvContentPartPr>
              <p14:xfrm>
                <a:off x="9862354" y="1121246"/>
                <a:ext cx="280440" cy="119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1010ED5-85DC-F9B4-FB81-68E4C4717F7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853354" y="1112246"/>
                  <a:ext cx="2980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A70DA65-4A31-B84C-8B9D-464D9FA73289}"/>
                    </a:ext>
                  </a:extLst>
                </p14:cNvPr>
                <p14:cNvContentPartPr/>
                <p14:nvPr/>
              </p14:nvContentPartPr>
              <p14:xfrm>
                <a:off x="10110754" y="992726"/>
                <a:ext cx="360" cy="35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A70DA65-4A31-B84C-8B9D-464D9FA7328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101754" y="983726"/>
                  <a:ext cx="18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283BDE8-7A44-0C00-9FF2-D77221830545}"/>
                    </a:ext>
                  </a:extLst>
                </p14:cNvPr>
                <p14:cNvContentPartPr/>
                <p14:nvPr/>
              </p14:nvContentPartPr>
              <p14:xfrm>
                <a:off x="10166554" y="1110086"/>
                <a:ext cx="356400" cy="202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283BDE8-7A44-0C00-9FF2-D7722183054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157554" y="1101086"/>
                  <a:ext cx="374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948BA0B-7794-C38F-81E4-04EDFB7258F1}"/>
                    </a:ext>
                  </a:extLst>
                </p14:cNvPr>
                <p14:cNvContentPartPr/>
                <p14:nvPr/>
              </p14:nvContentPartPr>
              <p14:xfrm>
                <a:off x="10554274" y="1110086"/>
                <a:ext cx="5760" cy="137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948BA0B-7794-C38F-81E4-04EDFB7258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545634" y="1101086"/>
                  <a:ext cx="23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E7DAAC5-E2BD-1394-9C85-5816515AE7E2}"/>
                    </a:ext>
                  </a:extLst>
                </p14:cNvPr>
                <p14:cNvContentPartPr/>
                <p14:nvPr/>
              </p14:nvContentPartPr>
              <p14:xfrm>
                <a:off x="10476514" y="1109006"/>
                <a:ext cx="221400" cy="149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E7DAAC5-E2BD-1394-9C85-5816515AE7E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467514" y="1100006"/>
                  <a:ext cx="239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6FF14EB-2AEF-F06B-B5FF-6D409F88C410}"/>
                    </a:ext>
                  </a:extLst>
                </p14:cNvPr>
                <p14:cNvContentPartPr/>
                <p14:nvPr/>
              </p14:nvContentPartPr>
              <p14:xfrm>
                <a:off x="9951634" y="1464686"/>
                <a:ext cx="99360" cy="118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6FF14EB-2AEF-F06B-B5FF-6D409F88C41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942994" y="1456046"/>
                  <a:ext cx="1170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C35CBF7-FB6F-E0D9-A8CB-E57CF6439D1B}"/>
                    </a:ext>
                  </a:extLst>
                </p14:cNvPr>
                <p14:cNvContentPartPr/>
                <p14:nvPr/>
              </p14:nvContentPartPr>
              <p14:xfrm>
                <a:off x="10110754" y="1449566"/>
                <a:ext cx="17280" cy="138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C35CBF7-FB6F-E0D9-A8CB-E57CF6439D1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101754" y="1440926"/>
                  <a:ext cx="349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5C1C433-8924-A501-291D-CC11D6AD3F95}"/>
                    </a:ext>
                  </a:extLst>
                </p14:cNvPr>
                <p14:cNvContentPartPr/>
                <p14:nvPr/>
              </p14:nvContentPartPr>
              <p14:xfrm>
                <a:off x="10044874" y="1435526"/>
                <a:ext cx="129600" cy="40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5C1C433-8924-A501-291D-CC11D6AD3F9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036234" y="1426886"/>
                  <a:ext cx="1472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B157CE4-A228-1358-791D-F873FD2AB3E9}"/>
                    </a:ext>
                  </a:extLst>
                </p14:cNvPr>
                <p14:cNvContentPartPr/>
                <p14:nvPr/>
              </p14:nvContentPartPr>
              <p14:xfrm>
                <a:off x="10201474" y="1436966"/>
                <a:ext cx="52560" cy="286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B157CE4-A228-1358-791D-F873FD2AB3E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192474" y="1427966"/>
                  <a:ext cx="702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980C531-C25C-EB3E-F429-3266F5CC432E}"/>
                    </a:ext>
                  </a:extLst>
                </p14:cNvPr>
                <p14:cNvContentPartPr/>
                <p14:nvPr/>
              </p14:nvContentPartPr>
              <p14:xfrm>
                <a:off x="10214794" y="1424366"/>
                <a:ext cx="67680" cy="118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980C531-C25C-EB3E-F429-3266F5CC43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205794" y="1415366"/>
                  <a:ext cx="85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92BAB50-C9CB-2DA8-71DD-370B8D2625AB}"/>
                    </a:ext>
                  </a:extLst>
                </p14:cNvPr>
                <p14:cNvContentPartPr/>
                <p14:nvPr/>
              </p14:nvContentPartPr>
              <p14:xfrm>
                <a:off x="10345474" y="1436966"/>
                <a:ext cx="106200" cy="259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92BAB50-C9CB-2DA8-71DD-370B8D2625A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336474" y="1427966"/>
                  <a:ext cx="1238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B747511-8B77-16BB-7CC9-8A5F43D6313D}"/>
                    </a:ext>
                  </a:extLst>
                </p14:cNvPr>
                <p14:cNvContentPartPr/>
                <p14:nvPr/>
              </p14:nvContentPartPr>
              <p14:xfrm>
                <a:off x="10489114" y="1423646"/>
                <a:ext cx="21600" cy="148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B747511-8B77-16BB-7CC9-8A5F43D6313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480474" y="1414646"/>
                  <a:ext cx="392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D0190D5-EA6D-EF5A-F6F8-B8B1890FBE30}"/>
                    </a:ext>
                  </a:extLst>
                </p14:cNvPr>
                <p14:cNvContentPartPr/>
                <p14:nvPr/>
              </p14:nvContentPartPr>
              <p14:xfrm>
                <a:off x="10528354" y="1410686"/>
                <a:ext cx="75960" cy="120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D0190D5-EA6D-EF5A-F6F8-B8B1890FBE3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519354" y="1402046"/>
                  <a:ext cx="93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3C67812-7FFA-04EA-2131-41A943449504}"/>
                    </a:ext>
                  </a:extLst>
                </p14:cNvPr>
                <p14:cNvContentPartPr/>
                <p14:nvPr/>
              </p14:nvContentPartPr>
              <p14:xfrm>
                <a:off x="10711594" y="1410686"/>
                <a:ext cx="360" cy="129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3C67812-7FFA-04EA-2131-41A94344950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702594" y="1402046"/>
                  <a:ext cx="180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2790AD9-E2DE-A1FE-F885-E52275F78271}"/>
                    </a:ext>
                  </a:extLst>
                </p14:cNvPr>
                <p14:cNvContentPartPr/>
                <p14:nvPr/>
              </p14:nvContentPartPr>
              <p14:xfrm>
                <a:off x="10659034" y="1424726"/>
                <a:ext cx="234000" cy="335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2790AD9-E2DE-A1FE-F885-E52275F7827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650394" y="1416086"/>
                  <a:ext cx="2516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3F1C045-7CF2-607B-B357-53E138746168}"/>
                    </a:ext>
                  </a:extLst>
                </p14:cNvPr>
                <p14:cNvContentPartPr/>
                <p14:nvPr/>
              </p14:nvContentPartPr>
              <p14:xfrm>
                <a:off x="10971874" y="1410326"/>
                <a:ext cx="69120" cy="270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3F1C045-7CF2-607B-B357-53E13874616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962874" y="1401326"/>
                  <a:ext cx="867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2CC25E9-4644-0B16-0FAD-A5C1CF995641}"/>
                    </a:ext>
                  </a:extLst>
                </p14:cNvPr>
                <p14:cNvContentPartPr/>
                <p14:nvPr/>
              </p14:nvContentPartPr>
              <p14:xfrm>
                <a:off x="11115514" y="1397366"/>
                <a:ext cx="137520" cy="2865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2CC25E9-4644-0B16-0FAD-A5C1CF99564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106514" y="1388726"/>
                  <a:ext cx="1551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6C712FE-63C2-BC0C-359A-E4C908916521}"/>
                    </a:ext>
                  </a:extLst>
                </p14:cNvPr>
                <p14:cNvContentPartPr/>
                <p14:nvPr/>
              </p14:nvContentPartPr>
              <p14:xfrm>
                <a:off x="10031914" y="1878326"/>
                <a:ext cx="199080" cy="364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6C712FE-63C2-BC0C-359A-E4C90891652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023274" y="1869326"/>
                  <a:ext cx="2167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8AEA7DC-2765-9152-DDC9-5E15400E3883}"/>
                    </a:ext>
                  </a:extLst>
                </p14:cNvPr>
                <p14:cNvContentPartPr/>
                <p14:nvPr/>
              </p14:nvContentPartPr>
              <p14:xfrm>
                <a:off x="10279594" y="2011526"/>
                <a:ext cx="129240" cy="158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8AEA7DC-2765-9152-DDC9-5E15400E388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270954" y="2002886"/>
                  <a:ext cx="1468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7338D2B-E83F-6037-BF68-390D97F7F2A6}"/>
                    </a:ext>
                  </a:extLst>
                </p14:cNvPr>
                <p14:cNvContentPartPr/>
                <p14:nvPr/>
              </p14:nvContentPartPr>
              <p14:xfrm>
                <a:off x="10473634" y="1867526"/>
                <a:ext cx="83880" cy="274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7338D2B-E83F-6037-BF68-390D97F7F2A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464634" y="1858886"/>
                  <a:ext cx="1015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7FEBB11-82FD-966C-59D5-59439230F892}"/>
                    </a:ext>
                  </a:extLst>
                </p14:cNvPr>
                <p14:cNvContentPartPr/>
                <p14:nvPr/>
              </p14:nvContentPartPr>
              <p14:xfrm>
                <a:off x="10410634" y="1984886"/>
                <a:ext cx="129240" cy="13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7FEBB11-82FD-966C-59D5-59439230F89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401994" y="1975886"/>
                  <a:ext cx="146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BAAA163-B947-5E54-3B7D-F956DAC96300}"/>
                    </a:ext>
                  </a:extLst>
                </p14:cNvPr>
                <p14:cNvContentPartPr/>
                <p14:nvPr/>
              </p14:nvContentPartPr>
              <p14:xfrm>
                <a:off x="10593514" y="1984526"/>
                <a:ext cx="154440" cy="133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BAAA163-B947-5E54-3B7D-F956DAC9630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584874" y="1975526"/>
                  <a:ext cx="1720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909D9C4-9CFA-4002-9F76-3A318451B621}"/>
                    </a:ext>
                  </a:extLst>
                </p14:cNvPr>
                <p14:cNvContentPartPr/>
                <p14:nvPr/>
              </p14:nvContentPartPr>
              <p14:xfrm>
                <a:off x="10774954" y="1971926"/>
                <a:ext cx="97560" cy="116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909D9C4-9CFA-4002-9F76-3A318451B62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765954" y="1963286"/>
                  <a:ext cx="1152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170928A-4497-DE04-E512-966518EF0131}"/>
                    </a:ext>
                  </a:extLst>
                </p14:cNvPr>
                <p14:cNvContentPartPr/>
                <p14:nvPr/>
              </p14:nvContentPartPr>
              <p14:xfrm>
                <a:off x="10945594" y="1815686"/>
                <a:ext cx="35640" cy="264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170928A-4497-DE04-E512-966518EF013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936594" y="1806686"/>
                  <a:ext cx="532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45A7B74-1B0C-1377-A790-58C77F658EA4}"/>
                    </a:ext>
                  </a:extLst>
                </p14:cNvPr>
                <p14:cNvContentPartPr/>
                <p14:nvPr/>
              </p14:nvContentPartPr>
              <p14:xfrm>
                <a:off x="10867834" y="1859606"/>
                <a:ext cx="302040" cy="166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45A7B74-1B0C-1377-A790-58C77F658EA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859194" y="1850966"/>
                  <a:ext cx="3196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A7146A2-5AE6-6489-F134-C346F50384CD}"/>
                    </a:ext>
                  </a:extLst>
                </p14:cNvPr>
                <p14:cNvContentPartPr/>
                <p14:nvPr/>
              </p14:nvContentPartPr>
              <p14:xfrm>
                <a:off x="11233594" y="1828286"/>
                <a:ext cx="102600" cy="157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A7146A2-5AE6-6489-F134-C346F50384C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224594" y="1819646"/>
                  <a:ext cx="12024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36FBA5A-2F1D-B76A-40A9-F9F30C474544}"/>
              </a:ext>
            </a:extLst>
          </p:cNvPr>
          <p:cNvGrpSpPr/>
          <p:nvPr/>
        </p:nvGrpSpPr>
        <p:grpSpPr>
          <a:xfrm>
            <a:off x="9792154" y="2064086"/>
            <a:ext cx="164880" cy="113040"/>
            <a:chOff x="9792154" y="2064086"/>
            <a:chExt cx="164880" cy="11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9407B16-6F0D-408C-3E83-AD090CBE307A}"/>
                    </a:ext>
                  </a:extLst>
                </p14:cNvPr>
                <p14:cNvContentPartPr/>
                <p14:nvPr/>
              </p14:nvContentPartPr>
              <p14:xfrm>
                <a:off x="9792154" y="2076686"/>
                <a:ext cx="69120" cy="91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9407B16-6F0D-408C-3E83-AD090CBE307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783514" y="2068046"/>
                  <a:ext cx="86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B2FF8C2-3A16-2703-E386-CFB19D2CA687}"/>
                    </a:ext>
                  </a:extLst>
                </p14:cNvPr>
                <p14:cNvContentPartPr/>
                <p14:nvPr/>
              </p14:nvContentPartPr>
              <p14:xfrm>
                <a:off x="9870634" y="2064086"/>
                <a:ext cx="86400" cy="113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B2FF8C2-3A16-2703-E386-CFB19D2CA68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861994" y="2055086"/>
                  <a:ext cx="10404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07CFC5A-6A49-0B24-8778-40E7BB3F1C4B}"/>
              </a:ext>
            </a:extLst>
          </p:cNvPr>
          <p:cNvGrpSpPr/>
          <p:nvPr/>
        </p:nvGrpSpPr>
        <p:grpSpPr>
          <a:xfrm>
            <a:off x="11465434" y="1840526"/>
            <a:ext cx="166320" cy="114480"/>
            <a:chOff x="11465434" y="1840526"/>
            <a:chExt cx="166320" cy="11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BDBA068-73DD-A3F4-5718-E00D7BCB86A7}"/>
                    </a:ext>
                  </a:extLst>
                </p14:cNvPr>
                <p14:cNvContentPartPr/>
                <p14:nvPr/>
              </p14:nvContentPartPr>
              <p14:xfrm>
                <a:off x="11465434" y="1854566"/>
                <a:ext cx="60840" cy="871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BDBA068-73DD-A3F4-5718-E00D7BCB86A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456794" y="1845926"/>
                  <a:ext cx="784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B99D61E-9FDC-F1B8-C39B-B3A293A02D20}"/>
                    </a:ext>
                  </a:extLst>
                </p14:cNvPr>
                <p14:cNvContentPartPr/>
                <p14:nvPr/>
              </p14:nvContentPartPr>
              <p14:xfrm>
                <a:off x="11547154" y="1840526"/>
                <a:ext cx="84600" cy="114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B99D61E-9FDC-F1B8-C39B-B3A293A02D2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538514" y="1831886"/>
                  <a:ext cx="10224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118265F-EF89-C307-2AE6-6F0D1CF03FE7}"/>
              </a:ext>
            </a:extLst>
          </p:cNvPr>
          <p:cNvGrpSpPr/>
          <p:nvPr/>
        </p:nvGrpSpPr>
        <p:grpSpPr>
          <a:xfrm>
            <a:off x="10057834" y="3265766"/>
            <a:ext cx="940320" cy="1070640"/>
            <a:chOff x="10057834" y="3265766"/>
            <a:chExt cx="940320" cy="107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C413A86-4740-610C-90C0-3DCF647EA443}"/>
                    </a:ext>
                  </a:extLst>
                </p14:cNvPr>
                <p14:cNvContentPartPr/>
                <p14:nvPr/>
              </p14:nvContentPartPr>
              <p14:xfrm>
                <a:off x="10057834" y="3267926"/>
                <a:ext cx="120600" cy="348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C413A86-4740-610C-90C0-3DCF647EA44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048834" y="3259286"/>
                  <a:ext cx="1382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23AAF1C-B850-D467-45FA-5DECF6CC3ABA}"/>
                    </a:ext>
                  </a:extLst>
                </p14:cNvPr>
                <p14:cNvContentPartPr/>
                <p14:nvPr/>
              </p14:nvContentPartPr>
              <p14:xfrm>
                <a:off x="10264834" y="3435326"/>
                <a:ext cx="93240" cy="119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23AAF1C-B850-D467-45FA-5DECF6CC3AB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255834" y="3426686"/>
                  <a:ext cx="1108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4C57EC2-76F0-F6A2-A2F0-F5D121DDDE08}"/>
                    </a:ext>
                  </a:extLst>
                </p14:cNvPr>
                <p14:cNvContentPartPr/>
                <p14:nvPr/>
              </p14:nvContentPartPr>
              <p14:xfrm>
                <a:off x="10396234" y="3383126"/>
                <a:ext cx="54360" cy="1688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4C57EC2-76F0-F6A2-A2F0-F5D121DDDE0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387234" y="3374126"/>
                  <a:ext cx="72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D4599F8-9583-89C1-9757-38DB9EED3D31}"/>
                    </a:ext>
                  </a:extLst>
                </p14:cNvPr>
                <p14:cNvContentPartPr/>
                <p14:nvPr/>
              </p14:nvContentPartPr>
              <p14:xfrm>
                <a:off x="10358434" y="3265766"/>
                <a:ext cx="5760" cy="35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D4599F8-9583-89C1-9757-38DB9EED3D3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349434" y="3256766"/>
                  <a:ext cx="234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37D17F9-D79D-CA8E-4430-B49CFDDC8D6C}"/>
                    </a:ext>
                  </a:extLst>
                </p14:cNvPr>
                <p14:cNvContentPartPr/>
                <p14:nvPr/>
              </p14:nvContentPartPr>
              <p14:xfrm>
                <a:off x="10161874" y="3761846"/>
                <a:ext cx="51480" cy="1872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37D17F9-D79D-CA8E-4430-B49CFDDC8D6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152874" y="3752846"/>
                  <a:ext cx="691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D792526-4E2A-5E4E-9833-2D03A3CED8ED}"/>
                    </a:ext>
                  </a:extLst>
                </p14:cNvPr>
                <p14:cNvContentPartPr/>
                <p14:nvPr/>
              </p14:nvContentPartPr>
              <p14:xfrm>
                <a:off x="10218034" y="3735566"/>
                <a:ext cx="98640" cy="1616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D792526-4E2A-5E4E-9833-2D03A3CED8E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209034" y="3726926"/>
                  <a:ext cx="116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C09941A-DB6A-F6C6-D5AF-B90672DF66EC}"/>
                    </a:ext>
                  </a:extLst>
                </p14:cNvPr>
                <p14:cNvContentPartPr/>
                <p14:nvPr/>
              </p14:nvContentPartPr>
              <p14:xfrm>
                <a:off x="10345114" y="3722966"/>
                <a:ext cx="13680" cy="180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C09941A-DB6A-F6C6-D5AF-B90672DF66E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336474" y="3713966"/>
                  <a:ext cx="313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0898344-9705-546C-E906-CC1504B93B86}"/>
                    </a:ext>
                  </a:extLst>
                </p14:cNvPr>
                <p14:cNvContentPartPr/>
                <p14:nvPr/>
              </p14:nvContentPartPr>
              <p14:xfrm>
                <a:off x="10371754" y="3709646"/>
                <a:ext cx="97920" cy="1760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0898344-9705-546C-E906-CC1504B93B8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363114" y="3700646"/>
                  <a:ext cx="1155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27015A4-FF87-6AD6-497D-95A6FE54252A}"/>
                    </a:ext>
                  </a:extLst>
                </p14:cNvPr>
                <p14:cNvContentPartPr/>
                <p14:nvPr/>
              </p14:nvContentPartPr>
              <p14:xfrm>
                <a:off x="10474354" y="3710366"/>
                <a:ext cx="155880" cy="1310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27015A4-FF87-6AD6-497D-95A6FE54252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465714" y="3701366"/>
                  <a:ext cx="173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AABA28E-44CC-7C3D-C1DD-5FD56F9A60DF}"/>
                    </a:ext>
                  </a:extLst>
                </p14:cNvPr>
                <p14:cNvContentPartPr/>
                <p14:nvPr/>
              </p14:nvContentPartPr>
              <p14:xfrm>
                <a:off x="10643554" y="3675446"/>
                <a:ext cx="307080" cy="2131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AABA28E-44CC-7C3D-C1DD-5FD56F9A60D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634914" y="3666446"/>
                  <a:ext cx="3247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D1A67BC-70CC-3BD6-4D96-A67AA97D1579}"/>
                    </a:ext>
                  </a:extLst>
                </p14:cNvPr>
                <p14:cNvContentPartPr/>
                <p14:nvPr/>
              </p14:nvContentPartPr>
              <p14:xfrm>
                <a:off x="10252954" y="4065686"/>
                <a:ext cx="237600" cy="2707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D1A67BC-70CC-3BD6-4D96-A67AA97D157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244314" y="4056686"/>
                  <a:ext cx="2552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65C0FA1-1B02-D4B0-4A41-7797296BB55A}"/>
                    </a:ext>
                  </a:extLst>
                </p14:cNvPr>
                <p14:cNvContentPartPr/>
                <p14:nvPr/>
              </p14:nvContentPartPr>
              <p14:xfrm>
                <a:off x="10564354" y="4015646"/>
                <a:ext cx="404640" cy="180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65C0FA1-1B02-D4B0-4A41-7797296BB55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555354" y="4006646"/>
                  <a:ext cx="4222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E6D834B-AA83-BD95-23F1-92C5D2864AC2}"/>
                    </a:ext>
                  </a:extLst>
                </p14:cNvPr>
                <p14:cNvContentPartPr/>
                <p14:nvPr/>
              </p14:nvContentPartPr>
              <p14:xfrm>
                <a:off x="10985554" y="4036166"/>
                <a:ext cx="12600" cy="1350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E6D834B-AA83-BD95-23F1-92C5D2864AC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976554" y="4027526"/>
                  <a:ext cx="302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5B7211D-F483-C972-3D62-2F25D008C540}"/>
                    </a:ext>
                  </a:extLst>
                </p14:cNvPr>
                <p14:cNvContentPartPr/>
                <p14:nvPr/>
              </p14:nvContentPartPr>
              <p14:xfrm>
                <a:off x="10985554" y="3971006"/>
                <a:ext cx="360" cy="133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5B7211D-F483-C972-3D62-2F25D008C54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976554" y="3962366"/>
                  <a:ext cx="1800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55A457F-02BD-1B2C-9A5E-679ACEB2BF58}"/>
              </a:ext>
            </a:extLst>
          </p:cNvPr>
          <p:cNvGrpSpPr/>
          <p:nvPr/>
        </p:nvGrpSpPr>
        <p:grpSpPr>
          <a:xfrm>
            <a:off x="10779994" y="3200606"/>
            <a:ext cx="532800" cy="274320"/>
            <a:chOff x="10779994" y="3200606"/>
            <a:chExt cx="532800" cy="27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1FA9C6E-9861-1CF1-C33E-E76E90215241}"/>
                    </a:ext>
                  </a:extLst>
                </p14:cNvPr>
                <p14:cNvContentPartPr/>
                <p14:nvPr/>
              </p14:nvContentPartPr>
              <p14:xfrm>
                <a:off x="10779994" y="3317966"/>
                <a:ext cx="127440" cy="1558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1FA9C6E-9861-1CF1-C33E-E76E9021524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770994" y="3308966"/>
                  <a:ext cx="1450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06D7ACF-7BBD-C01F-C86F-C6E7738F1B8F}"/>
                    </a:ext>
                  </a:extLst>
                </p14:cNvPr>
                <p14:cNvContentPartPr/>
                <p14:nvPr/>
              </p14:nvContentPartPr>
              <p14:xfrm>
                <a:off x="10960354" y="3331646"/>
                <a:ext cx="80280" cy="127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06D7ACF-7BBD-C01F-C86F-C6E7738F1B8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951714" y="3322646"/>
                  <a:ext cx="979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DB45DEF-242D-1128-1866-B06B66693463}"/>
                    </a:ext>
                  </a:extLst>
                </p14:cNvPr>
                <p14:cNvContentPartPr/>
                <p14:nvPr/>
              </p14:nvContentPartPr>
              <p14:xfrm>
                <a:off x="11103274" y="3205646"/>
                <a:ext cx="120960" cy="2692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DB45DEF-242D-1128-1866-B06B6669346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094634" y="3196646"/>
                  <a:ext cx="1386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582DC04-2057-5691-5F99-8B49000C74CA}"/>
                    </a:ext>
                  </a:extLst>
                </p14:cNvPr>
                <p14:cNvContentPartPr/>
                <p14:nvPr/>
              </p14:nvContentPartPr>
              <p14:xfrm>
                <a:off x="11312434" y="3317966"/>
                <a:ext cx="360" cy="1159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582DC04-2057-5691-5F99-8B49000C74C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303434" y="3308966"/>
                  <a:ext cx="180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6DAE277-A630-6EF4-AE20-4F46CD598822}"/>
                    </a:ext>
                  </a:extLst>
                </p14:cNvPr>
                <p14:cNvContentPartPr/>
                <p14:nvPr/>
              </p14:nvContentPartPr>
              <p14:xfrm>
                <a:off x="11299114" y="3200606"/>
                <a:ext cx="360" cy="352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6DAE277-A630-6EF4-AE20-4F46CD59882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290114" y="3191606"/>
                  <a:ext cx="18000" cy="529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7" name="Picture 156">
            <a:extLst>
              <a:ext uri="{FF2B5EF4-FFF2-40B4-BE49-F238E27FC236}">
                <a16:creationId xmlns:a16="http://schemas.microsoft.com/office/drawing/2014/main" id="{5C92C37F-738C-C45C-0BA8-6EEAE36D6C6C}"/>
              </a:ext>
            </a:extLst>
          </p:cNvPr>
          <p:cNvPicPr>
            <a:picLocks noChangeAspect="1"/>
          </p:cNvPicPr>
          <p:nvPr/>
        </p:nvPicPr>
        <p:blipFill>
          <a:blip r:embed="rId129"/>
          <a:srcRect r="43296"/>
          <a:stretch>
            <a:fillRect/>
          </a:stretch>
        </p:blipFill>
        <p:spPr>
          <a:xfrm>
            <a:off x="7224912" y="5526566"/>
            <a:ext cx="4129883" cy="11169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ED659A9-B77D-D029-B6CD-B7725E743B06}"/>
                  </a:ext>
                </a:extLst>
              </p14:cNvPr>
              <p14:cNvContentPartPr/>
              <p14:nvPr/>
            </p14:nvContentPartPr>
            <p14:xfrm>
              <a:off x="8995100" y="5565743"/>
              <a:ext cx="181080" cy="2228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ED659A9-B77D-D029-B6CD-B7725E743B0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986100" y="5556743"/>
                <a:ext cx="198720" cy="24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36774B5-F735-3DCE-C9EC-1F6D7AC5F303}"/>
              </a:ext>
            </a:extLst>
          </p:cNvPr>
          <p:cNvGrpSpPr/>
          <p:nvPr/>
        </p:nvGrpSpPr>
        <p:grpSpPr>
          <a:xfrm>
            <a:off x="9633020" y="5500943"/>
            <a:ext cx="1579680" cy="429840"/>
            <a:chOff x="4060234" y="1933046"/>
            <a:chExt cx="1579680" cy="42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759E0A0-771F-AF63-6BBB-38C9A739DA9A}"/>
                    </a:ext>
                  </a:extLst>
                </p14:cNvPr>
                <p14:cNvContentPartPr/>
                <p14:nvPr/>
              </p14:nvContentPartPr>
              <p14:xfrm>
                <a:off x="4060234" y="1986326"/>
                <a:ext cx="121680" cy="2592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759E0A0-771F-AF63-6BBB-38C9A739DA9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51594" y="1977326"/>
                  <a:ext cx="1393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ADCB267-9775-BA54-5E0B-00AC0BA0D94C}"/>
                    </a:ext>
                  </a:extLst>
                </p14:cNvPr>
                <p14:cNvContentPartPr/>
                <p14:nvPr/>
              </p14:nvContentPartPr>
              <p14:xfrm>
                <a:off x="4244914" y="2116286"/>
                <a:ext cx="206640" cy="1191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ADCB267-9775-BA54-5E0B-00AC0BA0D94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35914" y="2107286"/>
                  <a:ext cx="224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BC74C6F-3BE8-5396-321E-B8D7691B3C5E}"/>
                    </a:ext>
                  </a:extLst>
                </p14:cNvPr>
                <p14:cNvContentPartPr/>
                <p14:nvPr/>
              </p14:nvContentPartPr>
              <p14:xfrm>
                <a:off x="4402234" y="2037806"/>
                <a:ext cx="5400" cy="187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BC74C6F-3BE8-5396-321E-B8D7691B3C5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393234" y="2028806"/>
                  <a:ext cx="23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291F3CB-7FBE-87E4-091F-B48D57A1E763}"/>
                    </a:ext>
                  </a:extLst>
                </p14:cNvPr>
                <p14:cNvContentPartPr/>
                <p14:nvPr/>
              </p14:nvContentPartPr>
              <p14:xfrm>
                <a:off x="4506274" y="1959326"/>
                <a:ext cx="34920" cy="2286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291F3CB-7FBE-87E4-091F-B48D57A1E76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497634" y="1950326"/>
                  <a:ext cx="52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F7DA7E6-E6E2-4D75-51F2-10F1B4C06254}"/>
                    </a:ext>
                  </a:extLst>
                </p14:cNvPr>
                <p14:cNvContentPartPr/>
                <p14:nvPr/>
              </p14:nvContentPartPr>
              <p14:xfrm>
                <a:off x="4586554" y="1959326"/>
                <a:ext cx="87480" cy="2242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F7DA7E6-E6E2-4D75-51F2-10F1B4C0625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577914" y="1950326"/>
                  <a:ext cx="1051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09E0694-4859-3B78-2F57-9A7C4928B3BC}"/>
                    </a:ext>
                  </a:extLst>
                </p14:cNvPr>
                <p14:cNvContentPartPr/>
                <p14:nvPr/>
              </p14:nvContentPartPr>
              <p14:xfrm>
                <a:off x="4754674" y="2181446"/>
                <a:ext cx="2520" cy="3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09E0694-4859-3B78-2F57-9A7C4928B3B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46034" y="2172446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E872AEF-EEC1-CBD4-C6FD-FD028064A183}"/>
                    </a:ext>
                  </a:extLst>
                </p14:cNvPr>
                <p14:cNvContentPartPr/>
                <p14:nvPr/>
              </p14:nvContentPartPr>
              <p14:xfrm>
                <a:off x="4844674" y="2011166"/>
                <a:ext cx="120960" cy="3517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E872AEF-EEC1-CBD4-C6FD-FD028064A18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835674" y="2002526"/>
                  <a:ext cx="1386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F33FB6A-28F0-DD20-F6B6-DDF29C24B3D2}"/>
                    </a:ext>
                  </a:extLst>
                </p14:cNvPr>
                <p14:cNvContentPartPr/>
                <p14:nvPr/>
              </p14:nvContentPartPr>
              <p14:xfrm>
                <a:off x="5003074" y="2063006"/>
                <a:ext cx="89280" cy="1270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F33FB6A-28F0-DD20-F6B6-DDF29C24B3D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994434" y="2054006"/>
                  <a:ext cx="106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426B790-E943-9294-9AEA-A801CAE1C671}"/>
                    </a:ext>
                  </a:extLst>
                </p14:cNvPr>
                <p14:cNvContentPartPr/>
                <p14:nvPr/>
              </p14:nvContentPartPr>
              <p14:xfrm>
                <a:off x="5118994" y="2039246"/>
                <a:ext cx="142560" cy="1191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426B790-E943-9294-9AEA-A801CAE1C67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09994" y="2030246"/>
                  <a:ext cx="160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00BE909-F487-0634-AFB9-7D45374C3A4E}"/>
                    </a:ext>
                  </a:extLst>
                </p14:cNvPr>
                <p14:cNvContentPartPr/>
                <p14:nvPr/>
              </p14:nvContentPartPr>
              <p14:xfrm>
                <a:off x="5253994" y="1946366"/>
                <a:ext cx="106560" cy="208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00BE909-F487-0634-AFB9-7D45374C3A4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244994" y="1937726"/>
                  <a:ext cx="1242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8FA8CE5-0BFA-AB57-057B-55B7820322E1}"/>
                    </a:ext>
                  </a:extLst>
                </p14:cNvPr>
                <p14:cNvContentPartPr/>
                <p14:nvPr/>
              </p14:nvContentPartPr>
              <p14:xfrm>
                <a:off x="5407714" y="1933046"/>
                <a:ext cx="39600" cy="2602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8FA8CE5-0BFA-AB57-057B-55B7820322E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399074" y="1924406"/>
                  <a:ext cx="572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25FEA40-BC37-7C57-6AF1-3E18D6C79A7A}"/>
                    </a:ext>
                  </a:extLst>
                </p14:cNvPr>
                <p14:cNvContentPartPr/>
                <p14:nvPr/>
              </p14:nvContentPartPr>
              <p14:xfrm>
                <a:off x="5525074" y="2010086"/>
                <a:ext cx="114840" cy="1605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25FEA40-BC37-7C57-6AF1-3E18D6C79A7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516074" y="2001086"/>
                  <a:ext cx="132480" cy="178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5620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1A8A3939-2243-1948-91A7-DC0621795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2" y="194310"/>
            <a:ext cx="3548572" cy="30322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E363823-08B6-D3B6-2008-C76B3305A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211" y="97112"/>
            <a:ext cx="1751784" cy="9375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5C4EEA4-C757-49AE-EE22-D2B00DF8F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737" y="0"/>
            <a:ext cx="4973882" cy="697556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F473397-2C35-5468-6547-A4012D3F4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7108" y="97112"/>
            <a:ext cx="2229644" cy="119611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5C65192-80A7-C418-A2D4-9278071649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759476"/>
            <a:ext cx="4362995" cy="309852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A6DD6A2-E72E-2897-BFDA-49BB42ECAB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641" y="3376749"/>
            <a:ext cx="1685925" cy="952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E5C07DD-748C-08CA-DCED-4435F588E225}"/>
                  </a:ext>
                </a:extLst>
              </p14:cNvPr>
              <p14:cNvContentPartPr/>
              <p14:nvPr/>
            </p14:nvContentPartPr>
            <p14:xfrm>
              <a:off x="3422314" y="1781640"/>
              <a:ext cx="79560" cy="241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E5C07DD-748C-08CA-DCED-4435F588E2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13314" y="1773000"/>
                <a:ext cx="97200" cy="25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AAD5ECB4-F1BD-7C29-FB69-50F370E53F2A}"/>
              </a:ext>
            </a:extLst>
          </p:cNvPr>
          <p:cNvGrpSpPr/>
          <p:nvPr/>
        </p:nvGrpSpPr>
        <p:grpSpPr>
          <a:xfrm>
            <a:off x="3203434" y="2183040"/>
            <a:ext cx="1070280" cy="233640"/>
            <a:chOff x="3203434" y="2183040"/>
            <a:chExt cx="1070280" cy="2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C1F7A0C-2841-CF34-D2E3-E3D2BEC59EB6}"/>
                    </a:ext>
                  </a:extLst>
                </p14:cNvPr>
                <p14:cNvContentPartPr/>
                <p14:nvPr/>
              </p14:nvContentPartPr>
              <p14:xfrm>
                <a:off x="3203434" y="2315880"/>
                <a:ext cx="237240" cy="100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C1F7A0C-2841-CF34-D2E3-E3D2BEC59EB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94794" y="2307240"/>
                  <a:ext cx="2548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ABA2B22-38C4-F03B-98D9-C64C47281EDF}"/>
                    </a:ext>
                  </a:extLst>
                </p14:cNvPr>
                <p14:cNvContentPartPr/>
                <p14:nvPr/>
              </p14:nvContentPartPr>
              <p14:xfrm>
                <a:off x="3435634" y="2220480"/>
                <a:ext cx="360" cy="23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ABA2B22-38C4-F03B-98D9-C64C47281E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26634" y="2211840"/>
                  <a:ext cx="18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BA50107-0969-B702-8527-91AF506A20A2}"/>
                    </a:ext>
                  </a:extLst>
                </p14:cNvPr>
                <p14:cNvContentPartPr/>
                <p14:nvPr/>
              </p14:nvContentPartPr>
              <p14:xfrm>
                <a:off x="3513394" y="2278440"/>
                <a:ext cx="97560" cy="91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BA50107-0969-B702-8527-91AF506A20A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04394" y="2269440"/>
                  <a:ext cx="1152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9201F18-E62F-929D-16D9-569233AB7280}"/>
                    </a:ext>
                  </a:extLst>
                </p14:cNvPr>
                <p14:cNvContentPartPr/>
                <p14:nvPr/>
              </p14:nvContentPartPr>
              <p14:xfrm>
                <a:off x="3670714" y="2232360"/>
                <a:ext cx="100080" cy="131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9201F18-E62F-929D-16D9-569233AB728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61714" y="2223360"/>
                  <a:ext cx="1177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21226BC-00C6-74C9-05C4-B5092E0563DE}"/>
                    </a:ext>
                  </a:extLst>
                </p14:cNvPr>
                <p14:cNvContentPartPr/>
                <p14:nvPr/>
              </p14:nvContentPartPr>
              <p14:xfrm>
                <a:off x="3825874" y="2183040"/>
                <a:ext cx="79920" cy="154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21226BC-00C6-74C9-05C4-B5092E0563D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17234" y="2174040"/>
                  <a:ext cx="97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ED556E5-0950-F72D-1641-0EA835B74A75}"/>
                    </a:ext>
                  </a:extLst>
                </p14:cNvPr>
                <p14:cNvContentPartPr/>
                <p14:nvPr/>
              </p14:nvContentPartPr>
              <p14:xfrm>
                <a:off x="3826954" y="2246760"/>
                <a:ext cx="89280" cy="13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ED556E5-0950-F72D-1641-0EA835B74A7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18314" y="2237760"/>
                  <a:ext cx="1069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0E4E57D-A7FF-C3DB-9A04-20864C28A296}"/>
                    </a:ext>
                  </a:extLst>
                </p14:cNvPr>
                <p14:cNvContentPartPr/>
                <p14:nvPr/>
              </p14:nvContentPartPr>
              <p14:xfrm>
                <a:off x="3957994" y="2229840"/>
                <a:ext cx="195480" cy="134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0E4E57D-A7FF-C3DB-9A04-20864C28A29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48994" y="2221200"/>
                  <a:ext cx="2131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7CD4BCB-2AE8-AA3C-DA40-3FC6B7F361DB}"/>
                    </a:ext>
                  </a:extLst>
                </p14:cNvPr>
                <p14:cNvContentPartPr/>
                <p14:nvPr/>
              </p14:nvContentPartPr>
              <p14:xfrm>
                <a:off x="4152394" y="2231640"/>
                <a:ext cx="121320" cy="108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7CD4BCB-2AE8-AA3C-DA40-3FC6B7F361D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43754" y="2223000"/>
                  <a:ext cx="138960" cy="12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1ECB731-4A44-1A59-FDDA-5F2AB1D72C98}"/>
                  </a:ext>
                </a:extLst>
              </p14:cNvPr>
              <p14:cNvContentPartPr/>
              <p14:nvPr/>
            </p14:nvContentPartPr>
            <p14:xfrm>
              <a:off x="3669994" y="4520520"/>
              <a:ext cx="188280" cy="2206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1ECB731-4A44-1A59-FDDA-5F2AB1D72C9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661354" y="4511880"/>
                <a:ext cx="205920" cy="23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409DF6F1-8028-C807-B646-15379BF16FD6}"/>
              </a:ext>
            </a:extLst>
          </p:cNvPr>
          <p:cNvGrpSpPr/>
          <p:nvPr/>
        </p:nvGrpSpPr>
        <p:grpSpPr>
          <a:xfrm>
            <a:off x="3565594" y="4856760"/>
            <a:ext cx="918000" cy="199080"/>
            <a:chOff x="3565594" y="4856760"/>
            <a:chExt cx="918000" cy="19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93DAD2F-1BE6-5F9A-4A36-F5CEDB9600A9}"/>
                    </a:ext>
                  </a:extLst>
                </p14:cNvPr>
                <p14:cNvContentPartPr/>
                <p14:nvPr/>
              </p14:nvContentPartPr>
              <p14:xfrm>
                <a:off x="3565594" y="4898520"/>
                <a:ext cx="110160" cy="152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93DAD2F-1BE6-5F9A-4A36-F5CEDB9600A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556594" y="4889520"/>
                  <a:ext cx="1278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B42C5D7-7168-C986-8AA6-772A3F12B838}"/>
                    </a:ext>
                  </a:extLst>
                </p14:cNvPr>
                <p14:cNvContentPartPr/>
                <p14:nvPr/>
              </p14:nvContentPartPr>
              <p14:xfrm>
                <a:off x="3694834" y="4898520"/>
                <a:ext cx="118080" cy="157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B42C5D7-7168-C986-8AA6-772A3F12B83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85834" y="4889520"/>
                  <a:ext cx="1357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F8AFA53-BF1E-E72A-71AA-464B59155563}"/>
                    </a:ext>
                  </a:extLst>
                </p14:cNvPr>
                <p14:cNvContentPartPr/>
                <p14:nvPr/>
              </p14:nvContentPartPr>
              <p14:xfrm>
                <a:off x="3839194" y="4898520"/>
                <a:ext cx="165240" cy="120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F8AFA53-BF1E-E72A-71AA-464B5915556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30194" y="4889520"/>
                  <a:ext cx="1828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0BDE290-CFF4-E3A2-9002-A1533344BDBF}"/>
                    </a:ext>
                  </a:extLst>
                </p14:cNvPr>
                <p14:cNvContentPartPr/>
                <p14:nvPr/>
              </p14:nvContentPartPr>
              <p14:xfrm>
                <a:off x="4049074" y="4888080"/>
                <a:ext cx="61200" cy="116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0BDE290-CFF4-E3A2-9002-A1533344BDB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040434" y="4879080"/>
                  <a:ext cx="788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31E1306-CD20-C6E9-1F53-CCC553CEB289}"/>
                    </a:ext>
                  </a:extLst>
                </p14:cNvPr>
                <p14:cNvContentPartPr/>
                <p14:nvPr/>
              </p14:nvContentPartPr>
              <p14:xfrm>
                <a:off x="4166794" y="4888800"/>
                <a:ext cx="229680" cy="90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31E1306-CD20-C6E9-1F53-CCC553CEB28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157794" y="4879800"/>
                  <a:ext cx="2473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C98113D-817E-DC8A-D51E-3CE19E388F82}"/>
                    </a:ext>
                  </a:extLst>
                </p14:cNvPr>
                <p14:cNvContentPartPr/>
                <p14:nvPr/>
              </p14:nvContentPartPr>
              <p14:xfrm>
                <a:off x="4388194" y="4856760"/>
                <a:ext cx="95400" cy="107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C98113D-817E-DC8A-D51E-3CE19E388F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379554" y="4848120"/>
                  <a:ext cx="11304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022F512-A517-7E77-397E-C882EAFC6E66}"/>
                  </a:ext>
                </a:extLst>
              </p14:cNvPr>
              <p14:cNvContentPartPr/>
              <p14:nvPr/>
            </p14:nvContentPartPr>
            <p14:xfrm>
              <a:off x="8960554" y="1604520"/>
              <a:ext cx="133920" cy="2152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022F512-A517-7E77-397E-C882EAFC6E6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951914" y="1595520"/>
                <a:ext cx="151560" cy="23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BBFD850F-CA59-6665-E356-8B04813F59A4}"/>
              </a:ext>
            </a:extLst>
          </p:cNvPr>
          <p:cNvGrpSpPr/>
          <p:nvPr/>
        </p:nvGrpSpPr>
        <p:grpSpPr>
          <a:xfrm>
            <a:off x="8438194" y="1985400"/>
            <a:ext cx="664560" cy="217440"/>
            <a:chOff x="8438194" y="1985400"/>
            <a:chExt cx="664560" cy="21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B3840E2-8F3C-65F6-FEEE-4D72AB6AB71C}"/>
                    </a:ext>
                  </a:extLst>
                </p14:cNvPr>
                <p14:cNvContentPartPr/>
                <p14:nvPr/>
              </p14:nvContentPartPr>
              <p14:xfrm>
                <a:off x="8438194" y="1998360"/>
                <a:ext cx="121320" cy="204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B3840E2-8F3C-65F6-FEEE-4D72AB6AB71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429194" y="1989720"/>
                  <a:ext cx="1389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48CB9DF-047D-2903-2D4F-714446494009}"/>
                    </a:ext>
                  </a:extLst>
                </p14:cNvPr>
                <p14:cNvContentPartPr/>
                <p14:nvPr/>
              </p14:nvContentPartPr>
              <p14:xfrm>
                <a:off x="8594794" y="1998360"/>
                <a:ext cx="171360" cy="133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48CB9DF-047D-2903-2D4F-71444649400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85794" y="1989720"/>
                  <a:ext cx="1890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DF24E13-98F3-882D-E3A2-CF0B4A13BBE3}"/>
                    </a:ext>
                  </a:extLst>
                </p14:cNvPr>
                <p14:cNvContentPartPr/>
                <p14:nvPr/>
              </p14:nvContentPartPr>
              <p14:xfrm>
                <a:off x="8776594" y="1985400"/>
                <a:ext cx="206640" cy="159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DF24E13-98F3-882D-E3A2-CF0B4A13BBE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767954" y="1976760"/>
                  <a:ext cx="224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8F81615-B358-D191-5934-92EBC47D43A1}"/>
                    </a:ext>
                  </a:extLst>
                </p14:cNvPr>
                <p14:cNvContentPartPr/>
                <p14:nvPr/>
              </p14:nvContentPartPr>
              <p14:xfrm>
                <a:off x="9024994" y="2011320"/>
                <a:ext cx="77760" cy="132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8F81615-B358-D191-5934-92EBC47D43A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015994" y="2002320"/>
                  <a:ext cx="95400" cy="15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34D3C2B-E88A-95B1-5C8A-200466427F63}"/>
                  </a:ext>
                </a:extLst>
              </p14:cNvPr>
              <p14:cNvContentPartPr/>
              <p14:nvPr/>
            </p14:nvContentPartPr>
            <p14:xfrm>
              <a:off x="9130474" y="2017080"/>
              <a:ext cx="219960" cy="997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34D3C2B-E88A-95B1-5C8A-200466427F6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121834" y="2008080"/>
                <a:ext cx="2376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B5D649A-CBDA-C07D-33AA-99A61E338D85}"/>
                  </a:ext>
                </a:extLst>
              </p14:cNvPr>
              <p14:cNvContentPartPr/>
              <p14:nvPr/>
            </p14:nvContentPartPr>
            <p14:xfrm>
              <a:off x="9389674" y="1973520"/>
              <a:ext cx="110160" cy="1432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B5D649A-CBDA-C07D-33AA-99A61E338D8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381034" y="1964880"/>
                <a:ext cx="127800" cy="160920"/>
              </a:xfrm>
              <a:prstGeom prst="rect">
                <a:avLst/>
              </a:prstGeom>
            </p:spPr>
          </p:pic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C746AB19-0AD7-1A88-21AF-E8C5A9EA779E}"/>
              </a:ext>
            </a:extLst>
          </p:cNvPr>
          <p:cNvSpPr txBox="1"/>
          <p:nvPr/>
        </p:nvSpPr>
        <p:spPr>
          <a:xfrm>
            <a:off x="9871762" y="3320191"/>
            <a:ext cx="22133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Абсолютно все крім назв та файлів схоже до клієнта)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851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6EF25-2BD8-B69E-DCDC-D7742992E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A323B4C0-5F5E-9F33-4390-8B8F58A91A74}"/>
              </a:ext>
            </a:extLst>
          </p:cNvPr>
          <p:cNvSpPr txBox="1"/>
          <p:nvPr/>
        </p:nvSpPr>
        <p:spPr>
          <a:xfrm>
            <a:off x="5382938" y="156476"/>
            <a:ext cx="26336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/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</a:rPr>
              <a:t>1. </a:t>
            </a:r>
            <a:r>
              <a:rPr lang="uk-UA" sz="1600" dirty="0">
                <a:solidFill>
                  <a:srgbClr val="000000"/>
                </a:solidFill>
                <a:latin typeface="Aptos" panose="020B0004020202020204" pitchFamily="34" charset="0"/>
              </a:rPr>
              <a:t>Веб сокет сервера заповнимо виводами повідомлень.</a:t>
            </a:r>
            <a:endParaRPr lang="en-US" sz="16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0" algn="l" rtl="0" eaLnBrk="1" latinLnBrk="0" hangingPunct="1"/>
            <a:endParaRPr lang="en-US" sz="160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0" algn="l" rtl="0" eaLnBrk="1" latinLnBrk="0" hangingPunct="1"/>
            <a:r>
              <a:rPr lang="en-US" sz="16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2. </a:t>
            </a:r>
            <a:r>
              <a:rPr lang="ru-RU" sz="16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А от у серв</a:t>
            </a:r>
            <a:r>
              <a:rPr lang="uk-UA" sz="16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іса є різниця – у клієнта є лише 1 головний сервер. У сервер</a:t>
            </a:r>
            <a:r>
              <a:rPr lang="uk-UA" sz="1600" dirty="0">
                <a:solidFill>
                  <a:srgbClr val="000000"/>
                </a:solidFill>
                <a:latin typeface="Aptos" panose="020B0004020202020204" pitchFamily="34" charset="0"/>
              </a:rPr>
              <a:t>і</a:t>
            </a:r>
            <a:r>
              <a:rPr lang="uk-UA" sz="16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клієнтів багато, тому в надісланні повідомлення додаємо сокет клієнта.</a:t>
            </a:r>
          </a:p>
          <a:p>
            <a:pPr marL="0" algn="l" rtl="0" eaLnBrk="1" latinLnBrk="0" hangingPunct="1"/>
            <a:endParaRPr lang="uk-UA" sz="16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0" algn="l" rtl="0" eaLnBrk="1" latinLnBrk="0" hangingPunct="1"/>
            <a:r>
              <a:rPr lang="en-US" sz="16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3. </a:t>
            </a:r>
            <a:r>
              <a:rPr lang="uk-UA" sz="16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Плюс сокет його додамо до айпі та порту.</a:t>
            </a:r>
            <a:endParaRPr lang="uk-UA" sz="1600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24C84E-DEA4-1335-21E2-A3C577BD4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" y="0"/>
            <a:ext cx="519917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E1CAF9-212A-CD1B-57B7-1F5EB7429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858" y="0"/>
            <a:ext cx="4222611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A766F8-80E9-4C36-19D6-6CF74B823F35}"/>
                  </a:ext>
                </a:extLst>
              </p14:cNvPr>
              <p14:cNvContentPartPr/>
              <p14:nvPr/>
            </p14:nvContentPartPr>
            <p14:xfrm>
              <a:off x="4088674" y="540926"/>
              <a:ext cx="105480" cy="267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A766F8-80E9-4C36-19D6-6CF74B823F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80034" y="532286"/>
                <a:ext cx="123120" cy="28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1F1090AC-34ED-947A-8731-74B37D06A9D0}"/>
              </a:ext>
            </a:extLst>
          </p:cNvPr>
          <p:cNvGrpSpPr/>
          <p:nvPr/>
        </p:nvGrpSpPr>
        <p:grpSpPr>
          <a:xfrm>
            <a:off x="3788074" y="944846"/>
            <a:ext cx="1074240" cy="280080"/>
            <a:chOff x="3788074" y="944846"/>
            <a:chExt cx="1074240" cy="28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C2320DC-65B4-CE99-125D-8A21145EEC2B}"/>
                    </a:ext>
                  </a:extLst>
                </p14:cNvPr>
                <p14:cNvContentPartPr/>
                <p14:nvPr/>
              </p14:nvContentPartPr>
              <p14:xfrm>
                <a:off x="3788074" y="1044926"/>
                <a:ext cx="113040" cy="180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C2320DC-65B4-CE99-125D-8A21145EEC2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79074" y="1035926"/>
                  <a:ext cx="130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94DA990-8A2C-63C8-EACE-77EAC81BDF66}"/>
                    </a:ext>
                  </a:extLst>
                </p14:cNvPr>
                <p14:cNvContentPartPr/>
                <p14:nvPr/>
              </p14:nvContentPartPr>
              <p14:xfrm>
                <a:off x="3956914" y="1057886"/>
                <a:ext cx="91800" cy="144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94DA990-8A2C-63C8-EACE-77EAC81BDF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7914" y="1048886"/>
                  <a:ext cx="109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363AD4-5683-E918-19A1-A9B374E538F5}"/>
                    </a:ext>
                  </a:extLst>
                </p14:cNvPr>
                <p14:cNvContentPartPr/>
                <p14:nvPr/>
              </p14:nvContentPartPr>
              <p14:xfrm>
                <a:off x="4101634" y="1057886"/>
                <a:ext cx="175320" cy="107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363AD4-5683-E918-19A1-A9B374E538F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92634" y="1048886"/>
                  <a:ext cx="192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B21697C-53BB-A5F8-0CEA-1A7D15D0A053}"/>
                    </a:ext>
                  </a:extLst>
                </p14:cNvPr>
                <p14:cNvContentPartPr/>
                <p14:nvPr/>
              </p14:nvContentPartPr>
              <p14:xfrm>
                <a:off x="4350034" y="998126"/>
                <a:ext cx="64080" cy="128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B21697C-53BB-A5F8-0CEA-1A7D15D0A05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41034" y="989126"/>
                  <a:ext cx="817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AF13EF0-0CD6-BE9E-4F21-C3267BF6B81D}"/>
                    </a:ext>
                  </a:extLst>
                </p14:cNvPr>
                <p14:cNvContentPartPr/>
                <p14:nvPr/>
              </p14:nvContentPartPr>
              <p14:xfrm>
                <a:off x="4467394" y="944846"/>
                <a:ext cx="394920" cy="154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AF13EF0-0CD6-BE9E-4F21-C3267BF6B81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58754" y="935846"/>
                  <a:ext cx="41256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06C164B-DD51-606C-2AB1-A20443019E3C}"/>
              </a:ext>
            </a:extLst>
          </p:cNvPr>
          <p:cNvGrpSpPr/>
          <p:nvPr/>
        </p:nvGrpSpPr>
        <p:grpSpPr>
          <a:xfrm>
            <a:off x="11064034" y="193886"/>
            <a:ext cx="1190160" cy="573480"/>
            <a:chOff x="11064034" y="193886"/>
            <a:chExt cx="1190160" cy="57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A2E456B-D33C-3AE3-9944-AC4C08AB8A96}"/>
                    </a:ext>
                  </a:extLst>
                </p14:cNvPr>
                <p14:cNvContentPartPr/>
                <p14:nvPr/>
              </p14:nvContentPartPr>
              <p14:xfrm>
                <a:off x="11145034" y="193886"/>
                <a:ext cx="235440" cy="234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A2E456B-D33C-3AE3-9944-AC4C08AB8A9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136394" y="184886"/>
                  <a:ext cx="2530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6DFEEC-636D-C086-57C8-6DE092D33871}"/>
                    </a:ext>
                  </a:extLst>
                </p14:cNvPr>
                <p14:cNvContentPartPr/>
                <p14:nvPr/>
              </p14:nvContentPartPr>
              <p14:xfrm>
                <a:off x="11064034" y="626606"/>
                <a:ext cx="145440" cy="140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6DFEEC-636D-C086-57C8-6DE092D3387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055034" y="617966"/>
                  <a:ext cx="1630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B4D0247-48C6-E2B2-2D38-3DE839362607}"/>
                    </a:ext>
                  </a:extLst>
                </p14:cNvPr>
                <p14:cNvContentPartPr/>
                <p14:nvPr/>
              </p14:nvContentPartPr>
              <p14:xfrm>
                <a:off x="11272474" y="587726"/>
                <a:ext cx="159840" cy="127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B4D0247-48C6-E2B2-2D38-3DE83936260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263474" y="578726"/>
                  <a:ext cx="177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C3098C1-5C99-21C7-B04E-5F304A69E1B2}"/>
                    </a:ext>
                  </a:extLst>
                </p14:cNvPr>
                <p14:cNvContentPartPr/>
                <p14:nvPr/>
              </p14:nvContentPartPr>
              <p14:xfrm>
                <a:off x="11468314" y="527246"/>
                <a:ext cx="225360" cy="153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C3098C1-5C99-21C7-B04E-5F304A69E1B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459674" y="518606"/>
                  <a:ext cx="243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34ABD92-BC44-7A70-EC3E-E1371549695A}"/>
                    </a:ext>
                  </a:extLst>
                </p14:cNvPr>
                <p14:cNvContentPartPr/>
                <p14:nvPr/>
              </p14:nvContentPartPr>
              <p14:xfrm>
                <a:off x="11743354" y="491606"/>
                <a:ext cx="104400" cy="137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34ABD92-BC44-7A70-EC3E-E1371549695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734354" y="482606"/>
                  <a:ext cx="122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C2C177F-7F1A-64A5-3038-D938335BC958}"/>
                    </a:ext>
                  </a:extLst>
                </p14:cNvPr>
                <p14:cNvContentPartPr/>
                <p14:nvPr/>
              </p14:nvContentPartPr>
              <p14:xfrm>
                <a:off x="11860714" y="457406"/>
                <a:ext cx="393480" cy="156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C2C177F-7F1A-64A5-3038-D938335BC95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851714" y="448766"/>
                  <a:ext cx="411120" cy="174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1B6E961C-7389-7FA6-6D93-7642E917008E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382938" y="4532769"/>
            <a:ext cx="2633680" cy="2325231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42EACDC7-7AEA-5AF1-0475-B19439A44DF2}"/>
              </a:ext>
            </a:extLst>
          </p:cNvPr>
          <p:cNvGrpSpPr/>
          <p:nvPr/>
        </p:nvGrpSpPr>
        <p:grpSpPr>
          <a:xfrm>
            <a:off x="7182154" y="4700006"/>
            <a:ext cx="731160" cy="512280"/>
            <a:chOff x="7182154" y="4700006"/>
            <a:chExt cx="731160" cy="51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2ECCD23-11C2-D561-1C12-6E850570E0E9}"/>
                    </a:ext>
                  </a:extLst>
                </p14:cNvPr>
                <p14:cNvContentPartPr/>
                <p14:nvPr/>
              </p14:nvContentPartPr>
              <p14:xfrm>
                <a:off x="7357834" y="4700006"/>
                <a:ext cx="166320" cy="199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2ECCD23-11C2-D561-1C12-6E850570E0E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48834" y="4691366"/>
                  <a:ext cx="1839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A91F315-1479-8F62-E1B7-A9973C8EA6EA}"/>
                    </a:ext>
                  </a:extLst>
                </p14:cNvPr>
                <p14:cNvContentPartPr/>
                <p14:nvPr/>
              </p14:nvContentPartPr>
              <p14:xfrm>
                <a:off x="7182154" y="5015366"/>
                <a:ext cx="95040" cy="182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A91F315-1479-8F62-E1B7-A9973C8EA6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73154" y="5006726"/>
                  <a:ext cx="112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C0DB51B-2CD5-97CE-E3E7-892D8B5718D3}"/>
                    </a:ext>
                  </a:extLst>
                </p14:cNvPr>
                <p14:cNvContentPartPr/>
                <p14:nvPr/>
              </p14:nvContentPartPr>
              <p14:xfrm>
                <a:off x="7314994" y="5055686"/>
                <a:ext cx="79200" cy="64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C0DB51B-2CD5-97CE-E3E7-892D8B5718D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06354" y="5047046"/>
                  <a:ext cx="968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860B782-A863-4419-5131-C638C5FDB84E}"/>
                    </a:ext>
                  </a:extLst>
                </p14:cNvPr>
                <p14:cNvContentPartPr/>
                <p14:nvPr/>
              </p14:nvContentPartPr>
              <p14:xfrm>
                <a:off x="7420114" y="5006006"/>
                <a:ext cx="105840" cy="206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860B782-A863-4419-5131-C638C5FDB8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11114" y="4997366"/>
                  <a:ext cx="1234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E1A69A6-8D52-DA93-28B5-E4148FDF69F5}"/>
                    </a:ext>
                  </a:extLst>
                </p14:cNvPr>
                <p14:cNvContentPartPr/>
                <p14:nvPr/>
              </p14:nvContentPartPr>
              <p14:xfrm>
                <a:off x="7574554" y="5004566"/>
                <a:ext cx="130680" cy="90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E1A69A6-8D52-DA93-28B5-E4148FDF69F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65554" y="4995566"/>
                  <a:ext cx="1483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D364182-3335-5520-D509-95093B594984}"/>
                    </a:ext>
                  </a:extLst>
                </p14:cNvPr>
                <p14:cNvContentPartPr/>
                <p14:nvPr/>
              </p14:nvContentPartPr>
              <p14:xfrm>
                <a:off x="7746274" y="4989806"/>
                <a:ext cx="5400" cy="97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D364182-3335-5520-D509-95093B5949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37274" y="4980806"/>
                  <a:ext cx="230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6A013E1-D374-524C-C993-BB7DEEF03EBD}"/>
                    </a:ext>
                  </a:extLst>
                </p14:cNvPr>
                <p14:cNvContentPartPr/>
                <p14:nvPr/>
              </p14:nvContentPartPr>
              <p14:xfrm>
                <a:off x="7685794" y="4961006"/>
                <a:ext cx="227520" cy="116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6A013E1-D374-524C-C993-BB7DEEF03EB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77154" y="4952366"/>
                  <a:ext cx="245160" cy="13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8519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596FB10A-15D8-9333-ED8E-23320AA021DC}"/>
              </a:ext>
            </a:extLst>
          </p:cNvPr>
          <p:cNvSpPr txBox="1"/>
          <p:nvPr/>
        </p:nvSpPr>
        <p:spPr>
          <a:xfrm>
            <a:off x="7725151" y="1951459"/>
            <a:ext cx="330992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/>
            <a:r>
              <a:rPr lang="ru-RU" dirty="0">
                <a:solidFill>
                  <a:srgbClr val="000000"/>
                </a:solidFill>
                <a:latin typeface="Aptos" panose="020B0004020202020204" pitchFamily="34" charset="0"/>
              </a:rPr>
              <a:t>Р</a:t>
            </a:r>
            <a:r>
              <a:rPr lang="uk-UA" dirty="0">
                <a:solidFill>
                  <a:srgbClr val="000000"/>
                </a:solidFill>
                <a:latin typeface="Aptos" panose="020B0004020202020204" pitchFamily="34" charset="0"/>
              </a:rPr>
              <a:t>озписуємо інтерфейс як бін для 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Spring, </a:t>
            </a:r>
            <a:r>
              <a:rPr lang="ru-RU" dirty="0">
                <a:solidFill>
                  <a:srgbClr val="000000"/>
                </a:solidFill>
                <a:latin typeface="Aptos" panose="020B0004020202020204" pitchFamily="34" charset="0"/>
              </a:rPr>
              <a:t>щоб його туди додати.</a:t>
            </a:r>
          </a:p>
          <a:p>
            <a:pPr marL="0" algn="l" rtl="0" eaLnBrk="1" latinLnBrk="0" hangingPunct="1"/>
            <a:endParaRPr lang="ru-RU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0" algn="l" rtl="0" eaLnBrk="1" latinLnBrk="0" hangingPunct="1"/>
            <a:r>
              <a:rPr lang="uk-UA" dirty="0"/>
              <a:t>Список з підключеними людьми до сервера робимо біном – буде можливість додати куди треба і не плутати залежності.</a:t>
            </a:r>
          </a:p>
          <a:p>
            <a:pPr marL="0" algn="l" rtl="0" eaLnBrk="1" latinLnBrk="0" hangingPunct="1"/>
            <a:endParaRPr lang="uk-UA" dirty="0">
              <a:effectLst/>
            </a:endParaRPr>
          </a:p>
          <a:p>
            <a:pPr marL="0" algn="l" rtl="0" eaLnBrk="1" latinLnBrk="0" hangingPunct="1"/>
            <a:endParaRPr lang="uk-UA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35D73-90E9-0CBA-45AD-898AE672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56" y="287383"/>
            <a:ext cx="6048375" cy="646747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1CE8DA3-5855-E1C3-1DDF-4B231AF9193D}"/>
              </a:ext>
            </a:extLst>
          </p:cNvPr>
          <p:cNvGrpSpPr/>
          <p:nvPr/>
        </p:nvGrpSpPr>
        <p:grpSpPr>
          <a:xfrm>
            <a:off x="5428645" y="845589"/>
            <a:ext cx="162720" cy="302040"/>
            <a:chOff x="4736314" y="558206"/>
            <a:chExt cx="162720" cy="3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5C2EB04-9FDB-7F59-7AFB-EF3D2E4089D2}"/>
                    </a:ext>
                  </a:extLst>
                </p14:cNvPr>
                <p14:cNvContentPartPr/>
                <p14:nvPr/>
              </p14:nvContentPartPr>
              <p14:xfrm>
                <a:off x="4736314" y="558206"/>
                <a:ext cx="146520" cy="163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5C2EB04-9FDB-7F59-7AFB-EF3D2E4089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27674" y="549566"/>
                  <a:ext cx="164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62728AE-AF99-2EC2-D808-3A99AC484C3E}"/>
                    </a:ext>
                  </a:extLst>
                </p14:cNvPr>
                <p14:cNvContentPartPr/>
                <p14:nvPr/>
              </p14:nvContentPartPr>
              <p14:xfrm>
                <a:off x="4884634" y="587726"/>
                <a:ext cx="14400" cy="272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62728AE-AF99-2EC2-D808-3A99AC484C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75634" y="578726"/>
                  <a:ext cx="32040" cy="29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171650-E8F7-5C23-04D1-E95EB2FDCAFD}"/>
              </a:ext>
            </a:extLst>
          </p:cNvPr>
          <p:cNvGrpSpPr/>
          <p:nvPr/>
        </p:nvGrpSpPr>
        <p:grpSpPr>
          <a:xfrm>
            <a:off x="5172325" y="1358589"/>
            <a:ext cx="1217880" cy="249840"/>
            <a:chOff x="4479994" y="1071206"/>
            <a:chExt cx="1217880" cy="2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6C506F-4D1E-1D65-59A7-612831672F0A}"/>
                    </a:ext>
                  </a:extLst>
                </p14:cNvPr>
                <p14:cNvContentPartPr/>
                <p14:nvPr/>
              </p14:nvContentPartPr>
              <p14:xfrm>
                <a:off x="4479994" y="1154366"/>
                <a:ext cx="338040" cy="166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6C506F-4D1E-1D65-59A7-612831672F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70994" y="1145366"/>
                  <a:ext cx="355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452C41-75F3-27AE-5DF8-A7A59C2298E8}"/>
                    </a:ext>
                  </a:extLst>
                </p14:cNvPr>
                <p14:cNvContentPartPr/>
                <p14:nvPr/>
              </p14:nvContentPartPr>
              <p14:xfrm>
                <a:off x="4780954" y="1071206"/>
                <a:ext cx="360" cy="13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452C41-75F3-27AE-5DF8-A7A59C2298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71954" y="1062206"/>
                  <a:ext cx="18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72F536-CDB8-455B-C7A6-504B84FD29C2}"/>
                    </a:ext>
                  </a:extLst>
                </p14:cNvPr>
                <p14:cNvContentPartPr/>
                <p14:nvPr/>
              </p14:nvContentPartPr>
              <p14:xfrm>
                <a:off x="4833154" y="1123406"/>
                <a:ext cx="141120" cy="165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72F536-CDB8-455B-C7A6-504B84FD29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4514" y="1114406"/>
                  <a:ext cx="1587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54C7534-655F-CB17-0CAA-20620A17D21E}"/>
                    </a:ext>
                  </a:extLst>
                </p14:cNvPr>
                <p14:cNvContentPartPr/>
                <p14:nvPr/>
              </p14:nvContentPartPr>
              <p14:xfrm>
                <a:off x="5002714" y="1123406"/>
                <a:ext cx="96480" cy="156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54C7534-655F-CB17-0CAA-20620A17D21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93714" y="1114406"/>
                  <a:ext cx="114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11791EA-C3F9-69F1-ABCF-506B47C6CC33}"/>
                    </a:ext>
                  </a:extLst>
                </p14:cNvPr>
                <p14:cNvContentPartPr/>
                <p14:nvPr/>
              </p14:nvContentPartPr>
              <p14:xfrm>
                <a:off x="5184154" y="1110086"/>
                <a:ext cx="109080" cy="168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11791EA-C3F9-69F1-ABCF-506B47C6CC3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75514" y="1101086"/>
                  <a:ext cx="126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E43C412-1ABA-4142-2176-9A3A98F68434}"/>
                    </a:ext>
                  </a:extLst>
                </p14:cNvPr>
                <p14:cNvContentPartPr/>
                <p14:nvPr/>
              </p14:nvContentPartPr>
              <p14:xfrm>
                <a:off x="5172994" y="1178486"/>
                <a:ext cx="105840" cy="10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E43C412-1ABA-4142-2176-9A3A98F6843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63994" y="1169486"/>
                  <a:ext cx="123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23F83D0-D56E-FC90-F0E0-F026B66C3FC4}"/>
                    </a:ext>
                  </a:extLst>
                </p14:cNvPr>
                <p14:cNvContentPartPr/>
                <p14:nvPr/>
              </p14:nvContentPartPr>
              <p14:xfrm>
                <a:off x="5290354" y="1115486"/>
                <a:ext cx="407520" cy="139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23F83D0-D56E-FC90-F0E0-F026B66C3FC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81714" y="1106486"/>
                  <a:ext cx="425160" cy="15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3CF81FB-43BD-393E-855E-8F12D718B2FD}"/>
                  </a:ext>
                </a:extLst>
              </p14:cNvPr>
              <p14:cNvContentPartPr/>
              <p14:nvPr/>
            </p14:nvContentPartPr>
            <p14:xfrm>
              <a:off x="1110085" y="1369389"/>
              <a:ext cx="3476160" cy="68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3CF81FB-43BD-393E-855E-8F12D718B2F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01445" y="1360749"/>
                <a:ext cx="34938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3A83101-9ADD-CD87-F204-E1D87D08E582}"/>
                  </a:ext>
                </a:extLst>
              </p14:cNvPr>
              <p14:cNvContentPartPr/>
              <p14:nvPr/>
            </p14:nvContentPartPr>
            <p14:xfrm>
              <a:off x="599965" y="287229"/>
              <a:ext cx="1885680" cy="486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3A83101-9ADD-CD87-F204-E1D87D08E58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0965" y="278229"/>
                <a:ext cx="1903320" cy="50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2DE4BE96-0048-6E4B-8C7E-9303405FD6A9}"/>
              </a:ext>
            </a:extLst>
          </p:cNvPr>
          <p:cNvGrpSpPr/>
          <p:nvPr/>
        </p:nvGrpSpPr>
        <p:grpSpPr>
          <a:xfrm>
            <a:off x="966445" y="4728549"/>
            <a:ext cx="408240" cy="121680"/>
            <a:chOff x="274114" y="4441166"/>
            <a:chExt cx="408240" cy="12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95045F6-6015-FDED-E955-A457D0DE17E6}"/>
                    </a:ext>
                  </a:extLst>
                </p14:cNvPr>
                <p14:cNvContentPartPr/>
                <p14:nvPr/>
              </p14:nvContentPartPr>
              <p14:xfrm>
                <a:off x="274114" y="4480046"/>
                <a:ext cx="408240" cy="38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95045F6-6015-FDED-E955-A457D0DE17E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5474" y="4471406"/>
                  <a:ext cx="4258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13601F4-6F66-E3D1-8AA0-C7A05778092C}"/>
                    </a:ext>
                  </a:extLst>
                </p14:cNvPr>
                <p14:cNvContentPartPr/>
                <p14:nvPr/>
              </p14:nvContentPartPr>
              <p14:xfrm>
                <a:off x="569314" y="4441166"/>
                <a:ext cx="112680" cy="121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13601F4-6F66-E3D1-8AA0-C7A05778092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0314" y="4432166"/>
                  <a:ext cx="130320" cy="13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2908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5E47B5-9BD5-942E-6864-6CDC6E132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405"/>
            <a:ext cx="4914076" cy="5711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EE8E93-D5A2-F4D3-F3B2-1274CCCD7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776" y="138384"/>
            <a:ext cx="5314950" cy="45434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8E603E6-01B4-D0AD-1869-DFF15BDC5A4A}"/>
              </a:ext>
            </a:extLst>
          </p:cNvPr>
          <p:cNvGrpSpPr/>
          <p:nvPr/>
        </p:nvGrpSpPr>
        <p:grpSpPr>
          <a:xfrm>
            <a:off x="3144034" y="1912526"/>
            <a:ext cx="213480" cy="279720"/>
            <a:chOff x="3144034" y="1912526"/>
            <a:chExt cx="213480" cy="27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913CAE2-591E-7FB0-4047-116CD5554153}"/>
                    </a:ext>
                  </a:extLst>
                </p14:cNvPr>
                <p14:cNvContentPartPr/>
                <p14:nvPr/>
              </p14:nvContentPartPr>
              <p14:xfrm>
                <a:off x="3144034" y="1946366"/>
                <a:ext cx="213480" cy="245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913CAE2-591E-7FB0-4047-116CD555415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35394" y="1937726"/>
                  <a:ext cx="2311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59A0E2F-BB7F-3543-7192-803A39E0DFBC}"/>
                    </a:ext>
                  </a:extLst>
                </p14:cNvPr>
                <p14:cNvContentPartPr/>
                <p14:nvPr/>
              </p14:nvContentPartPr>
              <p14:xfrm>
                <a:off x="3173914" y="1912526"/>
                <a:ext cx="163080" cy="47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59A0E2F-BB7F-3543-7192-803A39E0DFB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64914" y="1903886"/>
                  <a:ext cx="18072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A47FA9-63B9-D920-29C5-914E79BDD71F}"/>
              </a:ext>
            </a:extLst>
          </p:cNvPr>
          <p:cNvGrpSpPr/>
          <p:nvPr/>
        </p:nvGrpSpPr>
        <p:grpSpPr>
          <a:xfrm>
            <a:off x="2636794" y="2284766"/>
            <a:ext cx="1757880" cy="734760"/>
            <a:chOff x="2636794" y="2284766"/>
            <a:chExt cx="1757880" cy="73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DC4AFF-CE05-5A19-F392-A7A3E554BB26}"/>
                    </a:ext>
                  </a:extLst>
                </p14:cNvPr>
                <p14:cNvContentPartPr/>
                <p14:nvPr/>
              </p14:nvContentPartPr>
              <p14:xfrm>
                <a:off x="2636794" y="2348846"/>
                <a:ext cx="173880" cy="316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DC4AFF-CE05-5A19-F392-A7A3E554BB2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28154" y="2340206"/>
                  <a:ext cx="1915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1120DE-6CCB-076B-4E39-FEEE06415B90}"/>
                    </a:ext>
                  </a:extLst>
                </p14:cNvPr>
                <p14:cNvContentPartPr/>
                <p14:nvPr/>
              </p14:nvContentPartPr>
              <p14:xfrm>
                <a:off x="2831554" y="2460446"/>
                <a:ext cx="144000" cy="152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1120DE-6CCB-076B-4E39-FEEE06415B9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22914" y="2451446"/>
                  <a:ext cx="161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112DCA2-2CBD-F9B7-877B-0326DF66A734}"/>
                    </a:ext>
                  </a:extLst>
                </p14:cNvPr>
                <p14:cNvContentPartPr/>
                <p14:nvPr/>
              </p14:nvContentPartPr>
              <p14:xfrm>
                <a:off x="2978074" y="2468726"/>
                <a:ext cx="52560" cy="123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112DCA2-2CBD-F9B7-877B-0326DF66A73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69434" y="2460086"/>
                  <a:ext cx="70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1AF9F2-92F4-537C-C207-75CF8FEFC796}"/>
                    </a:ext>
                  </a:extLst>
                </p14:cNvPr>
                <p14:cNvContentPartPr/>
                <p14:nvPr/>
              </p14:nvContentPartPr>
              <p14:xfrm>
                <a:off x="2912554" y="2361086"/>
                <a:ext cx="2520" cy="3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1AF9F2-92F4-537C-C207-75CF8FEFC79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03914" y="2352446"/>
                  <a:ext cx="201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5BDB4A4-EC8C-E793-C907-86230C6F5EFE}"/>
                    </a:ext>
                  </a:extLst>
                </p14:cNvPr>
                <p14:cNvContentPartPr/>
                <p14:nvPr/>
              </p14:nvContentPartPr>
              <p14:xfrm>
                <a:off x="3259594" y="2336606"/>
                <a:ext cx="150840" cy="213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5BDB4A4-EC8C-E793-C907-86230C6F5EF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50954" y="2327606"/>
                  <a:ext cx="1684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F0B8C5E-5F44-BA76-26CB-6EDF842E1997}"/>
                    </a:ext>
                  </a:extLst>
                </p14:cNvPr>
                <p14:cNvContentPartPr/>
                <p14:nvPr/>
              </p14:nvContentPartPr>
              <p14:xfrm>
                <a:off x="3448234" y="2377286"/>
                <a:ext cx="20160" cy="122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F0B8C5E-5F44-BA76-26CB-6EDF842E199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39594" y="2368646"/>
                  <a:ext cx="37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38DDCF9-E799-0BE5-3372-701C92162359}"/>
                    </a:ext>
                  </a:extLst>
                </p14:cNvPr>
                <p14:cNvContentPartPr/>
                <p14:nvPr/>
              </p14:nvContentPartPr>
              <p14:xfrm>
                <a:off x="3435634" y="2298806"/>
                <a:ext cx="360" cy="2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38DDCF9-E799-0BE5-3372-701C921623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26634" y="2290166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0FE1A1E-349A-93E4-6D82-5F153425D745}"/>
                    </a:ext>
                  </a:extLst>
                </p14:cNvPr>
                <p14:cNvContentPartPr/>
                <p14:nvPr/>
              </p14:nvContentPartPr>
              <p14:xfrm>
                <a:off x="3500794" y="2284766"/>
                <a:ext cx="369000" cy="197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0FE1A1E-349A-93E4-6D82-5F153425D74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91794" y="2276126"/>
                  <a:ext cx="3866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529DE99-9FEE-5141-A3AF-5C7F11F6666D}"/>
                    </a:ext>
                  </a:extLst>
                </p14:cNvPr>
                <p14:cNvContentPartPr/>
                <p14:nvPr/>
              </p14:nvContentPartPr>
              <p14:xfrm>
                <a:off x="2886634" y="2848526"/>
                <a:ext cx="249120" cy="171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529DE99-9FEE-5141-A3AF-5C7F11F6666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877634" y="2839886"/>
                  <a:ext cx="2667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C2E7111-4AD4-2032-4DE9-B0CF3D0F4F79}"/>
                    </a:ext>
                  </a:extLst>
                </p14:cNvPr>
                <p14:cNvContentPartPr/>
                <p14:nvPr/>
              </p14:nvContentPartPr>
              <p14:xfrm>
                <a:off x="3120634" y="2768966"/>
                <a:ext cx="41760" cy="174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C2E7111-4AD4-2032-4DE9-B0CF3D0F4F7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11634" y="2759966"/>
                  <a:ext cx="594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7D6B9CA-E3B8-264E-FCA4-4D63E9EDFEE5}"/>
                    </a:ext>
                  </a:extLst>
                </p14:cNvPr>
                <p14:cNvContentPartPr/>
                <p14:nvPr/>
              </p14:nvContentPartPr>
              <p14:xfrm>
                <a:off x="3133594" y="2767166"/>
                <a:ext cx="194760" cy="153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7D6B9CA-E3B8-264E-FCA4-4D63E9EDFEE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24594" y="2758166"/>
                  <a:ext cx="212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3E91590-2080-FC0F-29AF-5F3570E587FB}"/>
                    </a:ext>
                  </a:extLst>
                </p14:cNvPr>
                <p14:cNvContentPartPr/>
                <p14:nvPr/>
              </p14:nvContentPartPr>
              <p14:xfrm>
                <a:off x="3252394" y="2661686"/>
                <a:ext cx="360" cy="6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3E91590-2080-FC0F-29AF-5F3570E587F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43394" y="2653046"/>
                  <a:ext cx="18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65D52C-88E5-F8B9-8816-0BFD475323FD}"/>
                    </a:ext>
                  </a:extLst>
                </p14:cNvPr>
                <p14:cNvContentPartPr/>
                <p14:nvPr/>
              </p14:nvContentPartPr>
              <p14:xfrm>
                <a:off x="3539674" y="2638286"/>
                <a:ext cx="261000" cy="176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065D52C-88E5-F8B9-8816-0BFD475323F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531034" y="2629646"/>
                  <a:ext cx="2786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DBA40EA-6C19-846C-DB22-910C43E6E86C}"/>
                    </a:ext>
                  </a:extLst>
                </p14:cNvPr>
                <p14:cNvContentPartPr/>
                <p14:nvPr/>
              </p14:nvContentPartPr>
              <p14:xfrm>
                <a:off x="3761794" y="2586446"/>
                <a:ext cx="118080" cy="287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DBA40EA-6C19-846C-DB22-910C43E6E86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753154" y="2577446"/>
                  <a:ext cx="1357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D16655D-646B-75C5-EC75-34D4E6464182}"/>
                    </a:ext>
                  </a:extLst>
                </p14:cNvPr>
                <p14:cNvContentPartPr/>
                <p14:nvPr/>
              </p14:nvContentPartPr>
              <p14:xfrm>
                <a:off x="3788074" y="2570966"/>
                <a:ext cx="117720" cy="81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D16655D-646B-75C5-EC75-34D4E646418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779074" y="2561966"/>
                  <a:ext cx="1353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01CA9F9-B4F6-363C-2B6D-B283FF0B23F5}"/>
                    </a:ext>
                  </a:extLst>
                </p14:cNvPr>
                <p14:cNvContentPartPr/>
                <p14:nvPr/>
              </p14:nvContentPartPr>
              <p14:xfrm>
                <a:off x="3918754" y="2546486"/>
                <a:ext cx="168120" cy="133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01CA9F9-B4F6-363C-2B6D-B283FF0B23F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910114" y="2537846"/>
                  <a:ext cx="1857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F6BE4E2-21A0-BE41-856D-1036C2448AD1}"/>
                    </a:ext>
                  </a:extLst>
                </p14:cNvPr>
                <p14:cNvContentPartPr/>
                <p14:nvPr/>
              </p14:nvContentPartPr>
              <p14:xfrm>
                <a:off x="4014514" y="2429126"/>
                <a:ext cx="169200" cy="206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F6BE4E2-21A0-BE41-856D-1036C2448AD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005514" y="2420486"/>
                  <a:ext cx="1868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19941D4-ED1D-C5C3-C2BF-2E6D7481B398}"/>
                    </a:ext>
                  </a:extLst>
                </p14:cNvPr>
                <p14:cNvContentPartPr/>
                <p14:nvPr/>
              </p14:nvContentPartPr>
              <p14:xfrm>
                <a:off x="4203874" y="2456486"/>
                <a:ext cx="190800" cy="117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19941D4-ED1D-C5C3-C2BF-2E6D7481B39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195234" y="2447486"/>
                  <a:ext cx="208440" cy="13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DCE5A58-CA12-3AD8-A1DC-53DB51D27A13}"/>
                  </a:ext>
                </a:extLst>
              </p14:cNvPr>
              <p14:cNvContentPartPr/>
              <p14:nvPr/>
            </p14:nvContentPartPr>
            <p14:xfrm>
              <a:off x="10486234" y="2677166"/>
              <a:ext cx="171360" cy="2775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DCE5A58-CA12-3AD8-A1DC-53DB51D27A1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477594" y="2668526"/>
                <a:ext cx="189000" cy="29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3F0F47-352E-98FB-18F8-7C66A1324FC1}"/>
              </a:ext>
            </a:extLst>
          </p:cNvPr>
          <p:cNvGrpSpPr/>
          <p:nvPr/>
        </p:nvGrpSpPr>
        <p:grpSpPr>
          <a:xfrm>
            <a:off x="9770554" y="3124286"/>
            <a:ext cx="1168560" cy="688320"/>
            <a:chOff x="9770554" y="3124286"/>
            <a:chExt cx="1168560" cy="68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03E8EF0-BDD8-185A-7E26-C10C99CD4C00}"/>
                    </a:ext>
                  </a:extLst>
                </p14:cNvPr>
                <p14:cNvContentPartPr/>
                <p14:nvPr/>
              </p14:nvContentPartPr>
              <p14:xfrm>
                <a:off x="9953434" y="3148766"/>
                <a:ext cx="159120" cy="289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03E8EF0-BDD8-185A-7E26-C10C99CD4C0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944794" y="3140126"/>
                  <a:ext cx="1767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7BFF726-39C6-A0D1-CFD3-9F0504AD619C}"/>
                    </a:ext>
                  </a:extLst>
                </p14:cNvPr>
                <p14:cNvContentPartPr/>
                <p14:nvPr/>
              </p14:nvContentPartPr>
              <p14:xfrm>
                <a:off x="10106794" y="3158486"/>
                <a:ext cx="173880" cy="129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7BFF726-39C6-A0D1-CFD3-9F0504AD619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098154" y="3149846"/>
                  <a:ext cx="1915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9DC53ED-4A54-CD47-4A08-806C97970B75}"/>
                    </a:ext>
                  </a:extLst>
                </p14:cNvPr>
                <p14:cNvContentPartPr/>
                <p14:nvPr/>
              </p14:nvContentPartPr>
              <p14:xfrm>
                <a:off x="10280314" y="3145166"/>
                <a:ext cx="298800" cy="265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9DC53ED-4A54-CD47-4A08-806C97970B7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271674" y="3136166"/>
                  <a:ext cx="3164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B569778-83A8-0CF3-ECC1-6281EC87A71F}"/>
                    </a:ext>
                  </a:extLst>
                </p14:cNvPr>
                <p14:cNvContentPartPr/>
                <p14:nvPr/>
              </p14:nvContentPartPr>
              <p14:xfrm>
                <a:off x="10616554" y="3124286"/>
                <a:ext cx="146160" cy="165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B569778-83A8-0CF3-ECC1-6281EC87A71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7914" y="3115286"/>
                  <a:ext cx="1638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645432C-B2EC-A090-4665-DAD53C2D8C13}"/>
                    </a:ext>
                  </a:extLst>
                </p14:cNvPr>
                <p14:cNvContentPartPr/>
                <p14:nvPr/>
              </p14:nvContentPartPr>
              <p14:xfrm>
                <a:off x="10752274" y="3136166"/>
                <a:ext cx="141480" cy="129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645432C-B2EC-A090-4665-DAD53C2D8C1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43634" y="3127166"/>
                  <a:ext cx="1591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02E2A05-3707-B8B0-8F64-545BAEFD2425}"/>
                    </a:ext>
                  </a:extLst>
                </p14:cNvPr>
                <p14:cNvContentPartPr/>
                <p14:nvPr/>
              </p14:nvContentPartPr>
              <p14:xfrm>
                <a:off x="9770554" y="3565646"/>
                <a:ext cx="116280" cy="154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02E2A05-3707-B8B0-8F64-545BAEFD242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61914" y="3557006"/>
                  <a:ext cx="1339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32CC0CB-B789-56B3-D7BC-3C8E8D784A83}"/>
                    </a:ext>
                  </a:extLst>
                </p14:cNvPr>
                <p14:cNvContentPartPr/>
                <p14:nvPr/>
              </p14:nvContentPartPr>
              <p14:xfrm>
                <a:off x="9914554" y="3526766"/>
                <a:ext cx="39960" cy="285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32CC0CB-B789-56B3-D7BC-3C8E8D784A8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905914" y="3518126"/>
                  <a:ext cx="576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00B4E72-4F5D-8240-6D15-163DF29DEBD0}"/>
                    </a:ext>
                  </a:extLst>
                </p14:cNvPr>
                <p14:cNvContentPartPr/>
                <p14:nvPr/>
              </p14:nvContentPartPr>
              <p14:xfrm>
                <a:off x="9914554" y="3540446"/>
                <a:ext cx="107640" cy="104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00B4E72-4F5D-8240-6D15-163DF29DEBD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905914" y="3531446"/>
                  <a:ext cx="1252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922F650-9542-2696-6BC8-904012E38124}"/>
                    </a:ext>
                  </a:extLst>
                </p14:cNvPr>
                <p14:cNvContentPartPr/>
                <p14:nvPr/>
              </p14:nvContentPartPr>
              <p14:xfrm>
                <a:off x="10083394" y="3526406"/>
                <a:ext cx="93600" cy="143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922F650-9542-2696-6BC8-904012E3812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074394" y="3517766"/>
                  <a:ext cx="1112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4366C9D-F65B-98D5-2EEA-71DE4072C596}"/>
                    </a:ext>
                  </a:extLst>
                </p14:cNvPr>
                <p14:cNvContentPartPr/>
                <p14:nvPr/>
              </p14:nvContentPartPr>
              <p14:xfrm>
                <a:off x="10189234" y="3474566"/>
                <a:ext cx="145080" cy="169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4366C9D-F65B-98D5-2EEA-71DE4072C59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180234" y="3465926"/>
                  <a:ext cx="162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ECB5303-B9C2-B543-F8B0-A8DA3598FA70}"/>
                    </a:ext>
                  </a:extLst>
                </p14:cNvPr>
                <p14:cNvContentPartPr/>
                <p14:nvPr/>
              </p14:nvContentPartPr>
              <p14:xfrm>
                <a:off x="10331794" y="3461606"/>
                <a:ext cx="40680" cy="290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ECB5303-B9C2-B543-F8B0-A8DA3598FA7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323154" y="3452966"/>
                  <a:ext cx="583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BA97F9B-808F-9B9D-ABB2-BBB5640F4DE7}"/>
                    </a:ext>
                  </a:extLst>
                </p14:cNvPr>
                <p14:cNvContentPartPr/>
                <p14:nvPr/>
              </p14:nvContentPartPr>
              <p14:xfrm>
                <a:off x="10345474" y="3516686"/>
                <a:ext cx="64800" cy="96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BA97F9B-808F-9B9D-ABB2-BBB5640F4DE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336834" y="3507686"/>
                  <a:ext cx="824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A3FBD20-5DF2-672F-96CE-CAC9033CDC94}"/>
                    </a:ext>
                  </a:extLst>
                </p14:cNvPr>
                <p14:cNvContentPartPr/>
                <p14:nvPr/>
              </p14:nvContentPartPr>
              <p14:xfrm>
                <a:off x="10451314" y="3501206"/>
                <a:ext cx="87480" cy="111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A3FBD20-5DF2-672F-96CE-CAC9033CDC9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442314" y="3492566"/>
                  <a:ext cx="1051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09934FB-7AD0-3D86-A6D7-6A999408A7A5}"/>
                    </a:ext>
                  </a:extLst>
                </p14:cNvPr>
                <p14:cNvContentPartPr/>
                <p14:nvPr/>
              </p14:nvContentPartPr>
              <p14:xfrm>
                <a:off x="10593874" y="3487166"/>
                <a:ext cx="345240" cy="129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09934FB-7AD0-3D86-A6D7-6A999408A7A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585234" y="3478166"/>
                  <a:ext cx="362880" cy="147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A12BBC55-BC31-FE34-601C-06DF29993F80}"/>
              </a:ext>
            </a:extLst>
          </p:cNvPr>
          <p:cNvSpPr txBox="1"/>
          <p:nvPr/>
        </p:nvSpPr>
        <p:spPr>
          <a:xfrm>
            <a:off x="5570220" y="5132804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/>
            <a:r>
              <a:rPr lang="uk-UA" dirty="0"/>
              <a:t>Перевіряємо на запуск, і виправляємо помилки)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3316BEA2-11CC-7D21-A530-12C0A1836390}"/>
              </a:ext>
            </a:extLst>
          </p:cNvPr>
          <p:cNvPicPr>
            <a:picLocks noChangeAspect="1"/>
          </p:cNvPicPr>
          <p:nvPr/>
        </p:nvPicPr>
        <p:blipFill>
          <a:blip r:embed="rId75"/>
          <a:srcRect b="3964"/>
          <a:stretch>
            <a:fillRect/>
          </a:stretch>
        </p:blipFill>
        <p:spPr>
          <a:xfrm>
            <a:off x="6331294" y="5549915"/>
            <a:ext cx="4000500" cy="130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3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55FA4-EA18-90A0-7DAE-D3D313E5C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E3D746-3B69-83E0-8100-AC808DF49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53" y="355282"/>
            <a:ext cx="6743700" cy="486727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CA744476-29A8-48E3-39F8-263023F9D972}"/>
              </a:ext>
            </a:extLst>
          </p:cNvPr>
          <p:cNvGrpSpPr/>
          <p:nvPr/>
        </p:nvGrpSpPr>
        <p:grpSpPr>
          <a:xfrm>
            <a:off x="5872474" y="652166"/>
            <a:ext cx="4513320" cy="2219760"/>
            <a:chOff x="5872474" y="652166"/>
            <a:chExt cx="4513320" cy="221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F8BB5F8-529F-B70E-1A19-D99A4254070C}"/>
                    </a:ext>
                  </a:extLst>
                </p14:cNvPr>
                <p14:cNvContentPartPr/>
                <p14:nvPr/>
              </p14:nvContentPartPr>
              <p14:xfrm>
                <a:off x="5872474" y="1658726"/>
                <a:ext cx="476280" cy="1117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F8BB5F8-529F-B70E-1A19-D99A4254070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63834" y="1649726"/>
                  <a:ext cx="493920" cy="11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69C67AF-1461-209C-DB45-6BE932DA1E95}"/>
                    </a:ext>
                  </a:extLst>
                </p14:cNvPr>
                <p14:cNvContentPartPr/>
                <p14:nvPr/>
              </p14:nvContentPartPr>
              <p14:xfrm>
                <a:off x="6322114" y="1671326"/>
                <a:ext cx="521640" cy="1200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69C67AF-1461-209C-DB45-6BE932DA1E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13474" y="1662326"/>
                  <a:ext cx="539280" cy="12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AA2C23-A0AD-78F0-3351-61A3F284D380}"/>
                    </a:ext>
                  </a:extLst>
                </p14:cNvPr>
                <p14:cNvContentPartPr/>
                <p14:nvPr/>
              </p14:nvContentPartPr>
              <p14:xfrm>
                <a:off x="6688234" y="1035926"/>
                <a:ext cx="1341720" cy="897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AA2C23-A0AD-78F0-3351-61A3F284D3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79234" y="1026926"/>
                  <a:ext cx="1359360" cy="9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EA440F-91B1-55C5-F4F9-1CE26116BBBE}"/>
                    </a:ext>
                  </a:extLst>
                </p14:cNvPr>
                <p14:cNvContentPartPr/>
                <p14:nvPr/>
              </p14:nvContentPartPr>
              <p14:xfrm>
                <a:off x="8229394" y="840086"/>
                <a:ext cx="142920" cy="156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EA440F-91B1-55C5-F4F9-1CE26116BB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20754" y="831446"/>
                  <a:ext cx="160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86B3293-5FE2-C2B4-68A2-18DE7CC9E140}"/>
                    </a:ext>
                  </a:extLst>
                </p14:cNvPr>
                <p14:cNvContentPartPr/>
                <p14:nvPr/>
              </p14:nvContentPartPr>
              <p14:xfrm>
                <a:off x="8425594" y="809846"/>
                <a:ext cx="106920" cy="327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86B3293-5FE2-C2B4-68A2-18DE7CC9E1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16594" y="801206"/>
                  <a:ext cx="1245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2FC204-28F1-79E5-A7F6-000A59F19BEF}"/>
                    </a:ext>
                  </a:extLst>
                </p14:cNvPr>
                <p14:cNvContentPartPr/>
                <p14:nvPr/>
              </p14:nvContentPartPr>
              <p14:xfrm>
                <a:off x="8606674" y="825326"/>
                <a:ext cx="149760" cy="135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2FC204-28F1-79E5-A7F6-000A59F19B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97674" y="816686"/>
                  <a:ext cx="1674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B1F6F5C-562F-B0A6-53D1-6786D07ADFF7}"/>
                    </a:ext>
                  </a:extLst>
                </p14:cNvPr>
                <p14:cNvContentPartPr/>
                <p14:nvPr/>
              </p14:nvContentPartPr>
              <p14:xfrm>
                <a:off x="8686594" y="811286"/>
                <a:ext cx="264600" cy="156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B1F6F5C-562F-B0A6-53D1-6786D07ADFF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77954" y="802646"/>
                  <a:ext cx="2822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E9F9CC3-0557-61B4-6194-D3879509A004}"/>
                    </a:ext>
                  </a:extLst>
                </p14:cNvPr>
                <p14:cNvContentPartPr/>
                <p14:nvPr/>
              </p14:nvContentPartPr>
              <p14:xfrm>
                <a:off x="9049474" y="992726"/>
                <a:ext cx="55440" cy="87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E9F9CC3-0557-61B4-6194-D3879509A0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40474" y="983726"/>
                  <a:ext cx="73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A3CC387-33A0-C496-D0E9-24B57220A3ED}"/>
                    </a:ext>
                  </a:extLst>
                </p14:cNvPr>
                <p14:cNvContentPartPr/>
                <p14:nvPr/>
              </p14:nvContentPartPr>
              <p14:xfrm>
                <a:off x="9248554" y="769526"/>
                <a:ext cx="82080" cy="159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A3CC387-33A0-C496-D0E9-24B57220A3E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39554" y="760886"/>
                  <a:ext cx="99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C965946-6D5E-A7D0-A47C-3F211E2C569A}"/>
                    </a:ext>
                  </a:extLst>
                </p14:cNvPr>
                <p14:cNvContentPartPr/>
                <p14:nvPr/>
              </p14:nvContentPartPr>
              <p14:xfrm>
                <a:off x="9393274" y="783566"/>
                <a:ext cx="79920" cy="131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C965946-6D5E-A7D0-A47C-3F211E2C56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84634" y="774926"/>
                  <a:ext cx="975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345F6EB-0164-4229-5DF1-5DED7D889138}"/>
                    </a:ext>
                  </a:extLst>
                </p14:cNvPr>
                <p14:cNvContentPartPr/>
                <p14:nvPr/>
              </p14:nvContentPartPr>
              <p14:xfrm>
                <a:off x="9226954" y="705806"/>
                <a:ext cx="151920" cy="91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345F6EB-0164-4229-5DF1-5DED7D88913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17954" y="697166"/>
                  <a:ext cx="1695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460129B-01C6-9681-665A-5859E6FE632B}"/>
                    </a:ext>
                  </a:extLst>
                </p14:cNvPr>
                <p14:cNvContentPartPr/>
                <p14:nvPr/>
              </p14:nvContentPartPr>
              <p14:xfrm>
                <a:off x="9756874" y="652886"/>
                <a:ext cx="43920" cy="24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460129B-01C6-9681-665A-5859E6FE632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47874" y="643886"/>
                  <a:ext cx="61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BA31F30-0980-6404-97C3-1C115A7645F8}"/>
                    </a:ext>
                  </a:extLst>
                </p14:cNvPr>
                <p14:cNvContentPartPr/>
                <p14:nvPr/>
              </p14:nvContentPartPr>
              <p14:xfrm>
                <a:off x="9731314" y="652166"/>
                <a:ext cx="182520" cy="211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BA31F30-0980-6404-97C3-1C115A7645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22674" y="643526"/>
                  <a:ext cx="2001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927D80D-C3D4-0673-F011-7CA42B0609E6}"/>
                    </a:ext>
                  </a:extLst>
                </p14:cNvPr>
                <p14:cNvContentPartPr/>
                <p14:nvPr/>
              </p14:nvContentPartPr>
              <p14:xfrm>
                <a:off x="9951634" y="703286"/>
                <a:ext cx="151920" cy="147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927D80D-C3D4-0673-F011-7CA42B0609E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42994" y="694286"/>
                  <a:ext cx="169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5BDB16B-E7C6-EE60-E23A-BCE918351796}"/>
                    </a:ext>
                  </a:extLst>
                </p14:cNvPr>
                <p14:cNvContentPartPr/>
                <p14:nvPr/>
              </p14:nvContentPartPr>
              <p14:xfrm>
                <a:off x="10108594" y="720206"/>
                <a:ext cx="142200" cy="92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5BDB16B-E7C6-EE60-E23A-BCE91835179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99954" y="711566"/>
                  <a:ext cx="159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5CC189B-ED1A-973E-0778-60796594C66E}"/>
                    </a:ext>
                  </a:extLst>
                </p14:cNvPr>
                <p14:cNvContentPartPr/>
                <p14:nvPr/>
              </p14:nvContentPartPr>
              <p14:xfrm>
                <a:off x="10279954" y="666206"/>
                <a:ext cx="105840" cy="168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5CC189B-ED1A-973E-0778-60796594C66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70954" y="657566"/>
                  <a:ext cx="12348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9BC5F81-DE74-7D83-C0D4-4E862CB328CF}"/>
              </a:ext>
            </a:extLst>
          </p:cNvPr>
          <p:cNvGrpSpPr/>
          <p:nvPr/>
        </p:nvGrpSpPr>
        <p:grpSpPr>
          <a:xfrm>
            <a:off x="10684594" y="573686"/>
            <a:ext cx="927000" cy="433080"/>
            <a:chOff x="10684594" y="573686"/>
            <a:chExt cx="927000" cy="43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9132CA5-B371-9E08-5BF9-B3329FD5557A}"/>
                    </a:ext>
                  </a:extLst>
                </p14:cNvPr>
                <p14:cNvContentPartPr/>
                <p14:nvPr/>
              </p14:nvContentPartPr>
              <p14:xfrm>
                <a:off x="10684594" y="652166"/>
                <a:ext cx="276840" cy="354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9132CA5-B371-9E08-5BF9-B3329FD5557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675954" y="643526"/>
                  <a:ext cx="2944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B6FB693-D6C1-7061-7CA8-DD49C89F13E3}"/>
                    </a:ext>
                  </a:extLst>
                </p14:cNvPr>
                <p14:cNvContentPartPr/>
                <p14:nvPr/>
              </p14:nvContentPartPr>
              <p14:xfrm>
                <a:off x="10997794" y="657566"/>
                <a:ext cx="199800" cy="166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6FB693-D6C1-7061-7CA8-DD49C89F13E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88794" y="648926"/>
                  <a:ext cx="217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4342BF5-DF15-6B62-3EB7-96F32ACECA83}"/>
                    </a:ext>
                  </a:extLst>
                </p14:cNvPr>
                <p14:cNvContentPartPr/>
                <p14:nvPr/>
              </p14:nvContentPartPr>
              <p14:xfrm>
                <a:off x="11116234" y="666206"/>
                <a:ext cx="14292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4342BF5-DF15-6B62-3EB7-96F32ACECA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107594" y="657566"/>
                  <a:ext cx="160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CDB77C0-C117-BA23-4EFD-6CB0ECCB23BC}"/>
                    </a:ext>
                  </a:extLst>
                </p14:cNvPr>
                <p14:cNvContentPartPr/>
                <p14:nvPr/>
              </p14:nvContentPartPr>
              <p14:xfrm>
                <a:off x="11286154" y="666206"/>
                <a:ext cx="325440" cy="158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CDB77C0-C117-BA23-4EFD-6CB0ECCB23B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277154" y="657566"/>
                  <a:ext cx="3430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7462811-AC5E-C8E3-3389-F9734F6A6405}"/>
                    </a:ext>
                  </a:extLst>
                </p14:cNvPr>
                <p14:cNvContentPartPr/>
                <p14:nvPr/>
              </p14:nvContentPartPr>
              <p14:xfrm>
                <a:off x="11456074" y="573686"/>
                <a:ext cx="129600" cy="53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7462811-AC5E-C8E3-3389-F9734F6A640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447074" y="565046"/>
                  <a:ext cx="147240" cy="7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D1B7591-F35C-9295-2615-F6942190F93C}"/>
                  </a:ext>
                </a:extLst>
              </p14:cNvPr>
              <p14:cNvContentPartPr/>
              <p14:nvPr/>
            </p14:nvContentPartPr>
            <p14:xfrm>
              <a:off x="1211914" y="1120886"/>
              <a:ext cx="3232080" cy="2498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D1B7591-F35C-9295-2615-F6942190F93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203274" y="1111886"/>
                <a:ext cx="3249720" cy="251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6847B35-3963-1BF7-A11F-2AA3DF561F21}"/>
              </a:ext>
            </a:extLst>
          </p:cNvPr>
          <p:cNvGrpSpPr/>
          <p:nvPr/>
        </p:nvGrpSpPr>
        <p:grpSpPr>
          <a:xfrm>
            <a:off x="1866754" y="3618206"/>
            <a:ext cx="1508400" cy="2382120"/>
            <a:chOff x="1866754" y="3618206"/>
            <a:chExt cx="1508400" cy="238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AA8132B-E622-F61B-2A6D-C7C0D39BE7A6}"/>
                    </a:ext>
                  </a:extLst>
                </p14:cNvPr>
                <p14:cNvContentPartPr/>
                <p14:nvPr/>
              </p14:nvContentPartPr>
              <p14:xfrm>
                <a:off x="1866754" y="3618206"/>
                <a:ext cx="445680" cy="2338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AA8132B-E622-F61B-2A6D-C7C0D39BE7A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58114" y="3609206"/>
                  <a:ext cx="463320" cy="23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85B8E0-03E8-C2CE-9D5A-5647FBE7D6D9}"/>
                    </a:ext>
                  </a:extLst>
                </p14:cNvPr>
                <p14:cNvContentPartPr/>
                <p14:nvPr/>
              </p14:nvContentPartPr>
              <p14:xfrm>
                <a:off x="2429434" y="5826086"/>
                <a:ext cx="14400" cy="174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85B8E0-03E8-C2CE-9D5A-5647FBE7D6D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20434" y="5817086"/>
                  <a:ext cx="320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A469DF5-4A01-5993-1E28-FF57BE00116A}"/>
                    </a:ext>
                  </a:extLst>
                </p14:cNvPr>
                <p14:cNvContentPartPr/>
                <p14:nvPr/>
              </p14:nvContentPartPr>
              <p14:xfrm>
                <a:off x="2351314" y="5824646"/>
                <a:ext cx="129240" cy="40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A469DF5-4A01-5993-1E28-FF57BE00116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42674" y="5816006"/>
                  <a:ext cx="1468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C977002-5596-64E0-4044-CC7722886CAE}"/>
                    </a:ext>
                  </a:extLst>
                </p14:cNvPr>
                <p14:cNvContentPartPr/>
                <p14:nvPr/>
              </p14:nvContentPartPr>
              <p14:xfrm>
                <a:off x="2507914" y="5840846"/>
                <a:ext cx="100440" cy="131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C977002-5596-64E0-4044-CC7722886CA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98914" y="5832206"/>
                  <a:ext cx="1180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25BD3E3-D8DD-5362-A650-097A2502C437}"/>
                    </a:ext>
                  </a:extLst>
                </p14:cNvPr>
                <p14:cNvContentPartPr/>
                <p14:nvPr/>
              </p14:nvContentPartPr>
              <p14:xfrm>
                <a:off x="2664874" y="5833646"/>
                <a:ext cx="13320" cy="5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25BD3E3-D8DD-5362-A650-097A2502C43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55874" y="5825006"/>
                  <a:ext cx="309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C8019B2-1D4B-825E-9E86-E139AC206245}"/>
                    </a:ext>
                  </a:extLst>
                </p14:cNvPr>
                <p14:cNvContentPartPr/>
                <p14:nvPr/>
              </p14:nvContentPartPr>
              <p14:xfrm>
                <a:off x="2636794" y="5786486"/>
                <a:ext cx="102960" cy="146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C8019B2-1D4B-825E-9E86-E139AC20624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27794" y="5777846"/>
                  <a:ext cx="120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1199D9F-196E-E81C-23AA-DB13CFCA3A52}"/>
                    </a:ext>
                  </a:extLst>
                </p14:cNvPr>
                <p14:cNvContentPartPr/>
                <p14:nvPr/>
              </p14:nvContentPartPr>
              <p14:xfrm>
                <a:off x="2757394" y="5799806"/>
                <a:ext cx="25920" cy="164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1199D9F-196E-E81C-23AA-DB13CFCA3A5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48754" y="5791166"/>
                  <a:ext cx="435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A7BDED4-B065-7DC7-07CD-CBDE58B98C1C}"/>
                    </a:ext>
                  </a:extLst>
                </p14:cNvPr>
                <p14:cNvContentPartPr/>
                <p14:nvPr/>
              </p14:nvContentPartPr>
              <p14:xfrm>
                <a:off x="2703754" y="5773166"/>
                <a:ext cx="211680" cy="155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A7BDED4-B065-7DC7-07CD-CBDE58B98C1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95114" y="5764166"/>
                  <a:ext cx="229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270AD84-A0AC-4A84-3910-E72DC2F97707}"/>
                    </a:ext>
                  </a:extLst>
                </p14:cNvPr>
                <p14:cNvContentPartPr/>
                <p14:nvPr/>
              </p14:nvContentPartPr>
              <p14:xfrm>
                <a:off x="2988874" y="5692166"/>
                <a:ext cx="120960" cy="265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270AD84-A0AC-4A84-3910-E72DC2F9770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79874" y="5683166"/>
                  <a:ext cx="1386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622C343-7D0E-C377-0D16-4EF125DA0194}"/>
                    </a:ext>
                  </a:extLst>
                </p14:cNvPr>
                <p14:cNvContentPartPr/>
                <p14:nvPr/>
              </p14:nvContentPartPr>
              <p14:xfrm>
                <a:off x="3134314" y="5799806"/>
                <a:ext cx="240840" cy="137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622C343-7D0E-C377-0D16-4EF125DA01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25674" y="5791166"/>
                  <a:ext cx="258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33D9351-16DB-CB07-912A-A50DC46C2777}"/>
                    </a:ext>
                  </a:extLst>
                </p14:cNvPr>
                <p14:cNvContentPartPr/>
                <p14:nvPr/>
              </p14:nvContentPartPr>
              <p14:xfrm>
                <a:off x="3265714" y="5707286"/>
                <a:ext cx="88920" cy="536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33D9351-16DB-CB07-912A-A50DC46C27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56714" y="5698286"/>
                  <a:ext cx="10656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FC9E962-3D4E-08E4-0681-13BBC61EB2E8}"/>
              </a:ext>
            </a:extLst>
          </p:cNvPr>
          <p:cNvGrpSpPr/>
          <p:nvPr/>
        </p:nvGrpSpPr>
        <p:grpSpPr>
          <a:xfrm>
            <a:off x="3604834" y="5721326"/>
            <a:ext cx="391320" cy="171360"/>
            <a:chOff x="3604834" y="5721326"/>
            <a:chExt cx="391320" cy="17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631594C-4210-AFBB-26F9-7943C439C797}"/>
                    </a:ext>
                  </a:extLst>
                </p14:cNvPr>
                <p14:cNvContentPartPr/>
                <p14:nvPr/>
              </p14:nvContentPartPr>
              <p14:xfrm>
                <a:off x="3604834" y="5770646"/>
                <a:ext cx="115200" cy="122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631594C-4210-AFBB-26F9-7943C439C7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95834" y="5762006"/>
                  <a:ext cx="1328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3605560-F716-D8C4-70D0-7D2018A2CA8C}"/>
                    </a:ext>
                  </a:extLst>
                </p14:cNvPr>
                <p14:cNvContentPartPr/>
                <p14:nvPr/>
              </p14:nvContentPartPr>
              <p14:xfrm>
                <a:off x="3732994" y="5752646"/>
                <a:ext cx="209880" cy="139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3605560-F716-D8C4-70D0-7D2018A2CA8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24354" y="5744006"/>
                  <a:ext cx="227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52D5168-12F2-0D86-8611-A7C1C66A8BF9}"/>
                    </a:ext>
                  </a:extLst>
                </p14:cNvPr>
                <p14:cNvContentPartPr/>
                <p14:nvPr/>
              </p14:nvContentPartPr>
              <p14:xfrm>
                <a:off x="3850354" y="5721326"/>
                <a:ext cx="145800" cy="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52D5168-12F2-0D86-8611-A7C1C66A8BF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41354" y="5712686"/>
                  <a:ext cx="16344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8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39EF46-FEF7-0551-FE54-41EC6226859A}"/>
              </a:ext>
            </a:extLst>
          </p:cNvPr>
          <p:cNvSpPr txBox="1"/>
          <p:nvPr/>
        </p:nvSpPr>
        <p:spPr>
          <a:xfrm>
            <a:off x="166760" y="251816"/>
            <a:ext cx="40750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/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Тепер трохи поговоримо про </a:t>
            </a:r>
            <a: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Spring.</a:t>
            </a:r>
            <a:b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b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Цей фреймворк нац</a:t>
            </a:r>
            <a:r>
              <a:rPr lang="uk-UA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ілений на </a:t>
            </a:r>
            <a: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IoC, </a:t>
            </a:r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тобто розробку з оберненими залежностями... </a:t>
            </a:r>
            <a:r>
              <a:rPr lang="ru-RU" dirty="0">
                <a:solidFill>
                  <a:srgbClr val="000000"/>
                </a:solidFill>
                <a:latin typeface="Aptos" panose="020B0004020202020204" pitchFamily="34" charset="0"/>
              </a:rPr>
              <a:t>м</a:t>
            </a:r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ало що кажуть ц</a:t>
            </a:r>
            <a:r>
              <a:rPr lang="uk-UA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і два слова.</a:t>
            </a:r>
          </a:p>
          <a:p>
            <a:pPr marL="0" algn="l" rtl="0" eaLnBrk="1" latinLnBrk="0" hangingPunct="1"/>
            <a:endParaRPr lang="uk-UA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0" algn="l" rtl="0" eaLnBrk="1" latinLnBrk="0" hangingPunct="1"/>
            <a:r>
              <a:rPr lang="uk-UA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Він дає можливість зберігати наші об’єкти у контент - величезний буфер (бочку даних) – і їх по різному підв’язувати, </a:t>
            </a:r>
            <a:r>
              <a:rPr lang="uk-UA" dirty="0">
                <a:solidFill>
                  <a:srgbClr val="000000"/>
                </a:solidFill>
                <a:latin typeface="Aptos" panose="020B0004020202020204" pitchFamily="34" charset="0"/>
              </a:rPr>
              <a:t>в</a:t>
            </a:r>
            <a:r>
              <a:rPr lang="uk-UA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икористовувати і т.д.</a:t>
            </a:r>
          </a:p>
          <a:p>
            <a:pPr marL="0" algn="l" rtl="0" eaLnBrk="1" latinLnBrk="0" hangingPunct="1"/>
            <a:endParaRPr lang="uk-UA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0" algn="l" rtl="0" eaLnBrk="1" latinLnBrk="0" hangingPunct="1"/>
            <a:r>
              <a:rPr lang="uk-UA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Основна одиниця </a:t>
            </a:r>
            <a: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@Bean, </a:t>
            </a:r>
            <a:r>
              <a:rPr lang="ru-RU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в</a:t>
            </a:r>
            <a:r>
              <a:rPr lang="uk-UA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ін і є тим самим способом підв’язати їх. Бінами можуть бути лише функції які повертають значення.</a:t>
            </a:r>
            <a:endParaRPr lang="uk-U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867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294</Words>
  <Application>Microsoft Office PowerPoint</Application>
  <PresentationFormat>Widescreen</PresentationFormat>
  <Paragraphs>43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Мій Telegram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Serhii Remez</dc:creator>
  <cp:lastModifiedBy>Serhii Remez</cp:lastModifiedBy>
  <cp:revision>20</cp:revision>
  <dcterms:created xsi:type="dcterms:W3CDTF">2025-03-17T16:37:51Z</dcterms:created>
  <dcterms:modified xsi:type="dcterms:W3CDTF">2025-06-07T17:04:19Z</dcterms:modified>
</cp:coreProperties>
</file>