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5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50:24.9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0 391 24575,'3'-4'0,"0"0"0,0 0 0,0 0 0,0 1 0,0-1 0,1 1 0,-1 0 0,1 0 0,0 0 0,0 0 0,0 1 0,6-3 0,8-7 0,-6 1 0,0-1 0,-1 0 0,-1 0 0,0-2 0,0 1 0,-1-1 0,-1 0 0,13-30 0,-16 31 0,0 0 0,0 0 0,-2-1 0,0 0 0,0 0 0,-1 0 0,-1 0 0,0 0 0,-1 0 0,-3-24 0,-3 25 0,-2 18 0,-4 22 0,6 12 0,1 1 0,3 0 0,1 0 0,7 64 0,27 91 0,-31-182-195,1 0 0,0-1 0,1 1 0,0-1 0,1 0 0,6 12 0,0-8-6631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6:22:35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0 248 24575,'2'-4'0,"0"1"0,0-1 0,0 0 0,1 1 0,0 0 0,-1-1 0,1 1 0,0 0 0,0 1 0,4-4 0,4-4 0,53-53 0,-44 44 0,0 0 0,-1-1 0,28-41 0,-39 44 0,-17 22 0,-17 29 0,-66 234-1365,89-256-5461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6:22:39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535 0 24575,'-14'1'0,"0"0"0,-1 1 0,1 1 0,0 0 0,0 1 0,1 1 0,-1 0 0,1 1 0,-24 13 0,-8 10 0,-57 47 0,19-14 0,71-53 0,0 1 0,1 0 0,0 1 0,0-1 0,1 2 0,1 0 0,0 0 0,0 1 0,1 0 0,-9 21 0,13-24 0,0 0 0,0 1 0,1-1 0,0 1 0,1 0 0,1 0 0,0 0 0,0 0 0,1 0 0,0 0 0,1 0 0,0 0 0,1 0 0,0-1 0,4 14 0,3-6 0,-1 0 0,2-1 0,1 0 0,0-1 0,1 0 0,0-1 0,1 0 0,1-1 0,1-1 0,0 0 0,0-1 0,28 17 0,-25-20 0,0-1 0,0 0 0,1-1 0,0-2 0,0 1 0,0-2 0,1-1 0,-1 0 0,1-1 0,0-2 0,0 0 0,33-4 0,-43 2 0,-1 0 0,1-1 0,-1 0 0,1 0 0,-1-1 0,0 0 0,0-1 0,-1 0 0,1-1 0,10-8 0,0-3 0,1 0 0,29-36 0,-37 38 0,-1 0 0,-1-1 0,0-1 0,-1 0 0,-1 0 0,0-1 0,-2 1 0,0-2 0,6-32 0,-6 16 0,-3 0 0,-1 0 0,-1 0 0,-5-50 0,1 70-91,0 1 0,-1-1 0,0 1 0,-1-1 0,0 1 0,-2 1 0,1-1 0,-2 1 0,0 0 0,0 1 0,-1-1 0,-1 2 0,0-1 0,-19-16 0,20 22-6735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6:22:43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15 129 24575,'0'0'0,"-1"0"0,0-1 0,0 1 0,0 0 0,0-1 0,1 1 0,-1-1 0,0 0 0,0 1 0,1-1 0,-1 0 0,0 1 0,1-1 0,-1 0 0,1 0 0,-1 1 0,1-1 0,-1 0 0,1 0 0,0 0 0,-1 0 0,1 0 0,0 1 0,0-1 0,0 0 0,-1 0 0,1 0 0,0 0 0,0 0 0,0 0 0,1 0 0,-1 0 0,0 0 0,0 0 0,0 0 0,1 1 0,-1-1 0,1-1 0,10-37 0,-7 34 0,-1 0 0,1 1 0,0-1 0,1 1 0,-1 0 0,1 0 0,-1 1 0,1 0 0,1-1 0,-1 2 0,0-1 0,1 0 0,-1 1 0,1 0 0,-1 1 0,1-1 0,0 1 0,0 0 0,0 0 0,0 1 0,0 0 0,0 0 0,0 0 0,0 1 0,0 0 0,0 0 0,9 3 0,-14-3 0,1-1 0,-1 1 0,1 0 0,-1 0 0,1 0 0,-1 0 0,0 0 0,1 0 0,-1 0 0,0 0 0,0 0 0,0 1 0,0-1 0,0 0 0,0 1 0,0-1 0,0 1 0,-1-1 0,1 1 0,0-1 0,-1 1 0,1 2 0,-1-1 0,0 1 0,0-1 0,0 1 0,0-1 0,0 1 0,-1 0 0,0-1 0,1 1 0,-1-1 0,-2 4 0,-1 2 0,0 0 0,-1 0 0,0 0 0,0-1 0,-1 0 0,-11 13 0,-27 18 0,27-24 0,1 0 0,0 0 0,-23 32 0,38-46 0,1-1 0,-1 1 0,1 0 0,-1-1 0,1 1 0,-1 0 0,1 0 0,0-1 0,-1 1 0,1 0 0,0 0 0,0 0 0,0-1 0,-1 1 0,1 0 0,0 0 0,0 0 0,0 0 0,0-1 0,1 1 0,-1 0 0,0 0 0,0 0 0,0-1 0,1 1 0,-1 0 0,0 0 0,1-1 0,-1 1 0,1 1 0,1-1 0,-1 0 0,1 1 0,0-1 0,-1 0 0,1 0 0,0 0 0,0 0 0,0-1 0,0 1 0,0 0 0,4 0 0,57 3 0,-60-4 0,16 0-273,0-1 0,-1 0 0,1-2 0,21-5 0,-28 5-6553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6:22:44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1 171 24575,'52'-15'0,"-25"13"0,0 2 0,1 1 0,41 7 0,11 0 0,-32-6 0,-30-3 0,-1 2 0,1 0 0,-1 1 0,1 1 0,-1 0 0,19 7 0,-35-10 0,-1 0 0,1 0 0,-1 0 0,0 1 0,1-1 0,-1 0 0,0 0 0,0 0 0,1 0 0,-1 1 0,0-1 0,1 0 0,-1 0 0,0 0 0,0 1 0,1-1 0,-1 0 0,0 1 0,0-1 0,0 0 0,1 0 0,-1 1 0,0-1 0,0 0 0,0 1 0,0-1 0,0 0 0,0 1 0,0-1 0,1 1 0,-1-1 0,0 0 0,0 1 0,0-1 0,-1 0 0,1 1 0,0-1 0,0 1 0,-12 13 0,-26 9 0,35-21 0,-14 5 0,14-6 0,0 0 0,0 0 0,0 0 0,0 0 0,0 1 0,0-1 0,1 1 0,-1-1 0,0 1 0,1 0 0,0 0 0,-1 0 0,1 1 0,0-1 0,0 0 0,-3 5 0,5-7 0,0 0 0,0 1 0,0-1 0,0 0 0,0 1 0,0-1 0,0 0 0,0 1 0,0-1 0,0 0 0,0 1 0,0-1 0,0 0 0,0 1 0,0-1 0,0 0 0,1 1 0,-1-1 0,0 0 0,0 0 0,0 1 0,0-1 0,1 0 0,-1 1 0,0-1 0,0 0 0,1 0 0,-1 0 0,0 1 0,0-1 0,1 0 0,-1 0 0,0 0 0,1 0 0,-1 1 0,0-1 0,1 0 0,15-3 0,13-13 0,-18 4 0,-1 0 0,-1 0 0,0-1 0,-1 0 0,0 0 0,11-27 0,-18 35 0,0 1 0,0 0 0,0 0 0,0-1 0,0 1 0,-1 0 0,0-1 0,0 1 0,0 0 0,-1-1 0,1 1 0,-1 0 0,0 0 0,0-1 0,-1 1 0,1 0 0,-1 0 0,0 0 0,0 0 0,0 1 0,0-1 0,-1 0 0,0 1 0,1 0 0,-1 0 0,-1 0 0,1 0 0,-6-5 0,1 3-79,0 0 0,0 0 0,-1 1 0,1 0-1,-12-3 1,9 3-811,0-1-5936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6:22:45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1 144 24575,'0'-11'0,"0"1"0,0 0 0,1-1 0,1 1 0,0 0 0,0 0 0,5-12 0,-6 19 0,1-1 0,-1 1 0,1 0 0,0 0 0,1 1 0,-1-1 0,0 0 0,1 1 0,-1-1 0,1 1 0,0 0 0,0 0 0,0 0 0,0 0 0,0 1 0,0-1 0,0 1 0,1-1 0,-1 1 0,0 0 0,1 1 0,-1-1 0,1 1 0,6-1 0,-4 1 0,0-1 0,0 1 0,0 0 0,0 1 0,-1-1 0,1 1 0,0 1 0,0-1 0,0 1 0,-1 0 0,1 0 0,-1 1 0,1-1 0,-1 1 0,6 5 0,-8-6 0,0 1 0,-1 0 0,1 0 0,-1 0 0,0 0 0,1 1 0,-2-1 0,1 0 0,0 1 0,-1-1 0,1 1 0,-1 0 0,0-1 0,-1 1 0,1 0 0,0 0 0,-1 0 0,0 0 0,0-1 0,0 1 0,-1 0 0,1 0 0,-1 0 0,0 0 0,-1 3 0,0 0 0,-1 0 0,0-1 0,0 1 0,0-1 0,-1 0 0,0 0 0,0 0 0,-1-1 0,1 1 0,-1-1 0,-1 0 0,1 0 0,-1-1 0,-10 7 0,6-4 0,1 1 0,0-1 0,0 1 0,-9 12 0,17-19 0,1 0 0,-1-1 0,1 1 0,-1-1 0,1 1 0,-1 0 0,1 0 0,-1-1 0,1 1 0,-1 0 0,1 0 0,0-1 0,0 1 0,-1 0 0,1 0 0,0 0 0,0 0 0,0-1 0,0 1 0,0 0 0,0 0 0,0 0 0,0 0 0,0-1 0,0 1 0,1 0 0,-1 0 0,0 0 0,1 0 0,-1-1 0,1 2 0,1 0 0,-1-1 0,1 0 0,0 0 0,0 0 0,0 0 0,0 0 0,0 0 0,0 0 0,0-1 0,0 1 0,0-1 0,3 1 0,73 1 0,-70-2 0,36 0-56,-30 1-162,1-1 0,0 0 0,0-1-1,0-1 1,21-5 0,-25 3-6608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6:22:47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1 231 24575,'654'0'0,"-624"6"0,-30-6 0,1 0 0,-1 0 0,1 1 0,-1-1 0,1 1 0,-1-1 0,1 0 0,-1 1 0,1-1 0,-1 1 0,0-1 0,1 1 0,-1-1 0,0 1 0,1-1 0,-1 1 0,0 0 0,0-1 0,1 1 0,-1-1 0,0 1 0,0 0 0,0-1 0,0 1 0,0 0 0,-1 2 0,0 0 0,0 0 0,0 0 0,0-1 0,-1 1 0,0-1 0,1 1 0,-1-1 0,0 0 0,0 1 0,0-1 0,0 0 0,0 0 0,-1 0 0,-2 1 0,4-2 0,0 1 0,-1-1 0,1 0 0,0 0 0,-1 0 0,1 0 0,-1 0 0,1 0 0,-1 0 0,1 0 0,-1-1 0,0 1 0,1 0 0,-1-1 0,0 0 0,0 1 0,-2-1 0,4-1 0,0 0 0,-1 0 0,1 1 0,0-1 0,0 0 0,0 0 0,0 0 0,0 0 0,0 0 0,0 0 0,0 0 0,0 1 0,0-1 0,0 0 0,1 0 0,-1 0 0,0 0 0,1 0 0,-1 1 0,0-1 0,1 0 0,0-1 0,37-61 0,-35 60 0,1-1 0,-1 0 0,0 0 0,0-1 0,-1 1 0,0-1 0,1 1 0,-1-1 0,-1 0 0,1 0 0,-1 0 0,0 0 0,0 0 0,0 0 0,-1 0 0,0 0 0,0 0 0,0 0 0,0 0 0,-1 0 0,0 0 0,0 0 0,0 0 0,-1 0 0,0 0 0,1 0 0,-2 1 0,1-1 0,-1 1 0,1 0 0,-1-1 0,0 1 0,-1 0 0,1 1 0,-1-1 0,1 1 0,-1-1 0,0 1 0,-1 0 0,1 1 0,0-1 0,-9-3 0,3 1-195,-1 0 0,1 0 0,-1 1 0,0 1 0,0 0 0,-12-2 0,9 4-6631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6:53:36.7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2671 169 24575,'-14'-1'0,"1"-1"0,-1-1 0,1 0 0,0-1 0,0 0 0,-19-10 0,-31-8 0,-154-25 0,146 34 0,43 7 0,0 1 0,-41-2 0,33 6 0,0-1 0,-68-14 0,49 7 0,0 3 0,0 3 0,-103 6 0,38 0 0,75-1 0,-82 15 0,40-3 0,15 0 0,49-8 0,1-2 0,-26 2 0,11-1 0,1 1 0,-1 1 0,-43 16 0,12-3 0,-17 4 0,-103 45 0,136-43 0,2 2 0,2 2 0,-62 50 0,34-25 0,60-43 0,1-1 0,0 2 0,1 0 0,1 1 0,0 0 0,0 1 0,2 0 0,0 1 0,0 0 0,-9 23 0,16-30 0,0 0 0,1 0 0,1 0 0,-1 1 0,2-1 0,-1 1 0,1-1 0,1 1 0,-1-1 0,2 1 0,-1 0 0,2-1 0,-1 1 0,1-1 0,0 1 0,1-1 0,0 0 0,1 0 0,0 0 0,0-1 0,1 1 0,7 9 0,28 39 0,2-3 0,3-1 0,2-2 0,56 46 0,87 41 0,-84-65 0,-46-35 0,2-3 0,125 52 0,-139-66 0,1-3 0,72 19 0,103 27 0,-113-40 0,106 19 0,-21-11 0,-113-19 0,-38-5 0,87 5 0,552-15 0,-653 0 0,-1-2 0,0-1 0,57-17 0,-38 9 0,-22 6 0,0-2 0,-1 0 0,0-2 0,-1-1 0,0-1 0,-1 0 0,0-2 0,25-22 0,-35 22 0,-1-1 0,0 0 0,-2-1 0,15-26 0,-22 36 0,5-11 0,0 0 0,-1 0 0,-1-1 0,-1-1 0,-1 1 0,0-1 0,3-40 0,-4-7 0,-6-72 0,-1 40 0,3 81 0,-2 0 0,0 0 0,-1 1 0,-1-1 0,0 1 0,-1 0 0,-1 0 0,-1 0 0,-1 1 0,0 0 0,-18-26 0,-6-1 0,-2 2 0,-62-59 0,75 82 0,0 1 0,-1 2 0,-33-19 0,19 13 0,-192-109 0,-167-69 0,376 190 0,9 5-227,-1 0-1,1 1 1,-1 0-1,0 1 1,-12-1-1,-2 0-6598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6:53:39.1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24575,'1'5'0,"1"0"0,0 0 0,0-1 0,0 1 0,1-1 0,-1 0 0,1 1 0,0-1 0,0 0 0,6 4 0,3 8 0,35 54 0,-27-38 0,1-2 0,36 42 0,-3-2 0,-40-50 0,30 34 0,-17-24 0,26 38 0,-2-2 0,-1 0 0,-37-46 0,0-1 0,2-1 0,0 0 0,1-1 0,1-1 0,24 18 0,-40-33 0,-1 0 0,1-1 0,0 0 0,-1 1 0,1-1 0,0 1 0,0-1 0,-1 0 0,1 1 0,0-1 0,0 0 0,0 0 0,-1 0 0,1 1 0,0-1 0,0 0 0,0 0 0,0 0 0,-1-1 0,1 1 0,0 0 0,0 0 0,0 0 0,-1 0 0,1-1 0,0 1 0,0 0 0,-1-1 0,3 0 0,-2-1 0,0 1 0,1-1 0,-1 0 0,0 0 0,0 0 0,0 1 0,0-1 0,0 0 0,-1 0 0,1 0 0,0-4 0,4-62 0,-5 62 0,0-25 0,-2-1 0,-1 1 0,-14-59 0,11 57 0,5 25 0,0 1 0,0-1 0,-1 1 0,0-1 0,0 1 0,-1 0 0,0 0 0,0 0 0,-7-11 0,10 18 0,0 0 0,-1 0 0,1 0 0,0 0 0,-1 0 0,1 0 0,0 0 0,0 0 0,-1 0 0,1 0 0,0 0 0,-1 0 0,1 0 0,0 0 0,-1 0 0,1 0 0,0 0 0,0 1 0,-1-1 0,1 0 0,0 0 0,0 0 0,-1 0 0,1 0 0,0 1 0,0-1 0,-1 0 0,1 0 0,0 1 0,0-1 0,0 0 0,0 0 0,-1 1 0,1-1 0,0 0 0,0 0 0,0 1 0,0-1 0,0 0 0,0 0 0,0 1 0,0-1 0,0 0 0,0 1 0,0-1 0,0 0 0,0 1 0,0-1 0,0 0 0,0 0 0,0 1 0,0-1 0,0 0 0,0 1 0,-2 20 0,2 4 0,1 0 0,2 0 0,1 0 0,0 0 0,15 43 0,8 43 0,-26-108 0,0 0 0,-1 0 0,1 0 0,-1 0 0,0 0 0,0 0 0,0 0 0,0 0 0,0 1 0,-1-1 0,0 0 0,1 0 0,-1 0 0,0 0 0,-1 0 0,1-1 0,0 1 0,-1 0 0,1 0 0,-1-1 0,-3 4 0,2-4 0,0 0 0,-1 0 0,1 0 0,0-1 0,-1 1 0,1-1 0,-1 0 0,1 0 0,-1-1 0,0 1 0,1-1 0,-1 1 0,0-1 0,1 0 0,-1-1 0,0 1 0,1-1 0,-5 0 0,-46-11 0,-67-23 0,-35-7 0,78 20-1365,56 16-5461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6:59:23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1110 361 24575,'-426'0'0,"401"1"0,0 1 0,0 2 0,1 0 0,-43 14 0,14 0 0,-53 26 0,76-27 0,1 2 0,0 1 0,1 1 0,2 1 0,0 1 0,-38 45 0,12-14 0,45-46 0,0 0 0,1 1 0,0 0 0,0 1 0,1-1 0,1 1 0,-1 0 0,1 0 0,1 1 0,-3 13 0,1 2 0,0 0 0,2 0 0,1 30 0,1-8 0,7 50 0,-4-79 0,2 0 0,0 0 0,1 0 0,1 0 0,12 25 0,-3-18 0,1-1 0,1 0 0,1-1 0,1-1 0,1-1 0,41 35 0,-32-30 0,-12-12 0,1-1 0,0-1 0,1 0 0,30 14 0,86 34 0,-120-55 0,19 6 0,57 13 0,14 4 0,53 20 0,171 30 0,-283-69 0,75 12 0,52 13 0,-132-26 0,51 5 0,15 4 0,88 14 0,86 14 0,-188-31 0,-56-8 0,61 3 0,-59-7 0,52 10 0,-52-6 0,53 2 0,-55-6 0,55 11 0,-54-7 0,55 2 0,-40-7 0,90 15 0,84 17 0,-189-29 0,46 2 0,-48-6 0,60 11 0,-53-5 0,0-2 0,49 0 0,-2-1 0,12 11 0,-66-9 0,53 4 0,79 6-258,-110-7 101,75 0 1,-54-11 156,-35 0 0,1 2 0,0 2 0,67 11 0,-33-1 0,0-4 0,1-3 0,119-8 0,-49 0 0,761 3 0,-886-1 0,0-2 0,42-9 0,-40 6 0,0 1 0,29-1 0,-17 6 95,0-3 0,-1-1 1,0-1-1,0-3 0,51-16 0,-66 18-95,0 0 0,1 2 0,-1 1 0,1 1 0,33 1 0,-25 0 0,-1-1 0,38-6 0,14-4 0,1 4 0,1 3 0,101 8 0,-37 0 0,-56-1 0,106-5 0,-121-13 0,-58 11 0,0 1 0,26-3 0,148-13 0,2-14 0,25-25 0,-117 28 0,-68 21 0,16-3 0,-1-3 0,0-1 0,85-44 0,-72 27 0,-41 23 0,-1-1 0,0 0 0,-1-2 0,-1-1 0,29-25 0,4-8 0,-35 33 0,0 0 0,21-26 0,-14 10 0,-4 7 0,-1-2 0,-1 0 0,25-45 0,-30 41 0,0 0 0,-2-1 0,-1 0 0,6-35 0,-14 54 0,-1 0 0,-1-1 0,0 1 0,-1 0 0,0-1 0,0 1 0,-2 0 0,0-1 0,0 1 0,-1 0 0,0 0 0,-1 0 0,-1 1 0,-5-12 0,-22-37 0,-2 1 0,-4 2 0,-1 2 0,-90-97 0,96 124 0,0 1 0,-2 2 0,-1 2 0,-43-22 0,-52-33 0,106 63 0,0 1 0,-2 2 0,1 0 0,-48-12 0,-36-16 0,59 20 0,-91-22 0,13 5 0,96 27 0,-54-7 0,19 3 0,-114-18 0,32 16 0,5 0 0,104 11 0,-58-1 0,63 5 0,-1-1 0,-43-9 0,35 3 0,0 3 0,-87 1 0,-4 0 0,47-12 0,65 11 0,-1 0 0,-32-1 0,-92 8 0,-61-4 0,109-14 0,67 10 0,-59-5 0,-594 9 0,332 5 0,-133-3 0,464 1 0,0 2 0,-45 10 0,43-8 0,0 0 0,-32 2 0,-60-8 0,74-1 0,0 2 0,0 2 0,-65 11 0,-48 9 0,20-4 0,97-13 0,-79 2 0,81-7 0,0 2 0,-52 9 0,43-4 0,1-1 0,-84-3 0,-6 1 0,34 12 0,68-9 0,-57 3 0,53-9 0,1 2 0,-64 12 0,74-10 0,0-2 0,-47 1 0,50-4 0,-1 1 0,1 1 0,-42 9 0,40-5 0,-1-2 0,-52 3 0,51-6 0,1 2 0,-46 9 0,20-2 0,0-3 0,0-2 0,-1-2 0,-84-7 0,19 2 0,72 4 0,-70 12 0,68-6 0,-63 1 0,72-7 0,-65 12 0,65-7 0,-67 3 0,-121-11-1365,199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6:59:34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 24575,'42'1'0,"-14"0"0,0-2 0,0 0 0,49-9 0,-41 4 0,0 2 0,0 2 0,0 1 0,42 4 0,10 0 0,33 6 0,5 0 0,51 9 0,51-1 0,-51 1 0,17-1 0,-99-19 0,128 4 0,-157 7 0,-35-5 0,48 2 0,1121-7 0,-1248 2 0,19 0 0,0-1 0,0-2 0,-57-9 0,53 6 0,0 1 0,0 1 0,0 2 0,-45 4 0,-5 0 0,-534-3 0,440-18 0,-1322 19 0,1359 17 0,75-21 0,47 1 0,0 1 0,0 0 0,0 2 0,0 0 0,0 1 0,-31 7 0,49-9 0,0 0 0,0 0 0,0 0 0,0 0 0,0 0 0,0 1 0,0-1 0,0 0 0,0 0 0,0 0 0,1 0 0,-1 0 0,0 0 0,0 0 0,0 1 0,0-1 0,0 0 0,0 0 0,0 0 0,0 0 0,0 0 0,0 0 0,0 1 0,0-1 0,0 0 0,0 0 0,0 0 0,0 0 0,0 0 0,0 0 0,0 0 0,0 1 0,0-1 0,0 0 0,-1 0 0,1 0 0,0 0 0,0 0 0,0 0 0,0 0 0,0 1 0,0-1 0,0 0 0,0 0 0,0 0 0,-1 0 0,1 0 0,0 0 0,0 0 0,0 0 0,0 0 0,0 0 0,0 0 0,0 0 0,-1 0 0,1 0 0,0 0 0,0 0 0,0 0 0,0 0 0,18 4 0,25-1 0,2449-4 0,-2439-8 129,-16 2-1623,-24 5-5332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50:25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616 199 24575,'0'-5'0,"-1"1"0,1-1 0,-1 1 0,0-1 0,0 1 0,0-1 0,-1 1 0,1 0 0,-1 0 0,0-1 0,-1 2 0,1-1 0,-1 0 0,1 0 0,-5-3 0,1 0 0,-1 1 0,-1-1 0,1 2 0,-1-1 0,0 1 0,-17-8 0,5 4 0,-1 2 0,0 0 0,0 1 0,-1 1 0,-35-3 0,40 6 0,0 1 0,0 1 0,0 0 0,0 2 0,-22 3 0,33-3 0,0 0 0,-1 0 0,1 0 0,1 0 0,-1 1 0,0 0 0,1 1 0,-1-1 0,1 1 0,0 0 0,0 0 0,0 1 0,1-1 0,0 1 0,0 0 0,0 0 0,-3 6 0,-15 32 0,1 1 0,-26 86 0,17-42 0,27-80 0,0 0 0,0 0 0,1 0 0,1 1 0,0-1 0,0 1 0,0-1 0,1 1 0,0 0 0,1-1 0,0 1 0,0-1 0,1 1 0,0-1 0,0 0 0,7 14 0,-1-6 0,2 0 0,0-1 0,0-1 0,1 0 0,1 0 0,27 23 0,-22-21 0,0 0 0,2-2 0,0 0 0,0-1 0,1-1 0,1-1 0,0-1 0,0 0 0,1-2 0,0-1 0,1 0 0,-1-2 0,1 0 0,1-2 0,-1 0 0,0-2 0,1 0 0,28-4 0,-44 1 0,1 1 0,-1-1 0,0-1 0,1 1 0,-1-1 0,-1-1 0,1 0 0,0 0 0,-1 0 0,0-1 0,0 0 0,0 0 0,-1-1 0,1 0 0,-1 0 0,-1 0 0,1-1 0,-1 0 0,0 0 0,5-12 0,-2 4 0,-1-1 0,0 0 0,-2-1 0,0 0 0,0 1 0,-2-1 0,0-1 0,-1 1 0,0-20 0,-5-356 0,3 384 12,0 0 0,-1 0 0,0 0 0,-1 1 0,1-1 0,-2 0 0,1 1 0,-1 0 0,-7-13 0,8 16-95,-1 1 1,0 0-1,0 0 1,0 0-1,-1 0 1,0 0-1,1 1 1,-1-1-1,0 1 1,-1 0-1,1 0 1,0 1-1,-1-1 1,0 1-1,1 0 1,-1 0-1,-8-2 1,-11 0-6744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04:52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3596 74 24575,'-22'-1'0,"0"-1"0,1-2 0,-27-6 0,23 4 0,-48-5 0,-139 12 0,-36-4 0,163-13 0,63 10 0,0 1 0,-27-2 0,-402 4 0,232 5 0,-204-2 0,397 2 0,0 1 0,-48 11 0,46-8 0,0-1 0,-36 2 0,23-6 0,0 2 0,-68 14 0,-138 18 0,1 36 0,155-47 0,-127 39 0,189-52 0,0 2 0,1 1 0,0 1 0,1 1 0,-33 26 0,12-6 0,36-29 0,0 0 0,1 1 0,0 1 0,1 0 0,0 0 0,0 1 0,1 0 0,0 1 0,1 0 0,0 0 0,-12 25 0,13-18 0,0 1 0,1-1 0,1 1 0,1 0 0,-3 38 0,7-49 0,1 1 0,-1-1 0,1 0 0,1 0 0,0 0 0,0 0 0,0 0 0,1-1 0,0 1 0,1-1 0,-1 0 0,1 0 0,1 0 0,-1 0 0,1-1 0,11 11 0,5 4 0,1-2 0,1-1 0,0 0 0,40 21 0,109 45 0,-142-70 0,17 6 0,1-3 0,1-1 0,99 18 0,-82-26 0,61 12 0,-89-14 0,1-1 0,0-3 0,50-2 0,-50-1 0,-1 2 0,1 1 0,49 10 0,-42-5 0,0-1 0,70 0 0,-7-2 0,-22 12 0,-65-10 0,47 4 0,95-10 0,23 2 0,-101 15 0,-65-11 0,1-2 0,27 3 0,402-3 0,-232-7 0,204 3 0,-400-1 0,1-2 0,-1 0 0,0-1 0,-1-2 0,1 0 0,40-18 0,124-71 0,-176 89 0,12-6 0,-1-1 0,0-1 0,0-1 0,-2-1 0,0 0 0,23-26 0,-34 29 0,-1-1 0,-1 0 0,0 0 0,-1-1 0,0 0 0,-1 0 0,-1 0 0,-1 0 0,4-28 0,-4 6 0,-1 0 0,-2 0 0,-5-38 0,3 61 0,-1 1 0,0 0 0,-1 0 0,0 0 0,-1 1 0,0-1 0,-1 1 0,0 1 0,-1-1 0,-16-20 0,-6-2 0,-66-59 0,30 33 0,49 45 14,-1 1-1,-34-20 1,12 8-1420,21 14-5420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04:54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0 427 24575,'12'0'0,"-1"-2"0,1 0 0,-1 0 0,21-7 0,32-7 0,64-8 0,-75 12 0,192-60 0,-120 35 0,-93 26 0,1 0 0,0 3 0,37-6 0,-70 14 0,0 0 0,1 0 0,-1 0 0,0 0 0,0 0 0,0 0 0,0 0 0,1 0 0,-1 0 0,0 0 0,0 0 0,0 0 0,1 0 0,-1 0 0,0 0 0,0 0 0,0 0 0,0 0 0,1 0 0,-1 0 0,0 0 0,0 0 0,0 0 0,0 0 0,0 1 0,1-1 0,-1 0 0,0 0 0,0 0 0,0 0 0,0 0 0,0 0 0,0 1 0,1-1 0,-1 0 0,0 0 0,0 0 0,0 0 0,0 0 0,0 1 0,0-1 0,0 0 0,0 0 0,0 0 0,0 0 0,0 1 0,0-1 0,0 0 0,0 0 0,0 0 0,0 1 0,0-1 0,0 0 0,0 0 0,0 0 0,0 0 0,0 1 0,-10 13 0,-17 15 0,26-28 0,-87 84 0,106-103 0,11-10 0,0 1 0,37-26 0,-16 22 0,-31 22 0,-2-2 0,1 0 0,-2-1 0,0-1 0,0 0 0,18-21 0,-33 33 0,1 0 0,-1-1 0,0 1 0,0-1 0,0 0 0,0 1 0,0-1 0,0 0 0,0 0 0,0 1 0,-1-1 0,1 0 0,-1 0 0,1 0 0,-1 0 0,0 0 0,0 0 0,1 0 0,-2 0 0,1 0 0,0 0 0,0 1 0,0-1 0,-1 0 0,0-2 0,-1 2 0,1 0 0,-1 0 0,0 0 0,0 0 0,0 0 0,0 1 0,0-1 0,-1 1 0,1-1 0,0 1 0,-1 0 0,1 0 0,-1 0 0,1 0 0,-6 0 0,-12-3 0,1 1 0,-2 1 0,-32 2 0,49 0 0,-215 4-1365,189-4-5461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04:56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745 39 24575,'-11'-1'0,"0"0"0,0-1 0,0 0 0,0-1 0,-11-4 0,-42-9 0,-27 10 0,-94 6 0,70 2 0,108-2 0,0-1 0,1 2 0,-1-1 0,0 1 0,0 0 0,0 0 0,0 0 0,1 1 0,-1 0 0,1 1 0,-1 0 0,1 0 0,0 0 0,0 0 0,0 1 0,1 0 0,-1 0 0,1 1 0,0 0 0,0 0 0,1 0 0,-1 0 0,1 1 0,0-1 0,1 1 0,-1 0 0,1 0 0,-3 9 0,-3 7 0,0 1 0,2-1 0,1 1 0,0 1 0,2-1 0,1 1 0,0 0 0,2 41 0,1-6 0,-1-17 0,8 76 0,-5-106 0,0 1 0,1-1 0,1 0 0,0 1 0,0-2 0,1 1 0,1 0 0,0-1 0,0 0 0,11 13 0,18 17 0,1-2 0,3-2 0,0-1 0,3-2 0,0-2 0,58 33 0,48 17 0,-128-73 0,0-1 0,0-1 0,1 0 0,0-2 0,39 6 0,36 5 0,-73-11 0,0-1 0,0 0 0,0-2 0,41-1 0,-56-2 0,-1 0 0,1 0 0,-1-1 0,0 0 0,0-1 0,1 1 0,-1-1 0,-1-1 0,1 1 0,-1-1 0,1 0 0,-1-1 0,0 0 0,0 0 0,-1 0 0,0 0 0,0-1 0,9-12 0,-4 2 0,-1 0 0,0-1 0,-1 0 0,-1 0 0,-1 0 0,0-1 0,-1 0 0,5-36 0,-5-3 0,-4-90 0,-2 93 0,1 38 0,-2 0 0,0 0 0,-1 0 0,0 0 0,-2 0 0,0 1 0,0 0 0,-1 0 0,-1 1 0,-11-18 0,-9-10 0,-65-73 0,33 44 0,41 47-151,-2 0-1,-1 2 0,0 0 0,-2 2 1,0 0-1,-2 1 0,0 2 1,-35-19-1,35 26-6674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07:08.9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2408 24575,'7'100'0,"-1"-67"0,-5-33 0,-1 1 0,0-1 0,0 0 0,0 0 0,0 0 0,0 1 0,0-1 0,0 0 0,1 0 0,-1 0 0,0 0 0,0 1 0,0-1 0,0 0 0,0 0 0,1 0 0,-1 0 0,0 0 0,0 0 0,0 0 0,1 0 0,-1 1 0,0-1 0,0 0 0,0 0 0,1 0 0,-1 0 0,0 0 0,0 0 0,1 0 0,-1 0 0,0 0 0,0 0 0,0 0 0,1-1 0,-1 1 0,0 0 0,0 0 0,0 0 0,1 0 0,-1 0 0,0 0 0,0 0 0,0 0 0,0-1 0,1 1 0,-1 0 0,0 0 0,0 0 0,0 0 0,0-1 0,0 1 0,1 0 0,17-40 0,-16 34 0,10-27 0,2-1 0,2 2 0,1 0 0,1 1 0,2 0 0,1 2 0,1 0 0,36-35 0,-34 39 0,35-49 0,15-16 0,-48 61 0,24-36 0,-28 35 0,38-40 0,-27 37 0,-2-1 0,35-52 0,-6 11 0,-42 55 0,-2-1 0,0 0 0,24-44 0,-6 3 0,2 1 0,3 2 0,49-57 0,88-131 0,-55 73 0,5-5 0,-49 70 0,-51 70 0,1 1 0,37-41 0,-20 28 0,-33 36 0,0 2 0,1-1 0,24-19 0,-35 32 0,-1 0 0,1 1 0,0-1 0,-1 0 0,1 1 0,0-1 0,0 1 0,0-1 0,0 1 0,-1 0 0,1-1 0,0 1 0,0 0 0,0 0 0,0-1 0,0 1 0,0 0 0,0 0 0,0 0 0,0 0 0,0 0 0,0 0 0,0 0 0,0 1 0,-1-1 0,3 1 0,-2 0 0,0 0 0,0 0 0,0 0 0,0 0 0,0 0 0,0 1 0,0-1 0,-1 0 0,1 1 0,-1-1 0,1 0 0,-1 1 0,1-1 0,-1 1 0,1 1 0,2 65 0,-4-58 0,-3 62 0,2-49 0,0-1 0,1 1 0,2 0 0,0 0 0,8 41 0,-9-64 0,1 1 0,-1 0 0,0 0 0,0 0 0,0-1 0,0 1 0,1 0 0,-1 0 0,0-1 0,0 1 0,1 0 0,-1-1 0,1 1 0,-1 0 0,1-1 0,-1 1 0,1-1 0,-1 1 0,1-1 0,-1 1 0,1-1 0,0 1 0,-1-1 0,2 1 0,7-14 0,1-38 0,-10 46 0,14-66 0,-6 35 0,-2 1 0,2-48 0,-7 61 0,0 4 0,-1 1 0,-1-1 0,0 0 0,-5-23 0,5 37 0,0 0 0,0 0 0,0 0 0,0 0 0,-1 1 0,0-1 0,0 0 0,0 1 0,0-1 0,-1 1 0,1 0 0,-1 0 0,0 0 0,0 0 0,0 0 0,0 1 0,0-1 0,-1 1 0,1 0 0,-1 0 0,1 0 0,-1 1 0,0-1 0,-5-1 0,-23-1 0,0 0 0,-1 2 0,1 1 0,0 2 0,-50 7 0,70-6 13,0 0 0,1 1 1,0 0-1,0 0 0,0 1 0,0 1 0,0 0 0,-12 8 0,-2 4-721,-42 38 0,65-54 641,-14 13-6759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07:10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1802 249 24575,'-1'-3'0,"0"0"0,0 0 0,0-1 0,-1 1 0,1 0 0,-1 0 0,0 0 0,0 0 0,0 0 0,0 1 0,0-1 0,-3-2 0,-32-29 0,10 14 0,-1 2 0,-1 1 0,-1 1 0,0 2 0,-1 0 0,0 3 0,-58-15 0,35 14 0,24 4 0,-1 2 0,1 1 0,-35-1 0,1 5 0,-225 5 0,265-1 0,0 1 0,1 2 0,0 0 0,-42 18 0,-86 50 0,61-28 0,52-25 0,2 1 0,1 1 0,0 2 0,2 1 0,-52 55 0,69-62 0,1 2 0,1 0 0,0 0 0,2 1 0,1 1 0,-11 28 0,-23 45 0,32-69 0,2-1 0,1 2 0,1-1 0,1 1 0,2 1 0,0-1 0,2 1 0,0 31 0,4-50 0,1 0 0,-1 0 0,2 0 0,0 0 0,0 0 0,1-1 0,0 1 0,0-1 0,1 0 0,0 1 0,1-2 0,0 1 0,1 0 0,-1-1 0,2 0 0,-1-1 0,13 12 0,12 8 0,1-1 0,1-2 0,39 23 0,-1-2 0,-38-25 0,1-1 0,1-2 0,1-2 0,63 19 0,-28-11 0,226 68 0,-241-78 0,-27-6 0,1-1 0,-1-1 0,37 2 0,-14-6 0,214-5 0,-247 1 0,1-1 0,-1-1 0,0 0 0,0-2 0,-1 0 0,0-1 0,23-14 0,-4 0 0,-2-2 0,43-36 0,-63 47 0,-1-1 0,0 0 0,-1-1 0,-1-1 0,0 0 0,-1 0 0,-1-1 0,0-1 0,-2 0 0,0 0 0,6-20 0,-5 4 0,-2 0 0,-1 0 0,-1-1 0,-2 1 0,-2-51 0,-3-374 0,2 449-80,-1 0 0,0 0-1,-1 0 1,0 0 0,0 0-1,-1 1 1,0-1 0,-1 1-1,0 0 1,-1-1 0,0 2 0,0-1-1,-1 1 1,0 0 0,0 0-1,-15-14 1,7 6-6746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07:11.2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24575,'0'6'0,"0"8"0,0 7 0,0 7 0,0 4 0,0 3 0,0 1 0,6 1 0,2 0 0,-1-1 0,-1 0 0,4-6 0,1-2 0,-2 0 0,4-5 0,-1-6-8191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07:11.4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07:25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2788 37 24575,'-1624'0'0,"1587"3"0,0 2 0,1 1 0,-1 2 0,-57 21 0,48-15 0,-243 86 0,253-84 0,-1 1 0,2 2 0,1 2 0,0 1 0,-51 44 0,69-49 0,1 1 0,1 1 0,1 0 0,-17 33 0,4-8 0,7-11 0,2 0 0,1 2 0,-21 69 0,-14 113 0,37-151 0,7-36 0,1 0 0,-4 57 0,7-40 0,-11 61 0,6-63 0,-3 72 0,13 555 0,-1-646 0,2-1 0,11 50 0,-8-47 0,0 0 0,1 36 0,13 113 0,-5-72 0,0-15 0,-8-52 0,4 46 0,-8-57 0,12 53 0,-9-53 0,6 52 0,-9-43 0,11 43 0,-7-47 0,-2 0 0,2 34 0,-7-47 0,0 21 0,3 0 0,0 1 0,12 45 0,-9-53 0,-2 0 0,1 60 0,-4-57 0,2 0 0,6 37 0,35 117 0,-9-14 0,15 127 0,-34-214 0,-10-60 0,-1 0 0,2 37 0,-6-5 0,-1 0 0,3 0 0,14 74 0,19 147 0,-30-238 0,0 65 0,-5-69 0,2 1 0,8 42 0,12 84 0,-3-16 0,-15-111 0,2 74 0,-4-22 0,13-6 0,-10-63 0,4 46 0,-6 405 0,-7-243 0,3 2097 0,2-2302 0,0 0 0,2-1 0,1 1 0,2-1 0,0 0 0,1 0 0,2-1 0,0-1 0,2 1 0,0-2 0,2 1 0,26 32 0,-26-40 0,0-1 0,0 0 0,2-1 0,0-1 0,0-1 0,1 0 0,31 14 0,137 46 0,-71-31 0,221 70 0,-233-79 0,142 31 0,-155-42 0,-56-15 0,0 0 0,0-2 0,42-2 0,-40-2 0,0 3 0,59 8 0,-5 3 0,1-4 0,-1-4 0,118-8 0,-46 0 0,368 3 0,-503 2 0,0 0 0,48 12 0,-46-7 0,0-2 0,36 2 0,256-7 0,-145-1 0,-141-1 0,0-1 0,44-10 0,-41 5 0,62-3 0,-73 11 0,15-1 0,0-1 0,77-15 0,-88 12 0,0 1 0,1 1 0,35 2 0,-37 2 0,-1-2 0,0-1 0,54-11 0,-25 3 0,0 2 0,0 2 0,0 3 0,96 7 0,-26-1 0,-58-2 0,-23 0 0,-1-1 0,1-2 0,66-12 0,-64 5 0,1 3 0,1 2 0,49 3 0,41-3 0,-107 0 0,42-11 0,-3 1 0,3 1 0,-25 4 0,0 1 0,55 0 0,-76 7 0,0-2 0,39-9 0,-37 5 0,59-3 0,25 11 0,52-3 0,-82-14 0,-63 10 0,-1 1 0,29-2 0,377 4 0,-220 5 0,-180-3 0,0-2 0,46-10 0,-45 6 0,1 2 0,33-1 0,-31 4 0,-1-2 0,31-8 0,-30 6 0,-1 0 0,34 0 0,124 8 0,82-4 0,-241-2 0,46-13 0,-34 6 0,-32 9 0,0-1 0,0-1 0,0 0 0,0 0 0,-1 0 0,1-1 0,-1-1 0,0 1 0,-1-1 0,1-1 0,-1 1 0,11-15 0,3-7 0,0-1 0,19-37 0,-18 28 0,31-47 0,-13 24 0,-3-1 0,54-129 0,56-267 0,-131 406 0,-10 33 0,0 0 0,5-38 0,-4 16 0,21-75 0,-17 76 0,12-80 0,-4 24 0,-13 69 0,0-1 0,1-30 0,-3 22 0,10-44 0,-8 48 0,6-66 0,-11 37 0,-1 0 0,4 0 0,12-74 0,3 46 0,12-70 0,-17 77 0,-5 31 0,4-98 0,-11 121 0,1-1 0,9-40 0,-5 39 0,3-60 0,8-91 0,-9 117 0,1-80 0,-12-1020 0,1 1138 0,-2 0 0,-11-48 0,8 46 0,1 0 0,-2-36 0,4 37 0,0 1 0,-8-31 0,5 28 0,-5-45 0,8 40 0,-12-48 0,8 52 0,2-1 0,-2-37 0,8-26 0,1 64 0,-1-1 0,-2 0 0,-1 0 0,-12-57 0,-17-63 0,18 78 0,6 24 0,3-1 0,1 0 0,5-51 0,-4-74 0,-14 65 0,8 72 0,-2-61 0,7 69 0,-1 0 0,-7-32 0,4 32 0,2 0 0,-1-34 0,7-61 0,1 77 0,-2 0 0,-2 0 0,-12-72 0,2 39 0,3-2 0,4 1 0,7-122 0,1 55 0,-4 101 0,-2 1 0,-14-70 0,11 74 0,-1-85 0,7 87 0,-2 1 0,-11-61 0,5 55 0,2-1 0,1-66 0,0 3 0,-24-36 0,26 118 0,-2 0 0,-1 1 0,-1 0 0,-1 0 0,-1 1 0,-2 0 0,0 0 0,-17-25 0,26 47 0,-1 1 0,-1-1 0,1 1 0,0-1 0,-1 1 0,0 0 0,0 0 0,1 1 0,-2-1 0,1 1 0,0 0 0,0 0 0,-1 0 0,-8-2 0,-5 1 0,0-1 0,-30 0 0,-21-4 0,32 1 0,0 3 0,0 0 0,-41 3 0,-31-3 0,22-12 0,65 10 0,0 1 0,-26-1 0,-3 3 0,9 1 0,0-2 0,-47-9 0,-122-24 0,-1 2 0,89 18 0,-1 0 0,94 12 0,1 1 0,-50 1 0,53 3 0,-1-1 0,1-1 0,-47-11 0,44 7 0,0 1 0,-38-3 0,36 6 0,2-1 0,-32-9 0,-67-11 0,16 3 0,-85-8 0,151 21 0,1 2 0,-66 0 0,-5 1 0,29-13 0,65 12 0,0 0 0,-26-2 0,-68 6 0,76 2 0,1-2 0,-1-2 0,-41-7 0,35 2 0,-75-2 0,42 4 0,-6-10 0,62 11 0,1 0 0,-26-1 0,-82-12 0,86 10 0,-64-3 0,55 9 0,-106-17 0,116 13 0,-87-1 0,89 7 0,-1-3 0,-54-9 0,48 4 0,-51-1 0,35 3 0,-19-9 0,60 9 0,-49-5 0,38 8 0,-48-12 0,52 8 0,-1 2 0,-37-2 0,41 5 0,1-1 0,-32-9 0,29 6 0,-44-4 0,17 3 0,0-1 0,-62-20 0,-2 1 0,58 11 0,42 10 0,0 1 0,-25-3 0,-58-10 0,70 11 0,1 1 0,-43-1 0,-358 6 0,195 3 0,205 0-53,1 2 1,0 2-1,1 1 0,-52 17 0,36-9-1048,23-9-5725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07:30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0 638 24575,'19'-1'0,"-1"-1"0,0-1 0,29-7 0,29-5 0,-36 9 0,42-13 0,-25 6 0,-2-2 0,-35 9 0,-1 1 0,29-3 0,106-18 0,-101 15 0,165-49 0,-83 18 0,-88 28 0,-28 8 0,1 0 0,-1 1 0,22-2 0,-2 1 0,44-11 0,-30 4 0,3-1 0,-37 8 0,0 1 0,29-4 0,73-13 0,-34 5 0,-11 2 0,-46 9 0,0 0 0,46-2 0,-39 5 0,0-2 0,0-2 0,0-1 0,48-18 0,-32 3 0,-44 18 0,1 0 0,0 1 0,0 0 0,0 1 0,0 0 0,0 0 0,12 0 0,-22 2 0,0 1 0,1 0 0,-1 0 0,0 0 0,1 0 0,-1 0 0,0 0 0,0 0 0,1 0 0,-1 0 0,0 0 0,1 0 0,-1 0 0,0 0 0,1 1 0,-1-1 0,0 0 0,0 0 0,1 0 0,-1 0 0,0 0 0,0 1 0,1-1 0,-1 0 0,0 0 0,0 0 0,1 1 0,-1-1 0,0 0 0,0 0 0,0 1 0,0-1 0,0 0 0,1 0 0,-1 1 0,0-1 0,0 0 0,0 1 0,-5 13 0,-21 18 0,21-27 0,-55 75 0,43-55 0,-2-1 0,0-1 0,-1 0 0,-27 22 0,39-38 0,-20 17 0,27-23 0,1 0 0,-1-1 0,0 1 0,1 0 0,-1-1 0,0 1 0,0-1 0,1 1 0,-1-1 0,0 1 0,0-1 0,0 0 0,0 1 0,0-1 0,0 0 0,0 0 0,0 1 0,0-1 0,0 0 0,0 0 0,0 0 0,-1-1 0,1 0 0,1 0 0,0 0 0,0 0 0,0 0 0,-1 0 0,1 0 0,0 0 0,0 0 0,1 0 0,-1 0 0,0 0 0,0 0 0,0 0 0,1 0 0,-1 0 0,0 1 0,1-1 0,-1 0 0,1 0 0,-1 0 0,1 0 0,0 0 0,-1 1 0,1-1 0,0 0 0,-1 0 0,1 1 0,0-1 0,1 0 0,25-22 0,-26 23 0,71-51 0,86-70 0,-143 105 0,-1-1 0,0 0 0,-1-2 0,18-35 0,-30 53 0,-1 0 0,1 0 0,-1 0 0,1 0 0,-1 0 0,0 0 0,1 0 0,-1-1 0,0 1 0,0 0 0,0 0 0,0 0 0,0 0 0,0 0 0,0-1 0,-1 1 0,1 0 0,0 0 0,0 0 0,-1 0 0,1 0 0,-1 0 0,1 0 0,-1 0 0,0 0 0,1 0 0,-2-1 0,-1-1 0,1 0 0,-1 1 0,0 0 0,-1-1 0,1 1 0,0 0 0,-1 0 0,-5-1 0,-5-3 0,-1 2 0,1-1 0,-22-1 0,-43-1 0,-153 6 0,98 4 0,135-3 0,-1 1 0,0-1 0,0 0 0,0 0 0,0 0 0,0 0 0,0 0 0,0 0 0,0 0 0,0 0 0,0 0 0,0 0 0,0 0 0,0 0 0,0 0 0,0 0 0,0 0 0,0 0 0,0 0 0,0 0 0,0 1 0,1-1 0,-1 0 0,0 0 0,0 0 0,0 0 0,0 0 0,0 0 0,0 0 0,0 0 0,0 0 0,0 0 0,-1 0 0,1 0 0,0 0 0,0 1 0,0-1 0,0 0 0,0 0 0,0 0 0,0 0 0,0 0 0,0 0 0,0 0 0,0 0 0,0 0 0,0 0 0,0 0 0,13 7 0,21 4 0,-1-6 0,0-1 0,49-1 0,-53-3 0,0 1 0,0 1 0,53 12 0,-50-7 0,-20-6 0,0 2 0,0-1 0,0 2 0,-1-1 0,14 8 0,-23-10 0,0 0 0,-1-1 0,1 1 0,-1 0 0,0 1 0,1-1 0,-1 0 0,0 0 0,0 1 0,1-1 0,-1 0 0,0 1 0,0 0 0,-1-1 0,1 1 0,0-1 0,0 1 0,-1 0 0,1-1 0,-1 1 0,0 0 0,1 0 0,-1-1 0,0 1 0,0 0 0,0 0 0,0 0 0,0-1 0,-1 1 0,1 0 0,0 0 0,-1-1 0,1 1 0,-1 0 0,0-1 0,0 1 0,1 0 0,-1-1 0,0 1 0,0-1 0,-2 2 0,-12 18 0,0-2 0,-1 0 0,-37 34 0,32-33 0,0 1 0,-25 33 0,30-35 0,0-1 0,-1-1 0,0 0 0,-2-2 0,-23 17 0,-39 34 0,72-59-1365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11:19.2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2754 143 24575,'-5'0'0,"1"-1"0,-1-1 0,0 1 0,1 0 0,0-1 0,-9-4 0,-21-8 0,-141-28 0,117 28 0,34 7 0,0 2 0,-46-5 0,35 6 0,-47-10 0,49 8 0,-63-6 0,-694 11 0,379 3 0,363 1 0,-89 16 0,42-4 0,52-7 0,1 1 0,0 3 0,-75 32 0,81-27 0,-53 35 0,34-19 0,42-24 0,1-1 0,0 2 0,0 0 0,1 0 0,0 1 0,1 0 0,1 1 0,0 0 0,0 1 0,1 0 0,1 0 0,-10 23 0,9-16 0,1-1 0,1 1 0,1 0 0,1 0 0,0 0 0,2 1 0,0 0 0,3 37 0,0-47 0,1 1 0,0-1 0,1 0 0,0 0 0,1 0 0,0 0 0,1 0 0,0-1 0,1 0 0,0 0 0,7 9 0,10 9 0,1-2 0,32 29 0,-26-27 0,-4-7 0,0-1 0,1-1 0,1-2 0,32 15 0,12 8 0,-38-19 0,1-2 0,1-1 0,1-2 0,1-1 0,0-2 0,1-2 0,0-1 0,0-2 0,49 3 0,-53-8 0,49 11 0,-51-7 0,62 4 0,695-10 0,-380-3 0,-386 1 0,0-1 0,-1-2 0,1 0 0,-1-1 0,23-9 0,111-47 0,-149 58 0,38-17 0,-1-1 0,51-34 0,-87 47 0,0 1 0,0-1 0,-1-1 0,0 0 0,-1 0 0,12-18 0,31-66 0,-28 44 0,-1 0 0,-3-2 0,20-84 0,-37 122 0,0 0 0,-1-1 0,0 1 0,-1 0 0,-1 0 0,0-1 0,-1 1 0,0 0 0,-1 1 0,-10-23 0,-3-3 0,-3 1 0,-25-39 0,38 68-42,1 0-1,-1 0 0,-1 0 1,-12-9-1,7 5-1109,-4-4-5674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50:27.3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 94 24575,'2'-6'0,"1"1"0,0-1 0,0 0 0,1 1 0,-1 0 0,1 0 0,0 0 0,0 0 0,1 0 0,0 1 0,-1 0 0,8-4 0,-8 5 0,0 0 0,0 0 0,0 1 0,1-1 0,-1 1 0,1 0 0,0 1 0,0-1 0,0 1 0,0 0 0,-1 0 0,1 1 0,1-1 0,-1 1 0,8 1 0,-10-1 0,0 1 0,0 0 0,0 0 0,-1 0 0,1 0 0,0 0 0,-1 0 0,1 1 0,-1-1 0,1 1 0,-1 0 0,0 0 0,1 0 0,-1 0 0,0 0 0,-1 0 0,1 1 0,0-1 0,-1 1 0,1-1 0,-1 1 0,1 0 0,-1-1 0,0 1 0,-1 0 0,1 0 0,1 4 0,0 8 0,0 0 0,0-1 0,-1 1 0,-1 0 0,-1 0 0,0 0 0,-1 0 0,0-1 0,-1 1 0,-1-1 0,0 1 0,-1-1 0,-1 0 0,0-1 0,-1 0 0,0 0 0,-1 0 0,-1-1 0,0 0 0,0 0 0,-21 18 0,11-9 0,-32 28 0,49-46 0,0-1 0,-1 0 0,0 0 0,1-1 0,-1 1 0,0 0 0,0-1 0,1 0 0,-1 0 0,0 0 0,0 0 0,-1 0 0,1 0 0,0-1 0,0 1 0,-5-1 0,7 0 0,0 0 0,0-1 0,0 1 0,-1 0 0,1 0 0,0-1 0,0 1 0,0-1 0,0 1 0,0-1 0,0 0 0,0 1 0,0-1 0,0 0 0,0 0 0,0 1 0,0-1 0,1 0 0,-1 0 0,0 0 0,1 0 0,-1 0 0,0 0 0,1 0 0,0-1 0,-1 1 0,1 0 0,-1 0 0,1 0 0,0 0 0,0 0 0,0-1 0,0 1 0,0 0 0,0 0 0,0 0 0,0-1 0,0 0 0,1-1 0,-1 1 0,1 0 0,0 0 0,0-1 0,0 1 0,0 0 0,0 0 0,0 0 0,1 0 0,-1 0 0,1 0 0,-1 0 0,1 0 0,0 1 0,-1-1 0,1 1 0,0-1 0,3-1 0,0 1 0,0 0 0,1 0 0,-1 0 0,0 1 0,1 0 0,-1 0 0,1 0 0,-1 1 0,1-1 0,-1 1 0,1 1 0,0-1 0,-1 1 0,0 0 0,1 0 0,-1 1 0,1-1 0,-1 1 0,6 3 0,7 6 0,0-1 0,0 2 0,28 25 0,-13-11 0,-23-19-104,-2 0 152,0-1-1,1 0 0,0 0 1,11 4-1,-18-9-107,0 0 0,0 0 0,1 0 0,-1 0 1,0-1-1,0 0 0,1 1 0,-1-1 0,0 0 0,1 0 0,-1 0 0,0 0 0,0 0 0,1-1 0,-1 1 0,0-1 0,0 1 0,1-1 1,-1 0-1,0 0 0,0 0 0,0 0 0,0 0 0,3-3 0,7-9-6766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11:21.0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462 102 24575,'-65'-3'0,"-55"2"0,110 2 0,0 0 0,0 1 0,0 0 0,0 0 0,0 1 0,0 0 0,1 1 0,-18 9 0,8-2 0,1 1 0,1 1 0,0 0 0,-26 27 0,37-33 0,0 1 0,1 0 0,0 0 0,0 0 0,0 1 0,1 0 0,1 0 0,-1 0 0,1 0 0,1 0 0,0 1 0,0-1 0,0 11 0,0-3 0,1 0 0,1 0 0,1 1 0,0-1 0,6 29 0,-5-39 0,0 0 0,1 0 0,-1-1 0,1 1 0,0-1 0,1 0 0,0 0 0,0 0 0,0 0 0,1-1 0,-1 1 0,1-1 0,1 0 0,-1-1 0,1 1 0,9 5 0,54 34 0,127 107 0,-168-129 0,1-1 0,1-1 0,0-2 0,2-1 0,0-1 0,1-2 0,0-2 0,42 11 0,-49-16 0,3 2 0,2-1 0,-1-2 0,1-1 0,35 1 0,-26-4 0,64 13 0,-63-7 0,58 2 0,456-9 0,-264-3 0,-262 0 0,-1-1 0,56-14 0,-13 3 0,174-44 0,-199 48 0,-1-2 0,0-2 0,53-25 0,-74 29 0,-1-2 0,-1-1 0,0-1 0,0-1 0,-2-1 0,0 0 0,27-30 0,-7-4 0,46-78 0,-81 120 0,1-3 0,0-1 0,-1 1 0,0-2 0,-1 1 0,0 0 0,-1-1 0,-1 1 0,0-1 0,0-14 0,0-9 0,-2 0 0,-6-36 0,5 64 0,-1 0 0,0 0 0,0 0 0,-1 0 0,0 0 0,0 1 0,-1-1 0,0 1 0,0 0 0,-1 0 0,0 1 0,0-1 0,0 1 0,-1 0 0,0 0 0,0 1 0,-9-6 0,-1 0 0,0 1 0,-1 0 0,0 1 0,-1 1 0,0 1 0,-26-7 0,-95-21-1365,115 29-5461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11:23.2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2722 144 24575,'-1'-2'0,"1"0"0,-1 0 0,0 0 0,0 1 0,0-1 0,0 0 0,0 1 0,0-1 0,0 0 0,0 1 0,-1-1 0,1 1 0,-1 0 0,1 0 0,-1-1 0,1 1 0,-1 0 0,-2-1 0,-39-21 0,32 18 0,-5-3 0,-1 0 0,0 1 0,0 1 0,-1 0 0,1 2 0,-1 0 0,0 0 0,-1 2 0,-27 0 0,-803 4 0,822-4 0,1 0 0,-47-12 0,44 8 0,0 1 0,-33-1 0,-494 4 0,265 4 0,274-1 0,1 1 0,-1 0 0,1 1 0,-1 1 0,1 0 0,-29 12 0,-90 53 0,86-43 0,34-18 0,1 0 0,1 1 0,0 0 0,0 1 0,1 1 0,0 0 0,-12 15 0,18-19 0,0 1 0,0 1 0,1-1 0,1 1 0,-1-1 0,2 1 0,-1 0 0,1 1 0,0-1 0,1 1 0,0-1 0,-1 20 0,2-2 0,0 1 0,2-1 0,6 37 0,-5-54 0,0 0 0,1 0 0,1 0 0,-1-1 0,1 1 0,1-1 0,0 0 0,0 0 0,1-1 0,0 1 0,1-1 0,8 8 0,12 10 0,3-2 0,0 0 0,1-2 0,1-2 0,1 0 0,45 18 0,-34-18 0,-1-3 0,2-1 0,60 12 0,1 4 0,-80-22 0,0-2 0,0-1 0,38 6 0,41 5 0,-73-11 0,0-1 0,43 1 0,-18-5 0,99 17 0,-70-9 0,0-3 0,153-8 0,-85-2 0,-19 5 0,153-5 0,-240-4 0,-1-3 0,0-2 0,78-30 0,-88 29 0,-2 0 0,0-1 0,-1-2 0,-1-2 0,61-41 0,-71 41 0,-1 0 0,-1-2 0,0 0 0,-2-2 0,0 0 0,-2-1 0,0 0 0,15-30 0,-23 34 0,-1-1 0,-1 0 0,0 0 0,-1-1 0,-2 1 0,0-1 0,-1-1 0,0-30 0,-3 39 0,-1 0 0,0 0 0,-1 1 0,-1-1 0,0 1 0,0-1 0,-1 1 0,-1 0 0,0 1 0,-1-1 0,0 1 0,0 0 0,-2 0 0,1 1 0,-13-13 0,11 14 14,0 2 0,-1-1 0,0 1 0,0 0-1,0 1 1,-1 1 0,-18-8 0,-83-23-1213,104 34 922,-16-4-6549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11:25.0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2085 114 24575,'-1'-2'0,"1"1"0,0-1 0,-1 1 0,0 0 0,1-1 0,-1 1 0,0 0 0,1 0 0,-1-1 0,0 1 0,0 0 0,0 0 0,0 0 0,0 0 0,-1 0 0,1 0 0,0 0 0,0 1 0,-1-1 0,1 0 0,0 1 0,-1-1 0,1 1 0,0-1 0,-1 1 0,1 0 0,-3-1 0,-51-7 0,39 6 0,-53-9 0,12 1 0,-105-5 0,81 17 0,50 1 0,0-3 0,0 0 0,0-2 0,1-1 0,-38-9 0,18 2 0,0 2 0,0 2 0,-1 2 0,0 3 0,-56 5 0,-7-1 0,39-5 0,43 0 0,-1 2 0,1 1 0,-1 1 0,1 1 0,-34 9 0,-26 11 0,59-16 0,0 2 0,1 0 0,0 2 0,-44 22 0,48-18 0,1 1 0,1 1 0,0 1 0,1 2 0,-27 26 0,40-34 0,0 0 0,0 1 0,1 0 0,1 1 0,0 0 0,1 1 0,0 0 0,1 0 0,1 1 0,1 0 0,0 0 0,1 0 0,0 1 0,2 0 0,-2 17 0,3-18 0,1 1 0,1-1 0,0 0 0,1 1 0,1-1 0,5 19 0,-4-25 0,0-1 0,1 1 0,0-1 0,1 0 0,0 0 0,0-1 0,1 1 0,0-1 0,1 0 0,0-1 0,8 8 0,32 26 0,63 43 0,-57-44 0,-31-23 0,0-1 0,47 27 0,180 62 0,-168-76 0,110 23 0,-133-39 0,-30-6 0,1-1 0,0-1 0,35 1 0,576-5 0,-290-3 0,-335 2 0,1-1 0,0-1 0,0 0 0,0-1 0,-1-1 0,1 0 0,-1-1 0,0-1 0,15-8 0,-10 3 0,-1-1 0,0-1 0,-1-1 0,-1 0 0,29-31 0,-5 0 0,45-65 0,-70 87 0,0-2 0,16-32 0,-27 44 0,0 0 0,0 0 0,-2 0 0,1 0 0,-2 0 0,0-1 0,1-14 0,1-75 0,-11-112 0,5 205 0,0 0 0,-1 0 0,0 0 0,-1 0 0,0 0 0,0 1 0,-1 0 0,0 0 0,-1 0 0,0 1 0,0-1 0,-1 1 0,0 1 0,-16-14 0,-9-5 0,-1 1 0,-49-27 0,77 49 0,-32-19 60,-47-22 0,68 38-272,1 0 0,-1 1 0,0 0-1,-1 2 1,1 0 0,-21-1 0,8 3-6614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17:47.4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1311 142 24575,'-2'-4'0,"0"0"0,0 0 0,0 1 0,0-1 0,-1 1 0,1 0 0,-1 0 0,0 0 0,0 0 0,0 0 0,-1 0 0,1 1 0,-1 0 0,1 0 0,-6-3 0,-5-4 0,-1 0 0,-1 0 0,-1 1 0,1 1 0,-1 1 0,0 0 0,0 1 0,-1 1 0,-31-3 0,-2-3 0,37 7 0,-1 0 0,0 1 0,1 1 0,-1 0 0,0 1 0,0 1 0,0 0 0,0 1 0,1 0 0,-1 1 0,1 1 0,-1 0 0,1 2 0,0-1 0,1 1 0,0 1 0,0 1 0,0 0 0,1 0 0,0 1 0,1 1 0,-1 0 0,-11 14 0,-214 220 0,218-222 0,2 2 0,0 0 0,2 0 0,0 2 0,2 0 0,-11 30 0,-5 7 0,-65 176 0,68-165 0,19-52 0,2 0 0,1 1 0,-4 42 0,-4 26 0,-12 65 0,6-27 0,-17 153 0,19-163 0,-3 22 0,10-85 0,3 1 0,2-1 0,7 102 0,0-40 0,-6 20 0,7 146 0,0-262 0,1-1 0,0-1 0,2 1 0,1-1 0,0 0 0,2-1 0,11 19 0,-4-7 0,16 43 0,-15-25 0,2-1 0,2-1 0,29 45 0,-37-69 0,2-1 0,1 0 0,0-1 0,2-1 0,0-1 0,1 0 0,35 24 0,-34-31 0,1-1 0,1 0 0,37 11 0,-31-11 0,46 22 0,-50-21 0,1-2 0,-1-1 0,2-1 0,36 7 0,-42-10 0,6 1 0,1-2 0,-1 0 0,1-2 0,0-1 0,47-4 0,-61 1 0,0 0 0,1-1 0,-1 0 0,0-1 0,-1 0 0,1-2 0,-1 1 0,0-2 0,0 0 0,0 0 0,-1-1 0,17-15 0,-18 11 0,-1 0 0,0-1 0,-1 0 0,9-16 0,12-17 0,29-43 0,40-50 0,-83 118 0,0-1 0,-1 0 0,-2-2 0,17-36 0,32-106 0,-18 43 0,-30 83 0,13-62 0,-21 76 0,-2 0 0,0 1 0,0-29 0,-3 31 0,1-1 0,9-43 0,0 11 0,-3 0 0,-2 0 0,-3-1 0,-7-99 0,1 27 0,3-576 0,-3 665 0,-1 0 0,-12-52 0,3 18 0,-2-1 0,-29-96 0,22 112 0,-3 1 0,-43-73 0,7 12 0,-34-102-1365,85 201-5461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17:51.6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639 1513 24575,'-2'-14'0,"-1"0"0,0-1 0,0 1 0,-2 0 0,0 1 0,0-1 0,-1 1 0,-12-18 0,-15-40 0,-32-91 0,-31-97 0,72 178 0,11 42 0,2-1 0,1 0 0,-4-43 0,-4-27 0,11 78 0,1 0 0,-2-42 0,10-26 0,-4-47 0,2 144 0,0 0 0,0 0 0,-1 0 0,1-1 0,-1 1 0,0 0 0,0 0 0,0 0 0,-1 0 0,1 0 0,-1 0 0,1 1 0,-1-1 0,0 0 0,0 1 0,-3-3 0,4 3 0,-1 1 0,0 0 0,0 0 0,0 0 0,0 0 0,0 0 0,0 0 0,0 1 0,0-1 0,-1 1 0,1-1 0,0 1 0,0 0 0,0 0 0,-1 0 0,1 0 0,0 0 0,-3 1 0,0 0 0,-1 1 0,1 0 0,0 0 0,0 0 0,0 1 0,0 0 0,0 0 0,0 0 0,1 0 0,0 1 0,-1-1 0,1 1 0,1 0 0,-1 1 0,0-1 0,1 1 0,-3 5 0,-6 13 0,1 1 0,0 0 0,2 1 0,1 0 0,-6 34 0,1-1 0,7-33 0,0 1 0,-2 41 0,4-35 0,-11 54 0,9-56 0,1 1 0,-2 35 0,6-10 0,0-108 0,5-200 0,2 214 0,2 1 0,1 0 0,2 0 0,20-44 0,4-14 0,-32 86 0,1 0 0,-1 0 0,1 1 0,1-1 0,0 1 0,0 1 0,1-1 0,0 0 0,0 1 0,0 1 0,1-1 0,0 1 0,10-7 0,-14 11 0,1 0 0,-1 0 0,1 0 0,-1 1 0,1-1 0,0 1 0,0 0 0,0 1 0,-1-1 0,1 0 0,0 1 0,0 0 0,0 0 0,0 0 0,0 1 0,0-1 0,-1 1 0,1 0 0,0 0 0,0 0 0,-1 0 0,1 1 0,0 0 0,-1-1 0,0 1 0,1 0 0,-1 1 0,0-1 0,0 1 0,0-1 0,-1 1 0,1 0 0,0 0 0,1 4 0,12 14 0,-1 0 0,-2 2 0,20 41 0,-21-38 0,2 0 0,27 39 0,-27-44 34,-1 0-1,-1 0 1,10 25-1,23 41-1532,-30-66-5327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43:27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919 102 24575,'-11'-10'0,"-1"0"0,0 1 0,-1 0 0,0 1 0,0 1 0,-1 0 0,0 0 0,0 2 0,0-1 0,-1 2 0,0 0 0,-27-3 0,-13 1 0,1 4 0,-70 4 0,36 0 0,76-2 0,0 1 0,0 1 0,0-1 0,0 2 0,0 0 0,1 0 0,-1 1 0,1 0 0,0 1 0,0 0 0,0 1 0,-14 11 0,-2 4 0,1 2 0,-45 51 0,41-42 0,22-22 0,0 0 0,1 1 0,0 0 0,0 0 0,1 0 0,1 1 0,0-1 0,0 2 0,1-1 0,1 0 0,0 1 0,-1 18 0,0 14 0,2 1 0,6 54 0,-1-10 0,-3-71 0,0 0 0,1 0 0,1 0 0,0 0 0,2 0 0,0-1 0,2 1 0,-1-1 0,2 0 0,1-1 0,0 1 0,18 26 0,4-2 0,2-1 0,2-1 0,1-2 0,2-2 0,1-1 0,2-2 0,2-2 0,1-1 0,75 38 0,-78-48 0,1-1 0,1-2 0,0-2 0,1-2 0,0-2 0,1-2 0,0-2 0,1-1 0,-1-3 0,50-2 0,-68-1 0,-1-1 0,0-1 0,45-10 0,-58 9 0,-1-1 0,-1 0 0,1-1 0,-1 0 0,1-1 0,-2 0 0,1 0 0,-1-1 0,0-1 0,14-13 0,-14 11 0,-1-1 0,0 1 0,0-2 0,-2 1 0,1-1 0,-1 0 0,-1 0 0,7-21 0,0-13 0,7-51 0,-12 61 0,1-17 0,-3 0 0,-2-1 0,-2 1 0,-8-61 0,1 80 0,-1 0 0,-1 1 0,-2-1 0,-2 2 0,-23-49 0,19 54 0,-1 0 0,-1 0 0,-1 2 0,-1 0 0,-1 2 0,-1 0 0,-1 1 0,-1 1 0,-1 2 0,-1 0 0,-1 2 0,0 1 0,-45-20 0,21 15 0,0 2 0,-1 2 0,-1 2 0,0 3 0,-100-10 0,146 22-85,-1-1 0,0 2-1,1-1 1,-1 1 0,1 0-1,-1 0 1,1 1 0,-1 0-1,1 1 1,0-1 0,0 1-1,0 1 1,0-1 0,0 1-1,-6 5 1,-4 3-6741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09.1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1492 583 24575,'-8'-1'0,"0"0"0,0-1 0,0 0 0,0 0 0,-11-5 0,-26-6 0,-16 6 0,0 2 0,0 3 0,-88 9 0,124-2 0,0 1 0,1 1 0,0 1 0,0 1 0,1 1 0,0 1 0,-31 22 0,-27 10 0,54-30 0,0 0 0,1 1 0,1 2 0,1 1 0,-26 22 0,-94 70 0,50-25 0,52-49 0,2 1 0,-58 69 0,77-77 0,1 1 0,1 0 0,1 2 0,-24 57 0,34-67 0,2-1 0,0 2 0,1-1 0,1 1 0,1 0 0,1 0 0,1 0 0,3 39 0,0-47 0,1 0 0,1 0 0,0 0 0,0-1 0,2 1 0,0-1 0,0-1 0,1 1 0,1-1 0,0 0 0,12 13 0,16 16 0,68 59 0,-37-38 0,-34-31 0,73 52 0,-86-69 0,34 25 0,118 63 0,202 67 0,-289-133 0,2-5 0,94 22 0,131 19 0,-116-35 0,-163-32 0,1 0 0,39-1 0,-38-3 0,65 11 0,-14 1 0,0-4 0,0-4 0,120-7 0,-52-1 0,899 3 0,-1026-2 0,1-1 0,-1-1 0,29-8 0,24-4 0,-6 3 0,-20 4 0,107-6 0,16 18 0,154-6 0,-219-14 0,-74 9 0,66-4 0,13 13 0,-72 1 0,1-2 0,0-2 0,63-12 0,-62 6 0,56-2 0,-36 4 0,18-10 0,-61 10 0,-1 1 0,28-2 0,83-11 0,-88 10 0,63-3 0,-84 9 0,1-1 0,37-10 0,-35 7 0,49-6 0,93-11 0,-88 10 0,0-3 0,-52 9 0,0 1 0,46-2 0,-34 6 0,62-14 0,-62 8 0,60-2 0,-57 6 0,54-10 0,-55 6 0,60-2 0,-30 5 0,83-17 0,-99 13 0,17-7 0,-51 9 0,0 2 0,36-3 0,77-10 0,-94 10 0,67-4 0,-70 11 0,0-1 0,75-16 0,8 1 0,-22 4 0,-25 3 0,1 2 0,113 5 0,-154 1 0,-1-1 0,46-10 0,-41 6 0,58-4 0,-56 8 0,60-12 0,-60 7 0,62-3 0,-36 9 0,118-17 0,-144 13 0,74 0 0,-21 2 0,-6-12 0,-66 10 0,48-5 0,393 8 0,-239 5 0,-170-2 0,-1-3 0,91-16 0,-91 12 0,1 1 0,-1 4 0,61 3 0,79-3 0,-81-14 0,-74 8 0,63-3 0,518 10 0,-297 3 0,-286 0 0,-1 1 0,41 10 0,-37-6 0,60 4 0,278-10 0,-175-3 0,-194 3 0,1-2 0,-1 1 0,0-2 0,1 1 0,-1-1 0,0 0 0,0-1 0,0 0 0,-1-1 0,1 1 0,-1-2 0,0 1 0,0-1 0,0-1 0,0 1 0,-1-1 0,0 0 0,0-1 0,-1 0 0,0 0 0,0 0 0,-1-1 0,0 0 0,0 0 0,0 0 0,-1 0 0,5-17 0,2-5 0,-2 0 0,-1-1 0,-2 0 0,5-58 0,-10 78 0,-1 0 0,0-1 0,-1 1 0,0-1 0,-1 1 0,0 0 0,-1 0 0,0 0 0,-1 0 0,0 1 0,-1-1 0,0 1 0,-1 0 0,0 1 0,0-1 0,-13-14 0,-14-6 0,-1 1 0,-2 2 0,-47-28 0,-73-35 0,-219-90 0,-9 29 0,131 78 0,200 57 0,33 10 0,0 0 0,-38-5 0,-10 1-294,-92-26 1,67 13 137,47 13 156,-273-57 0,175 36-234,86 17 50,-1 2 0,-78-5 0,82 12 373,1-3-1,-57-15 1,57 10-115,-108-10 0,18 4 438,96 11-361,-65-3 1,80 8-152,-62-12 0,-19-1 0,-21-3 0,93 11 0,-69-4 0,53 10 0,-102-17 0,115 13-251,-68-1 0,71 6 136,-84-13-1,77 6 116,-78-3 0,48 6 0,-32-12 0,71 10 0,-62-4 0,32 10 0,7 0 0,-1-2 0,-66-13 0,86 10 0,-70-1 0,73 6 0,1-2 0,-48-9 0,36 3 0,0 3 0,-1 3 0,-55 2 0,-61-3 0,80-13 0,67 11 0,-2 2 0,-24-3 0,-54 5 0,65 3 0,-1-2 0,1-2 0,-39-7 0,-7-3 0,-1 4 0,0 3 0,-128 9 0,59-1 0,-1154-2 733,1280-1-733,-1-2 0,-47-11 0,45 8 0,0 0 0,-33 0 0,-510 5 0,274 3 0,263 0 0,-1 1 0,-40 10 0,37-6 0,-60 4 0,61-10 0,0 2 0,0 1 0,-40 10 0,37-6 0,-46 3 0,-35 7 0,-94 19 0,-73 36 0,50-23 0,166-35 0,48-9 0,1-1 0,-33 3 0,15-3 0,1 1 0,-79 24 0,-2 1 0,67-20 0,12-1 0,0-2 0,-63 2 0,70-7 0,0 2 0,-39 9 0,8-1 0,-5 3 0,50-10 0,-1 0 0,-38 2 0,14-3-74,-49 11 0,55-8-1143,15-4-5609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12.0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1 278 24575,'0'1'0,"1"1"0,-1 0 0,1-1 0,0 1 0,0-1 0,0 1 0,0-1 0,0 1 0,0-1 0,0 0 0,1 0 0,-1 1 0,0-1 0,1 0 0,-1 0 0,1 0 0,-1 0 0,1-1 0,-1 1 0,1 0 0,0-1 0,-1 1 0,1-1 0,0 1 0,0-1 0,-1 0 0,1 0 0,3 0 0,1 1 0,1 0 0,-1-1 0,0 0 0,1 0 0,-1 0 0,12-3 0,-14 1 0,0 0 0,0-1 0,-1 1 0,1-1 0,-1 0 0,0 0 0,0 0 0,0-1 0,0 1 0,0-1 0,-1 1 0,1-1 0,-1 0 0,0 0 0,0 0 0,2-8 0,20-71 0,-13 4 0,-11 75 0,0 0 0,0 0 0,0 0 0,0 0 0,-1 0 0,1 0 0,-1 0 0,0 0 0,0 0 0,-1 0 0,1 0 0,-1 0 0,0 0 0,0 1 0,0-1 0,-4-3 0,5 6 0,1 0 0,-1 0 0,1 1 0,-1-1 0,0 1 0,1-1 0,-1 1 0,0-1 0,1 1 0,-1-1 0,0 1 0,0-1 0,0 1 0,1 0 0,-1 0 0,0-1 0,0 1 0,0 0 0,0 0 0,0 0 0,1 0 0,-1 0 0,0 0 0,0 0 0,0 0 0,0 0 0,0 0 0,1 1 0,-3-1 0,2 2 0,-1-1 0,1 0 0,0 1 0,-1-1 0,1 0 0,0 1 0,0 0 0,0-1 0,0 1 0,0 0 0,0-1 0,-1 5 0,-11 54 0,12-43 0,1 0 0,0 0 0,1 0 0,1 0 0,1 0 0,0 0 0,1-1 0,1 1 0,10 24 0,-12-34 0,0-1 0,0 1 0,1-1 0,-1 0 0,2 0 0,-1 0 0,0 0 0,1-1 0,0 0 0,1 0 0,-1 0 0,1-1 0,0 0 0,0 0 0,0 0 0,0-1 0,1 1 0,-1-2 0,1 1 0,0-1 0,0 0 0,0 0 0,0-1 0,0 0 0,8 0 0,-11-1 0,0 0 0,-1 0 0,1-1 0,0 0 0,0 0 0,0 0 0,0 0 0,-1 0 0,1-1 0,-1 0 0,1 1 0,-1-1 0,0-1 0,1 1 0,3-4 0,-2 1 0,1-1 0,-1 0 0,0-1 0,-1 1 0,1-1 0,-1 0 0,3-8 0,2-6 0,-2 0 0,0 0 0,-2 0 0,5-37 0,-6 22 0,-5 27 0,2 0 0,-1 1 0,1-1 0,1 0 0,0 0 0,0 1 0,0 0 0,1-1 0,8-15 0,-6 24 0,-1 11 0,-1 11 0,-3 58 0,-2-63 0,1 0 0,1 0 0,1 0 0,1 0 0,0 0 0,1 0 0,8 27 0,-10-42-26,0 1 1,0-1-1,0 1 0,1-1 0,-1 0 1,0 0-1,1 1 0,0-1 0,-1 0 1,1-1-1,0 1 0,0 0 0,0 0 1,1-1-1,-1 1 0,0-1 0,0 0 1,1 0-1,-1 1 0,1-2 0,-1 1 1,1 0-1,-1 0 0,1-1 0,-1 1 0,1-1 1,0 0-1,-1 0 0,1 0 0,0 0 1,-1-1-1,1 1 0,0-1 0,-1 1 1,1-1-1,-1 0 0,1 0 0,-1 0 1,0 0-1,1 0 0,-1-1 0,0 1 1,0-1-1,0 1 0,0-1 0,0 0 0,0 0 1,0 0-1,-1 0 0,1 0 0,-1 0 1,3-4-1,7-16-6800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12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0 24575,'-2'81'0,"0"-48"0,1-1 0,1 1 0,2 0 0,8 39 0,-9-69 0,-1 1 0,1 0 0,0-1 0,1 0 0,-1 1 0,1-1 0,-1 0 0,1 1 0,0-1 0,0 0 0,0 0 0,1-1 0,-1 1 0,1 0 0,-1-1 0,1 1 0,0-1 0,0 0 0,0 0 0,6 3 0,-7-5 0,1 0 0,-1 1 0,1-1 0,0 0 0,-1 0 0,1-1 0,-1 1 0,1 0 0,-1-1 0,1 0 0,-1 1 0,1-1 0,-1 0 0,0 0 0,1 0 0,-1-1 0,0 1 0,0-1 0,0 1 0,0-1 0,0 0 0,0 1 0,-1-1 0,1 0 0,0 0 0,-1 0 0,0 0 0,1-1 0,-1 1 0,1-3 0,4-8 0,-2 1 0,1 0 0,-2-1 0,1 0 0,-2 0 0,0 0 0,0 0 0,-1 0 0,-2-20 0,1 38 0,0 16 0,0 1 0,7 34 0,-5-46 0,0-1 0,0 0 0,2 0 0,-1 0 0,1 0 0,0 0 0,1-1 0,0 1 0,0-1 0,9 10 0,-8-12 9,-1-1 1,0 0-1,1 0 0,0 0 0,0-1 1,1 0-1,-1 0 0,1 0 0,0-1 0,0 0 1,0 0-1,8 1 0,-12-3-60,0-1 0,1 1-1,-1-1 1,1 0 0,-1 0 0,1 0 0,-1 0-1,1-1 1,-1 1 0,0-1 0,1 0 0,-1 0-1,0 0 1,1 0 0,-1-1 0,0 1-1,0-1 1,0 0 0,0 0 0,-1 0 0,1 0-1,0-1 1,-1 1 0,0-1 0,1 1 0,-1-1-1,0 0 1,2-3 0,7-15-6775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13.8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58 24575,'-2'80'0,"0"-52"0,1 1 0,1 0 0,1-1 0,2 1 0,0-1 0,10 32 0,-5-46 0,-1-23 0,3-42 0,-5 21 0,-3 27 0,-1 0 0,1 1 0,0-1 0,0 0 0,0 1 0,0-1 0,1 1 0,-1-1 0,1 1 0,-1 0 0,1 0 0,0 0 0,0 1 0,0-1 0,0 1 0,0-1 0,0 1 0,0 0 0,0 0 0,1 1 0,5-2 0,-5 1 0,1 0 0,0 0 0,-1 0 0,0-1 0,1 0 0,-1 0 0,0 0 0,0 0 0,0-1 0,0 1 0,0-1 0,4-5 0,-2 0 0,1 0 0,-2-1 0,0 0 0,0 0 0,0-1 0,-1 1 0,-1-1 0,1 0 0,2-19 0,-8 73 0,6 70 0,-4-106 0,2-1 0,-1 1 0,1-1 0,0 1 0,0-1 0,1 0 0,0 0 0,0 0 0,1 0 0,0-1 0,5 7 0,-8-11 0,1 0 0,-1 0 0,1 0 0,0 0 0,0-1 0,0 1 0,0-1 0,0 1 0,0-1 0,0 0 0,0 0 0,0 0 0,1 0 0,-1 0 0,0 0 0,1-1 0,-1 1 0,1-1 0,-1 1 0,1-1 0,-1 0 0,1 0 0,-1 0 0,1-1 0,-1 1 0,1-1 0,-1 1 0,0-1 0,1 0 0,-1 1 0,0-1 0,1-1 0,-1 1 0,0 0 0,0 0 0,3-4 0,1 1 0,-1-1 0,0 0 0,0 0 0,0-1 0,-1 1 0,1-1 0,-1 0 0,-1-1 0,1 1 0,-1 0 0,-1-1 0,1 0 0,-1 0 0,0 1 0,0-1 0,0-12 0,1-10 0,-1 1 0,-4-51 0,1 69 0,2 24 0,-1-2 0,0 0 0,1 0 0,1 0 0,5 20 0,-6-28 0,0 0 0,1 0 0,0 0 0,0 0 0,0 0 0,0-1 0,0 1 0,1-1 0,-1 0 0,1 0 0,0 0 0,0 0 0,0 0 0,1 0 0,-1-1 0,1 0 0,-1 0 0,1 0 0,0 0 0,6 2 0,-7-2 0,1-1 0,0 0 0,-1 0 0,1 0 0,0-1 0,0 1 0,0-1 0,0 0 0,-1 0 0,1 0 0,0 0 0,0-1 0,0 0 0,0 0 0,-1 0 0,1 0 0,0 0 0,-1-1 0,1 1 0,-1-1 0,0 0 0,1 0 0,-1-1 0,0 1 0,0 0 0,0-1 0,-1 0 0,1 0 0,-1 0 0,1 0 0,-1 0 0,0 0 0,0-1 0,0 1 0,-1-1 0,3-6 0,2-7 0,-1 0 0,-1 0 0,-1 0 0,0-1 0,-1 1 0,-1-33 0,-2-9 0,1 316 0,-3-91 0,5-50 0,-5 129 0,3-242 0,1 0 0,-2 0 0,1 0 0,0 0 0,0-1 0,-1 1 0,0 0 0,1 0 0,-1 0 0,0-1 0,0 1 0,-1-1 0,1 1 0,-1-1 0,1 1 0,-1-1 0,0 0 0,1 1 0,-1-1 0,0 0 0,-1 0 0,1-1 0,0 1 0,-1 0 0,1-1 0,0 1 0,-1-1 0,0 0 0,1 0 0,-1 0 0,0 0 0,0 0 0,1-1 0,-1 1 0,0-1 0,0 0 0,0 0 0,0 0 0,0 0 0,-5-1 0,-1-1 0,0 0 0,0-1 0,0 0 0,0-1 0,0 0 0,1 0 0,0 0 0,0-1 0,0-1 0,0 1 0,-9-10 0,10 8 0,1-1 0,0 1 0,0-1 0,0 0 0,1 0 0,1-1 0,-1 0 0,1 0 0,0 0 0,1 0 0,0 0 0,1-1 0,0 1 0,0-1 0,1 0 0,1 1 0,-1-1 0,1 0 0,1 0 0,0 1 0,0-1 0,1 0 0,0 1 0,1-1 0,0 1 0,1 0 0,0 0 0,0 0 0,0 1 0,1-1 0,1 1 0,-1 0 0,2 1 0,7-9 0,135-125-1365,-132 127-5461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50:28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622 104 24575,'0'-3'0,"-1"1"0,0-1 0,1 1 0,-1-1 0,0 1 0,-1-1 0,1 1 0,0 0 0,-1-1 0,1 1 0,-1 0 0,1 0 0,-1 0 0,0 0 0,0 1 0,0-1 0,0 0 0,0 1 0,-1 0 0,1-1 0,-4-1 0,-58-24 0,51 22 0,-6-1 0,0 1 0,0 0 0,0 2 0,-1 0 0,1 1 0,-1 1 0,-27 2 0,35 0 0,0 0 0,0 0 0,1 1 0,-1 1 0,1 0 0,0 0 0,0 1 0,0 1 0,0 0 0,1 0 0,0 1 0,0 0 0,-15 13 0,9-3 0,1 2 0,1 0 0,1 1 0,1 0 0,0 1 0,1 0 0,2 1 0,-15 42 0,16-37 0,1 0 0,2 0 0,0 1 0,2-1 0,1 1 0,1 0 0,3 36 0,1-47 0,0 0 0,1 0 0,0-1 0,2 1 0,-1-1 0,2 0 0,0 0 0,1-1 0,0 0 0,2-1 0,-1 1 0,1-2 0,1 1 0,0-2 0,1 1 0,0-2 0,22 16 0,1-5 0,1-2 0,0-1 0,76 24 0,-87-34 0,1-2 0,0 0 0,0-2 0,1-1 0,-1-1 0,1-1 0,26-3 0,-48 1 0,0 1 0,-1-1 0,1 0 0,0-1 0,-1 1 0,0-1 0,1 0 0,-1 0 0,0 0 0,0-1 0,0 0 0,0 1 0,-1-1 0,1 0 0,5-7 0,-3 2 0,-1 1 0,0-1 0,0 0 0,-1 0 0,0-1 0,0 1 0,3-15 0,0-6 0,-2 0 0,-1 0 0,-1 0 0,-1-32 0,-1-19 0,-5-166 0,0 222 0,-1 0 0,-1 0 0,-2 1 0,0-1 0,-1 2 0,-1-1 0,-17-27 0,13 31-1365,-1 3-5461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14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1 24575,'-1'11'0,"0"1"0,-1 0 0,-1-1 0,-6 22 0,-7 32 0,-27 226 0,41-275 0,-1 1 0,-1-1 0,0 0 0,-9 22 0,9-37 0,2-9 0,0-13 0,3-2 0,2-1 0,0 1 0,1 1 0,2-1 0,0 1 0,2 0 0,15-32 0,-8 15 0,12-40 0,-19 46 0,1 0 0,18-39 0,-5 151 0,-11-35 0,-3-7 0,2 0 0,1 0 0,2-1 0,2-1 0,23 42 0,-37-74-105,1-1 0,-1 0 0,1 1 0,0-1 0,0 0 0,0 0 0,0 0 0,0 0 0,0-1 0,1 1 0,-1-1 0,5 3 0,7-2-6721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15.6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0 24575,'-1'69'0,"-1"-41"0,1 1 0,2-1 0,0 0 0,2 1 0,12 49 0,-13-73 0,0 0 0,0-1 0,1 1 0,-1-1 0,1 1 0,0-1 0,0 0 0,1 0 0,-1-1 0,1 1 0,0-1 0,0 1 0,0-1 0,7 3 0,-10-5 0,1 0 0,0 0 0,-1 0 0,1-1 0,0 1 0,0 0 0,0-1 0,0 0 0,0 1 0,-1-1 0,1 0 0,0 0 0,0 0 0,0 0 0,0-1 0,0 1 0,0 0 0,0-1 0,-1 1 0,1-1 0,0 0 0,0 0 0,-1 1 0,1-1 0,0 0 0,-1-1 0,1 1 0,-1 0 0,1 0 0,-1-1 0,0 1 0,1 0 0,-1-1 0,0 1 0,0-1 0,0 0 0,0 1 0,0-1 0,-1 0 0,2-3 0,8-20 0,-1-1 0,-1-1 0,-1 1 0,-2-1 0,0 0 0,1-54 0,-8 112 0,-1 81 0,3-104 0,1 0 0,0 0 0,0 0 0,0 0 0,1-1 0,1 1 0,-1 0 0,1-1 0,0 0 0,1 1 0,7 10 0,-9-15 0,0 0 0,0-1 0,1 1 0,-1-1 0,1 0 0,-1 0 0,1 0 0,0 0 0,0 0 0,0 0 0,0-1 0,0 1 0,0-1 0,0 0 0,1 0 0,-1 0 0,0-1 0,1 1 0,-1-1 0,0 0 0,1 0 0,-1 0 0,1 0 0,-1 0 0,0-1 0,6-1 0,-3 0 0,-1-1 0,0 1 0,0-1 0,0 0 0,0 0 0,-1 0 0,1-1 0,-1 0 0,0 0 0,0 0 0,0 0 0,0-1 0,-1 1 0,5-10 0,-1-3 0,0 0 0,-2-1 0,0 1 0,-1-1 0,-1 0 0,-1 0 0,0 0 0,-2-1 0,-2-34 0,0 95 0,0-10 0,2 43 0,0-68 0,1 0 0,-1 1 0,2-1 0,-1 0 0,1 0 0,0 1 0,0-2 0,1 1 0,0 0 0,1 0 0,7 11 0,-10-16 0,1 1 0,-1-1 0,1 0 0,-1-1 0,1 1 0,0 0 0,0 0 0,0-1 0,0 1 0,0-1 0,0 0 0,0 1 0,0-1 0,1 0 0,-1 0 0,0-1 0,1 1 0,-1 0 0,1-1 0,-1 1 0,0-1 0,1 0 0,-1 0 0,1 0 0,-1 0 0,1 0 0,-1-1 0,1 1 0,-1-1 0,1 1 0,-1-1 0,0 0 0,1 0 0,-1 0 0,0 0 0,0-1 0,0 1 0,0 0 0,0-1 0,0 0 0,0 1 0,0-1 0,-1 0 0,1 0 0,-1 0 0,3-4 0,3-4 0,0 0 0,-1-1 0,-1 0 0,0 0 0,0 0 0,-1-1 0,0 1 0,3-19 0,-4-1 0,-1-1 0,-2-32 0,-1 109 0,-1-15 0,2 1 0,3 30 0,-3-53 0,1-1 0,0 1 0,1-1 0,0 0 0,0 0 0,0 0 0,1 0 0,0 0 0,0-1 0,1 1 0,0-1 0,0 0 0,1 0 0,6 7 0,-11-12 0,1 0 0,0 0 0,0 0 0,0 0 0,0 0 0,0-1 0,0 1 0,0 0 0,0 0 0,0-1 0,1 1 0,-1-1 0,0 1 0,0-1 0,1 0 0,-1 1 0,0-1 0,1 0 0,-1 0 0,0 0 0,0 0 0,1 0 0,-1 0 0,0 0 0,1 0 0,-1-1 0,2 1 0,-2-2 0,1 1 0,0 0 0,-1-1 0,1 1 0,-1-1 0,0 0 0,0 1 0,1-1 0,-1 0 0,0 0 0,-1 0 0,1 0 0,0 0 0,0 0 0,0-2 0,2-11 0,0 1 0,-1-1 0,0-22 0,-2 0-1365,0 3-5461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15.8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75 24575,'0'-7'0,"7"-1"0,1-6 0,6-1 0,7 3 0,6 3 0,4 3 0,-3 3-8191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16.6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24575,'-2'142'0,"5"153"0,-3-292 0,0-1 0,0 0 0,0 0 0,0 1 0,1-1 0,-1 0 0,1 0 0,-1 0 0,1 1 0,0-1 0,0 0 0,0 0 0,0 0 0,0 0 0,0 0 0,3 2 0,7-8 0,3-18 0,-3-2-1365,-1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17.0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 1 24575,'-2'6'0,"0"0"0,0 1 0,0-1 0,-1 0 0,0 0 0,0-1 0,-7 10 0,3-3 0,-10 17 0,-1-1 0,-2-1 0,0 0 0,-2-2 0,-39 37 0,59-61 0,0 0 0,1-1 0,-1 2 0,1-1 0,0 0 0,-1 0 0,1 0 0,0 1 0,0-1 0,0 0 0,-1 1 0,2-1 0,-1 1 0,0 0 0,0-1 0,0 1 0,1 0 0,-1-1 0,1 1 0,-1 0 0,1 0 0,0-1 0,0 1 0,0 0 0,0 0 0,0 0 0,0-1 0,1 4 0,0-2 0,2 0 0,-1 0 0,0 0 0,0 0 0,1 0 0,0 0 0,-1-1 0,1 0 0,0 1 0,0-1 0,0 0 0,7 2 0,20 14-119,-12-7 181,-1-1 1,2 0 0,20 7 0,-34-15-138,-1-1 0,1 0 1,-1 0-1,1 0 0,-1 0 0,1-1 0,-1 1 0,1-1 0,0 0 1,-1-1-1,1 1 0,-1-1 0,1 0 0,-1 0 0,1 0 0,-1-1 1,1 0-1,-1 1 0,4-4 0,9-8-6751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17.5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1 24575,'-1'19'0,"-1"-1"0,0 1 0,-9 29 0,-5 30 0,12-40 0,-3-1 0,-15 54 0,48-179 0,12-99 0,-25 149 0,-2 30 0,-10 8 0,-1 1 0,1-1 0,0 1 0,0-1 0,0 0 0,0 1 0,0 0 0,-1-1 0,1 1 0,0-1 0,0 1 0,-1 0 0,1 0 0,0-1 0,-1 1 0,1 0 0,-1 0 0,1 1 0,8 14 4,-2 1 0,0 0 0,7 23 1,18 45 31,-29-80-154,0 1 0,0-1-1,0 0 1,1 1 0,0-2 0,0 1 0,0 0 0,1-1-1,0 0 1,-1 0 0,9 5 0,7 1-6708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18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57 24575,'5'30'0,"2"-17"0,-7-13 0,1 0 0,-1 0 0,0 0 0,0 0 0,1 0 0,-1 1 0,0-1 0,1 0 0,-1 0 0,0 0 0,1 0 0,-1 0 0,0 0 0,0 0 0,1 0 0,-1 0 0,0 0 0,1-1 0,-1 1 0,0 0 0,1 0 0,-1 0 0,0 0 0,0 0 0,1 0 0,-1-1 0,0 1 0,0 0 0,1 0 0,-1 0 0,0-1 0,0 1 0,0 0 0,0 0 0,1-1 0,-1 1 0,0 0 0,0-1 0,1-1 0,0 0 0,1 0 0,-2 0 0,1 0 0,0 0 0,0 0 0,-1-1 0,1 1 0,-1 0 0,0 0 0,0-1 0,1 1 0,-1 0 0,-1 0 0,1-1 0,0 1 0,-1 0 0,1 0 0,-1-1 0,0 1 0,1 0 0,-1 0 0,0 0 0,0 0 0,0 0 0,-1 0 0,1 0 0,-1 0 0,1 1 0,-3-3 0,2 1 0,0 1 0,-1-1 0,1 1 0,0 0 0,-1 0 0,1 0 0,-1 1 0,0-1 0,0 0 0,0 1 0,0 0 0,0 0 0,0 0 0,0 0 0,0 0 0,0 0 0,0 1 0,0 0 0,-1-1 0,1 1 0,-6 1 0,6 1 0,-1 0 0,1 0 0,-1 0 0,1 0 0,0 1 0,-1-1 0,1 1 0,1 0 0,-1 0 0,0 0 0,1 0 0,-1 0 0,1 1 0,0-1 0,0 1 0,0-1 0,1 1 0,-1 0 0,1 0 0,0 0 0,0 0 0,1 0 0,-1 0 0,0 6 0,-1 10 0,1 0 0,0 0 0,4 32 0,-3-49 0,0 0 0,0 0 0,1 0 0,-1 0 0,1 0 0,-1 0 0,1 0 0,0 0 0,0 0 0,0 0 0,1 0 0,-1-1 0,1 1 0,-1 0 0,1-1 0,0 1 0,0-1 0,0 0 0,1 0 0,-1 1 0,0-2 0,1 1 0,-1 0 0,1 0 0,0-1 0,-1 1 0,1-1 0,0 0 0,0 0 0,0 0 0,0 0 0,0-1 0,0 1 0,0-1 0,0 1 0,0-1 0,0 0 0,4-1 0,-2 0 0,0 0 0,0 0 0,0-1 0,0 1 0,0-1 0,-1 0 0,1-1 0,-1 1 0,1-1 0,-1 0 0,0 0 0,0-1 0,0 1 0,0-1 0,-1 1 0,0-1 0,1 0 0,-1-1 0,-1 1 0,1 0 0,-1-1 0,4-7 0,-3-1 0,1 0 0,-2 0 0,1 0 0,-1-20 0,-2 45 20,0 0 0,1 0 0,0 1 0,1-1 0,6 22 0,-6-27-113,0-1 0,0 0 1,1 0-1,0 0 0,0 0 0,0-1 0,1 1 0,0-1 1,0 0-1,0 0 0,1 0 0,-1 0 0,1-1 1,0 0-1,11 7 0,6-1-6733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18.6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50 24575,'24'7'0,"-23"-6"0,-1 0 0,1-1 0,0 1 0,0 0 0,0-1 0,0 1 0,-1-1 0,1 0 0,0 1 0,0-1 0,0 0 0,0 1 0,0-1 0,0 0 0,0 0 0,0 0 0,0 0 0,0 0 0,0 0 0,0 0 0,0 0 0,0 0 0,0 0 0,0-1 0,0 1 0,0 0 0,0-1 0,-1 1 0,1-1 0,0 1 0,0-1 0,0 1 0,0-1 0,-1 1 0,1-1 0,0 0 0,-1 0 0,1 1 0,0-1 0,-1 0 0,1 0 0,-1 0 0,1 0 0,-1 1 0,0-1 0,1 0 0,-1 0 0,0 0 0,1 0 0,-1 0 0,0 0 0,0 0 0,0-1 0,0 1 0,1-1 0,-1 1 0,1 0 0,-1 0 0,0 0 0,1 0 0,-1 0 0,0-1 0,0 1 0,0 0 0,0 0 0,0 0 0,0 0 0,0-1 0,0 1 0,-1 0 0,1 0 0,0 0 0,-1 0 0,1 0 0,-1 0 0,1-1 0,-1 1 0,0 0 0,1 0 0,-1 1 0,0-1 0,0 0 0,1 0 0,-1 0 0,0 0 0,0 1 0,0-1 0,0 0 0,0 1 0,0-1 0,0 1 0,0-1 0,0 1 0,-1 0 0,1-1 0,0 1 0,0 0 0,0 0 0,0 0 0,-3 0 0,1 0 0,-1 0 0,1 0 0,0 1 0,-1 0 0,1 0 0,0 0 0,0 0 0,0 0 0,0 1 0,0-1 0,0 1 0,0 0 0,0 0 0,0 0 0,-4 4 0,0 4 0,0-1 0,1 1 0,0 0 0,0 0 0,1 1 0,1 0 0,0 0 0,0 0 0,1 0 0,0 0 0,1 1 0,0 0 0,1-1 0,1 1 0,0 0 0,0-1 0,1 1 0,0 0 0,1-1 0,1 1 0,0-1 0,4 11 0,-5-18 4,1 0-1,0 0 1,-1 0-1,1 0 0,1-1 1,-1 0-1,0 1 1,1-1-1,0 0 1,-1-1-1,1 1 0,0-1 1,0 0-1,1 0 1,-1 0-1,0 0 1,1-1-1,-1 1 0,1-1 1,0 0-1,6 0 1,12 1-143,1-1-1,0-1 1,24-3 0,-17 2-745,2-1-5942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21.0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1017 218 24575,'-2'-6'0,"-1"0"0,1 1 0,-1 0 0,0 0 0,0 0 0,-1 0 0,0 0 0,1 0 0,-1 1 0,-1 0 0,-8-8 0,0 0 0,-4-3 0,-2 0 0,1 2 0,-2 0 0,0 0 0,0 2 0,-1 1 0,0 1 0,-1 0 0,0 2 0,0 0 0,-29-4 0,31 8 0,0 1 0,-1 1 0,1 1 0,0 1 0,0 1 0,0 0 0,0 2 0,1 0 0,-1 1 0,1 1 0,0 1 0,0 0 0,1 2 0,0 0 0,1 1 0,0 1 0,0 0 0,1 1 0,0 1 0,2 1 0,-1 0 0,2 1 0,0 0 0,-21 33 0,-156 235 0,186-276 0,0 0 0,1 1 0,0-1 0,0 1 0,0 0 0,1 0 0,1 0 0,-1 0 0,1 0 0,0 1 0,1-1 0,0 0 0,0 0 0,1 1 0,0-1 0,1 0 0,-1 0 0,2 0 0,-1 0 0,1 0 0,0-1 0,1 1 0,0-1 0,0 0 0,0 0 0,1 0 0,0 0 0,0-1 0,8 7 0,0 1 0,17 18 0,2-2 0,51 39 0,-71-60 0,0-2 0,1 1 0,0-2 0,0 0 0,1 0 0,-1-1 0,1-1 0,0 0 0,1-1 0,-1-1 0,21 2 0,62-1 0,97-10 0,-185 6 0,0 0 0,-1-1 0,1-1 0,-1 0 0,1 0 0,-1 0 0,0-1 0,0 0 0,0-1 0,-1 0 0,0 0 0,0-1 0,0 1 0,0-1 0,5-8 0,8-10 0,-1-1 0,30-52 0,-42 64 0,8-18 0,-1-1 0,-1-1 0,-3 0 0,14-66 0,-13 51 0,-4 11 0,-2-1 0,-1 0 0,-2 0 0,-2 0 0,-5-49 0,4 83-105,1 0 0,-1 0 0,0 0 0,0 0 0,0 0 0,-1 0 0,1 0 0,-1 1 0,0-1 0,0 0 0,0 1 0,-3-4 0,-11-8-6721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22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290 222 24575,'0'2'0,"0"0"0,0 0 0,0 0 0,0 1 0,0-1 0,0 0 0,1 0 0,-1 0 0,1 0 0,-1 0 0,1 0 0,1 2 0,-1-4 0,-1 1 0,0-1 0,1 0 0,-1 0 0,0 0 0,1 0 0,-1 0 0,1 0 0,-1 0 0,0 0 0,1-1 0,-1 1 0,0 0 0,1 0 0,-1 0 0,0 0 0,1 0 0,-1 0 0,0-1 0,1 1 0,-1 0 0,0 0 0,1-1 0,-1 1 0,0 0 0,0 0 0,1-1 0,-1 1 0,0 0 0,0-1 0,0 1 0,0 0 0,1-1 0,-1 1 0,0 0 0,0-1 0,0 0 0,3-4 0,-1 0 0,1-1 0,-1 1 0,-1-1 0,1 1 0,-1-1 0,2-11 0,-4 7 0,1 1 0,-1-1 0,0 1 0,-1-1 0,0 1 0,-1 0 0,0-1 0,0 1 0,-1 1 0,0-1 0,-1 0 0,1 1 0,-2 0 0,-9-12 0,12 17 0,0-1 0,-1 0 0,0 1 0,0 0 0,0 0 0,0 0 0,0 0 0,-1 1 0,1 0 0,-1-1 0,0 2 0,0-1 0,0 0 0,1 1 0,-1 0 0,0 0 0,0 1 0,-1 0 0,1-1 0,0 1 0,0 1 0,0-1 0,0 1 0,0 0 0,0 0 0,0 1 0,0-1 0,-8 5 0,5-1 0,1 0 0,0 0 0,0 0 0,0 1 0,0 0 0,1 1 0,0-1 0,1 1 0,0 0 0,0 1 0,0-1 0,1 1 0,0 0 0,-4 10 0,1 1 0,0 0 0,1 1 0,1-1 0,1 1 0,-2 24 0,5-38 0,1 0 0,0 0 0,1 0 0,0 0 0,0 0 0,0 0 0,0 0 0,1-1 0,0 1 0,0 0 0,1-1 0,0 1 0,-1-1 0,2 0 0,-1 0 0,1 0 0,7 8 0,-8-11 0,0 1 0,0-1 0,0 0 0,0 0 0,0 0 0,0 0 0,1 0 0,-1-1 0,0 0 0,1 1 0,0-1 0,-1-1 0,1 1 0,-1 0 0,1-1 0,0 0 0,0 0 0,-1 0 0,1 0 0,0 0 0,-1-1 0,1 0 0,0 0 0,-1 0 0,1 0 0,-1 0 0,0-1 0,1 0 0,-1 1 0,4-4 0,5-4 0,-1 0 0,0 0 0,0-1 0,-1-1 0,-1 0 0,0 0 0,0-1 0,-1 0 0,-1 0 0,0-1 0,0 0 0,-1 0 0,-1-1 0,0 1 0,-1-1 0,-1 0 0,0-1 0,1-22 0,-8 424 0,6-205 0,-1-169 0,-2 0 0,0 0 0,0 0 0,-1 0 0,0 0 0,-2-1 0,-4 14 0,7-22 0,-1-1 0,1 0 0,-1 1 0,0-1 0,-1 0 0,1 0 0,0 0 0,-1 0 0,0 0 0,1-1 0,-1 1 0,0-1 0,0 0 0,-1 0 0,1 0 0,0 0 0,-1 0 0,1-1 0,-1 1 0,0-1 0,1 0 0,-1 0 0,0-1 0,0 1 0,1-1 0,-1 0 0,0 0 0,-7 0 0,3-2 0,0 0 0,1 0 0,-1-1 0,0 1 0,1-2 0,-1 1 0,1-1 0,0 0 0,1-1 0,-1 1 0,1-1 0,-1-1 0,1 1 0,1-1 0,-1 0 0,1 0 0,0-1 0,1 0 0,-8-14 0,6 11 0,1 0 0,0 0 0,0 0 0,1-1 0,1 0 0,0 0 0,0 0 0,1 0 0,1 0 0,-1-1 0,2 1 0,0 0 0,0-1 0,2-11 0,0 18-82,0-1 0,0 1 0,1-1 0,-1 1 0,1 0-1,0 0 1,1 0 0,-1 0 0,1 1 0,0-1 0,0 1-1,0 0 1,1 0 0,0 1 0,8-7 0,-12 10 31,17-14-6775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50:29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1 24575,'0'5'0,"-6"3"0,-1 4 0,-6 1 0,0 3 0,-3 0 0,0 2 0,-2-2 0,2-4-8191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22.6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95 24575,'-2'57'0,"0"-38"0,1 0 0,1 0 0,1-1 0,0 1 0,1 0 0,1-1 0,10 33 0,-11-48 0,0 1 0,0-1 0,0 0 0,0 1 0,0-1 0,1 0 0,-1 0 0,1 0 0,0-1 0,0 1 0,0-1 0,0 0 0,0 1 0,1-1 0,-1-1 0,1 1 0,-1 0 0,1-1 0,0 0 0,-1 0 0,1 0 0,0 0 0,0-1 0,0 1 0,0-1 0,0 0 0,0 0 0,-1 0 0,1-1 0,0 0 0,0 1 0,0-1 0,-1-1 0,1 1 0,0 0 0,-1-1 0,1 0 0,-1 0 0,1 0 0,-1 0 0,0 0 0,0-1 0,0 1 0,0-1 0,-1 0 0,1 0 0,2-4 0,3-8 0,-1-1 0,0 0 0,-1 0 0,-1-1 0,0 1 0,-1-1 0,-1-1 0,-1 1 0,1-29 0,9-49 0,-12 92 0,2-5 0,0 0 0,-1 0 0,0 0 0,-1-16 0,-5 28 0,-6 16 0,-8 25 0,12-22 0,1 1 0,0-1 0,2 1 0,-2 43 0,8 102 0,0-71 0,1-43 0,-1-37 0,-1-1 0,-1 0 0,0 1 0,-1-1 0,-1 1 0,-8 32 0,9-46 5,-1-1-1,0 0 1,0 0-1,0 0 0,0 0 1,0-1-1,0 1 1,-1-1-1,0 1 1,1-1-1,-1 0 0,0 0 1,0 0-1,0 0 1,0-1-1,0 1 1,-1-1-1,1 0 1,0 1-1,-1-2 0,1 1 1,-1 0-1,1-1 1,-1 1-1,1-1 1,-5-1-1,4 2-72,-1-2 1,1 1-1,0 0 1,0-1-1,0 0 1,0 0-1,0 0 1,0-1-1,1 1 1,-1-1-1,0 0 1,1 0-1,-1 0 1,1 0-1,-1-1 1,1 1-1,0-1 1,0 0-1,0 0 1,1 0-1,-5-7 1,-4-14-6759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23.0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0 24575,'0'6'0,"0"9"0,0 7 0,0 6 0,0 5 0,0 3 0,0 2 0,-6-7 0,-2-1 0,-6-6 0,-1-2 0,3-9 0,3-14 0,9-7 0,5-8 0,1-1-8191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24.0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1 321 24575,'0'-9'0,"1"-1"0,1 0 0,0 1 0,0-1 0,1 1 0,0 0 0,1 0 0,0 0 0,0 0 0,9-13 0,1 2 0,0 0 0,2 1 0,18-18 0,-24 28 0,1 0 0,0 1 0,0 0 0,24-13 0,-30 18 0,0 1 0,0-1 0,0 1 0,1 0 0,-1 0 0,1 1 0,-1 0 0,1 0 0,-1 0 0,1 1 0,0-1 0,-1 1 0,1 1 0,8 0 0,-11 1 0,0-1 0,0 1 0,0 0 0,-1-1 0,1 1 0,-1 0 0,1 1 0,-1-1 0,0 0 0,0 1 0,0-1 0,0 1 0,0-1 0,-1 1 0,1 0 0,-1 0 0,0 0 0,1 0 0,-2 0 0,1 0 0,0 0 0,0 0 0,-1 5 0,3 11 0,-2-1 0,-1 35 0,-1-37 0,0 4 0,-2 0 0,0 1 0,-1-1 0,-2 0 0,0-1 0,-1 0 0,0 0 0,-2 0 0,0-1 0,-21 31 0,29-48 0,1 0 0,-1 0 0,0 0 0,1 0 0,-1 0 0,0 0 0,0 0 0,0 0 0,1 0 0,-1-1 0,0 1 0,0 0 0,0 0 0,0-1 0,-1 1 0,1-1 0,0 1 0,-1-1 0,1 0 0,1 0 0,-1 0 0,1 0 0,-1-1 0,1 1 0,-1 0 0,1 0 0,0-1 0,-1 1 0,1 0 0,-1-1 0,1 1 0,0-1 0,-1 1 0,1 0 0,0-1 0,0 1 0,-1-1 0,1 1 0,0-1 0,0 1 0,0-1 0,-1 1 0,1-1 0,0 1 0,0-1 0,0 0 0,-1-4 0,1 0 0,-1 0 0,1 0 0,0 0 0,1 0 0,-1 0 0,2-6 0,8-23 0,1 1 0,2 0 0,1 0 0,2 2 0,1 0 0,38-53 0,-55 84 0,4-6 0,1 0 0,0 1 0,0-1 0,12-8 0,-16 13 0,0 1 0,-1-1 0,1 1 0,0-1 0,0 1 0,0-1 0,0 1 0,0 0 0,-1-1 0,1 1 0,0 0 0,0 0 0,0 0 0,0 0 0,0 0 0,0 0 0,0 0 0,0 0 0,0 0 0,0 0 0,0 0 0,0 1 0,0-1 0,-1 0 0,1 1 0,0-1 0,0 0 0,0 1 0,0-1 0,-1 1 0,1 0 0,0-1 0,0 1 0,-1 0 0,1-1 0,0 1 0,-1 0 0,1 0 0,-1-1 0,1 1 0,-1 0 0,1 0 0,-1 0 0,0 0 0,0 0 0,1-1 0,-1 1 0,0 0 0,0 0 0,0 1 0,4 13 0,-1 0 0,-1 0 0,-1 0 0,0 0 0,-1 0 0,-2 22 0,1-22 0,0 1 0,1 0 0,1 0 0,0 0 0,4 17 0,-5-32 0,0 0 0,0 0 0,1 0 0,-1 0 0,0 0 0,0 0 0,0 0 0,1 0 0,-1 0 0,1 0 0,-1 0 0,0 0 0,1-1 0,0 1 0,-1 0 0,1 0 0,-1 0 0,1-1 0,0 1 0,0 0 0,-1-1 0,1 1 0,0-1 0,0 1 0,0-1 0,0 1 0,0-1 0,0 1 0,0-1 0,0 0 0,0 0 0,1 1 0,1-2 0,-1 0 0,0 0 0,0 0 0,0 0 0,0 0 0,-1 0 0,1-1 0,0 1 0,0-1 0,-1 1 0,1-1 0,-1 0 0,3-3 0,3-6 0,0 0 0,0 0 0,-1-1 0,5-15 0,15-75 0,-20 71 0,1 1 0,2 0 0,23-55 0,-28 84 0,-2 10 0,0 11 0,-2 48 0,-1-30 0,6 55 0,-4-81 0,1-1 0,1 1 0,0 0 0,1-1 0,0 1 0,0-1 0,1-1 0,12 20 0,-15-27 5,0 0 0,0 0 0,1 0-1,0 0 1,-1-1 0,1 1 0,0-1 0,0 1-1,0-1 1,0 0 0,1 0 0,-1-1 0,0 1-1,1-1 1,-1 0 0,1 1 0,0-2-1,-1 1 1,1 0 0,0-1 0,0 1 0,-1-1-1,1 0 1,7-1 0,-4-1-119,0 1 0,-1-1-1,1 0 1,-1-1 0,0 0 0,1 0-1,-1 0 1,-1 0 0,1-1 0,0 0-1,-1-1 1,9-7 0,4-9-6712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24.3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24575,'0'6'0,"0"8"0,0 8 0,0 6 0,0 5 0,0 3 0,0 1 0,0 1 0,0 0 0,0 0 0,0-1 0,0 0 0,0 0 0,0-1 0,0-12 0,0-16 0,6-10 0,2-5-8191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24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 1 24575,'-6'2'0,"1"0"0,0 0 0,-1 1 0,1 0 0,0 0 0,0 0 0,1 1 0,-1-1 0,1 1 0,-1 0 0,1 1 0,-5 5 0,-3 3 0,-9 10 0,0 1 0,1 1 0,-30 51 0,47-70 0,-1 1 0,1-1 0,1 1 0,-1-1 0,1 1 0,0 0 0,1 0 0,-1 0 0,1 0 0,1 0 0,-1 0 0,1 0 0,2 14 0,-1-17 0,0 0 0,0 0 0,0 0 0,0 0 0,1-1 0,-1 1 0,1 0 0,0-1 0,0 1 0,1-1 0,-1 0 0,1 0 0,-1 0 0,1 0 0,0 0 0,0 0 0,1-1 0,-1 1 0,0-1 0,1 0 0,-1 0 0,1 0 0,0-1 0,0 1 0,4 0 0,4 1 0,0-2 0,1 1 0,-1-2 0,0 0 0,0 0 0,0-1 0,0 0 0,17-5 0,9-3 0,47-18 0,-73 22-341,1-1 0,-1-1-1,21-14 1,-15 8-6485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25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183 103 24575,'0'47'0,"0"-39"0,0-30 0,0 8 0,0 0 0,-2 0 0,0 0 0,-7-26 0,9 38 0,-1-1 0,0 0 0,0 1 0,-1-1 0,1 1 0,0 0 0,-1-1 0,1 1 0,-1 0 0,0 0 0,0 0 0,0 0 0,0 0 0,-3-2 0,3 3 0,0 1 0,1-1 0,-1 1 0,0-1 0,0 1 0,0 0 0,0-1 0,0 1 0,0 0 0,0 0 0,0 1 0,0-1 0,1 0 0,-1 1 0,0-1 0,0 1 0,0-1 0,0 1 0,1 0 0,-1 0 0,0 0 0,1 0 0,-3 1 0,-3 3 0,1 1 0,0-1 0,0 1 0,0 1 0,1-1 0,0 1 0,0-1 0,1 1 0,-1 1 0,2-1 0,-1 1 0,1-1 0,-4 14 0,0 3 0,1 0 0,2 0 0,-4 34 0,7-43 0,0 0 0,1 0 0,1 0 0,3 18 0,-4-31 0,0 1 0,0-1 0,1 0 0,-1 0 0,1 0 0,-1 0 0,1 1 0,0-1 0,0 0 0,0 0 0,0 0 0,0-1 0,0 1 0,1 0 0,-1 0 0,0-1 0,1 1 0,0-1 0,-1 1 0,1-1 0,0 1 0,0-1 0,0 0 0,0 0 0,0 0 0,0 0 0,0 0 0,0-1 0,0 1 0,0-1 0,0 1 0,0-1 0,1 0 0,-1 0 0,0 0 0,0 0 0,1 0 0,2-1 0,1-1 0,-1 0 0,0-1 0,0 1 0,0-1 0,-1 0 0,1-1 0,-1 1 0,1-1 0,-1 0 0,0 0 0,-1 0 0,1-1 0,-1 1 0,0-1 0,0 0 0,0 0 0,3-7 0,1-3 0,0-1 0,-1 0 0,0 0 0,5-28 0,-7 8 0,-2 15 0,-2 44 0,-2 13 0,0-18 0,1-1 0,1 1 0,0-1 0,5 27 0,-4-40 0,-1-1 0,1 1 0,0 0 0,1-1 0,-1 1 0,1-1 0,-1 0 0,1 1 0,0-1 0,0 0 0,1 0 0,-1 0 0,1-1 0,-1 1 0,1 0 0,0-1 0,0 0 0,0 1 0,0-1 0,0-1 0,0 1 0,1 0 0,-1-1 0,1 1 0,-1-1 0,6 1 0,58 3-1365,-35-5-5461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1.6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51 24575,'2'117'0,"-5"130"0,-14-159 0,11-66 0,1 0 0,-2 29 0,7-45 0,-3 45 0,-17 87 0,15-95 0,5-36 0,0 0 0,0 0 0,-1 0 0,0 0 0,0 0 0,-1 0 0,0 0 0,0-1 0,0 1 0,-1-1 0,-7 13 0,10-19 0,-1 0 0,1 0 0,-1 0 0,1 0 0,0 0 0,-1 0 0,1 0 0,-1 0 0,1 0 0,-1 0 0,1 0 0,0 0 0,-1 0 0,1 0 0,-1-1 0,1 1 0,0 0 0,-1 0 0,1 0 0,-1-1 0,1 1 0,0 0 0,-1 0 0,1-1 0,0 1 0,-1 0 0,1-1 0,0 1 0,0 0 0,-1-1 0,1 1 0,0-1 0,0 1 0,0 0 0,0-1 0,-1 1 0,1-1 0,0 1 0,0 0 0,0-1 0,0 1 0,0-1 0,0 1 0,0-1 0,0 1 0,0 0 0,0-1 0,0 0 0,-3-24 0,4-3 0,2 0 0,8-39 0,4-33 0,-12 47 0,18-152 0,-16 168 0,1-48 0,-6 56 0,2-1 0,2 1 0,8-36 0,-8 42 0,-4 19 0,1-1 0,-1 0 0,1 0 0,0 1 0,0-1 0,1 1 0,0-1 0,-1 1 0,1-1 0,1 1 0,-1 0 0,5-6 0,-6 10 0,-1 0 0,1 0 0,0 0 0,0 0 0,-1 0 0,1 0 0,0 1 0,0-1 0,-1 0 0,1 1 0,0-1 0,-1 0 0,1 1 0,0-1 0,-1 0 0,1 1 0,-1-1 0,1 1 0,-1 0 0,1-1 0,-1 1 0,1-1 0,-1 1 0,0 0 0,1-1 0,-1 1 0,0 0 0,1-1 0,-1 1 0,0 0 0,0-1 0,0 2 0,14 33 0,-11-24 0,38 118 0,-35-101 0,2-1 0,0-1 0,2 1 0,1-1 0,24 41 0,-34-65 0,-1-1 0,1 1 0,0-1 0,0 0 0,0 0 0,0 1 0,0-1 0,0 0 0,0 0 0,0 0 0,0 0 0,0 0 0,1 0 0,-1 0 0,0 0 0,1-1 0,-1 1 0,1-1 0,-1 1 0,0-1 0,1 1 0,0-1 0,-1 0 0,1 1 0,-1-1 0,3 0 0,-2-1 0,0 0 0,0 0 0,0 0 0,0-1 0,0 1 0,-1 0 0,1-1 0,-1 1 0,1-1 0,-1 0 0,1 1 0,-1-1 0,0 0 0,0 0 0,0 0 0,1-3 0,4-9 0,0 0 0,-1 0 0,-1-1 0,3-21 0,0-7 0,23-83 0,-24 109 0,0 0 0,2 1 0,0 0 0,0 0 0,2 1 0,0 0 0,20-23 0,-28 35 0,1 1 0,-1 0 0,1 0 0,-1 0 0,1 0 0,0 0 0,0 1 0,-1-1 0,6-1 0,-8 3 0,1 0 0,-1 0 0,0 0 0,1-1 0,-1 1 0,0 0 0,1 0 0,-1 0 0,0 0 0,1 0 0,-1 0 0,1 0 0,-1 0 0,0 1 0,1-1 0,-1 0 0,0 0 0,1 0 0,-1 0 0,0 0 0,1 0 0,-1 1 0,0-1 0,1 0 0,-1 0 0,0 1 0,0-1 0,1 0 0,-1 0 0,0 1 0,-1 19 0,-12 14 0,-1-1 0,-28 48 0,2-6 0,35-66 0,3-3 0,-1 0 0,1-1 0,-1 1 0,-1-1 0,1 0 0,-1 0 0,-6 7 0,12-26 0,0 0 0,0 1 0,6-17 0,0 3 0,1-3 0,24-55 0,-33 84 0,0 1 0,0-1 0,1 0 0,-1 1 0,0-1 0,0 0 0,1 1 0,-1-1 0,0 0 0,1 1 0,-1-1 0,1 1 0,-1-1 0,1 1 0,-1-1 0,1 1 0,-1-1 0,1 1 0,-1-1 0,1 1 0,0 0 0,-1-1 0,1 1 0,0 0 0,-1-1 0,1 1 0,0 0 0,-1 0 0,1 0 0,1 0 0,8 18 0,-4 35 0,12 112 0,-9-103 0,2 85 0,-13 107-1365,2-223-5461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2.0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0 429 24575,'1'-2'0,"0"0"0,-1 0 0,1 0 0,0 0 0,0 1 0,0-1 0,0 0 0,1 1 0,-1-1 0,0 0 0,1 1 0,-1 0 0,1-1 0,-1 1 0,1 0 0,-1 0 0,1 0 0,3-2 0,39-20 0,-32 18 0,4-4 0,1-1 0,-1 0 0,0-1 0,-1-1 0,-1 0 0,0-1 0,0 0 0,14-20 0,-21 23 0,0 1 0,-1-1 0,0-1 0,0 1 0,-1-1 0,-1 0 0,0 0 0,0-1 0,-1 1 0,-1-1 0,0 1 0,0-1 0,-1 0 0,-1-16 0,0 26 0,0-1 0,0 0 0,0 1 0,0-1 0,-1 0 0,0 0 0,1 1 0,-1-1 0,0 1 0,0-1 0,0 1 0,0-1 0,-1 1 0,1 0 0,-1-1 0,1 1 0,-1 0 0,0 0 0,0 0 0,0 0 0,0 1 0,0-1 0,0 1 0,-1-1 0,1 1 0,0-1 0,-1 1 0,1 0 0,-1 0 0,0 1 0,-2-2 0,1 2 0,0 0 0,0 0 0,1 0 0,-1 0 0,0 1 0,0-1 0,1 1 0,-1 0 0,1 0 0,-1 1 0,0-1 0,1 1 0,0 0 0,-1 0 0,1 0 0,0 0 0,0 0 0,0 1 0,1-1 0,-1 1 0,-4 5 0,-8 12 0,0 1 0,2 0 0,1 1 0,0 0 0,2 1 0,0 0 0,2 1 0,0 0 0,2 0 0,0 1 0,-3 47 0,9-68 4,0 1 0,0-1 0,1 1 0,-1-1 0,1 1-1,0-1 1,1 0 0,-1 1 0,1-1 0,-1 0 0,1 0 0,1 0-1,-1 0 1,0 0 0,1 0 0,0-1 0,0 1 0,0-1 0,0 0 0,1 0-1,-1 0 1,1 0 0,0-1 0,0 0 0,0 1 0,0-1 0,0 0-1,0-1 1,0 1 0,9 1 0,-2-1-128,1 0 0,0-1 1,-1 0-1,1 0 0,0-2 0,0 1 1,-1-1-1,1-1 0,-1 0 0,1-1 1,11-4-1,1-2-6702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2.5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1 24575,'-2'0'0,"0"1"0,-1 1 0,1-1 0,0 0 0,0 0 0,0 1 0,0-1 0,0 1 0,0 0 0,0 0 0,0-1 0,1 1 0,-1 0 0,1 0 0,-1 1 0,1-1 0,-2 4 0,-20 43 0,21-41 0,-1 1 0,1-1 0,1 1 0,-1 0 0,2-1 0,-1 1 0,1 0 0,0 0 0,1-1 0,0 1 0,1 0 0,-1-1 0,2 1 0,-1-1 0,1 0 0,0 1 0,6 8 0,2 1 0,1 0 0,1 0 0,0-1 0,1-1 0,30 27 0,-26-23 0,-1 0 0,-1 1 0,25 43 0,-40-63 5,0 1 0,0 0 0,1 0 0,-1 0 0,0 0 0,-1 0 0,1 0 0,0 0 0,-1 0 0,1 0 0,-1 0 0,1 1 0,-1-1 0,0 0 0,0 0 0,0 0 0,0 1 0,-1-1 0,1 0 0,-1 0 0,1 0 0,-1 0 0,-1 4 0,0-4-88,0 0 1,0 0-1,0 0 1,0 0-1,0 0 1,-1 0-1,1 0 1,0-1-1,-1 1 1,0-1-1,1 0 1,-1 0-1,0 0 1,0 0-1,0 0 1,1 0-1,-5-1 1,-20 4-6744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3.1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107 142 24575,'4'-1'0,"-1"0"0,1 0 0,-1 0 0,0-1 0,0 1 0,1-1 0,-1 0 0,0 0 0,0 0 0,-1 0 0,1 0 0,2-4 0,31-32 0,-35 37 0,1 0 0,-1-1 0,0 1 0,0 0 0,0-1 0,0 1 0,0-1 0,0 0 0,0 1 0,0-1 0,-1 0 0,1 0 0,0 1 0,-1-1 0,0 0 0,1 0 0,-1 0 0,0 1 0,0-1 0,0 0 0,0 0 0,0 0 0,-1 0 0,1 0 0,-1 1 0,1-1 0,-1 0 0,1 0 0,-1 1 0,0-1 0,0 0 0,0 1 0,0-1 0,0 1 0,0-1 0,0 1 0,-1 0 0,1-1 0,0 1 0,-1 0 0,1 0 0,-4-2 0,2 2 0,-1-1 0,1 1 0,-1 0 0,1 0 0,-1 0 0,0 0 0,1 1 0,-1 0 0,0-1 0,1 1 0,-1 1 0,0-1 0,0 0 0,1 1 0,-1 0 0,1 0 0,-1 0 0,1 0 0,-1 1 0,1-1 0,-6 4 0,1 2 0,0 1 0,0 0 0,0 1 0,1-1 0,0 1 0,1 1 0,0-1 0,1 1 0,0 0 0,0 1 0,1-1 0,0 1 0,1 0 0,0-1 0,1 2 0,0-1 0,0 0 0,2 0 0,-1 0 0,3 23 0,0-28 0,-1 0 0,1 0 0,1-1 0,-1 1 0,1-1 0,0 1 0,0-1 0,0 0 0,1 0 0,0 0 0,7 6 0,2 1 0,1 0 0,24 14 0,-25-18 0,1 2 0,-2-1 0,19 19 0,-30-28-52,0 1-1,0 0 1,0 0-1,0 0 1,-1 0-1,1 0 1,0 0-1,0 0 1,-1 0-1,1 0 1,-1 0-1,1 1 1,-1-1-1,1 0 1,-1 0-1,0 1 1,1-1-1,-1 0 1,0 0-1,0 1 0,0-1 1,0 0-1,0 0 1,-1 1-1,1 1 1,-8 8-6774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50:30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24575,'84'-1'0,"92"3"0,-173-2 0,0 0 0,0 0 0,0 1 0,-1-1 0,1 1 0,0-1 0,0 1 0,-1 0 0,1 0 0,0 0 0,-1 1 0,1-1 0,-1 0 0,0 1 0,1 0 0,-1 0 0,0-1 0,0 1 0,0 0 0,0 1 0,0-1 0,-1 0 0,1 1 0,-1-1 0,1 1 0,-1-1 0,0 1 0,0-1 0,0 1 0,0 0 0,-1 0 0,1-1 0,-1 1 0,1 0 0,-1 0 0,0 0 0,0 0 0,0-1 0,-1 1 0,1 0 0,-2 4 0,1-1 0,-1 0 0,0 0 0,0 0 0,0-1 0,0 1 0,-1 0 0,0-1 0,-1 0 0,1 0 0,-1 0 0,0 0 0,0 0 0,0-1 0,-1 0 0,1 0 0,-1 0 0,0 0 0,-10 4 0,-98 33 0,163-35 0,-48-6 0,12-1 0,1 1 0,-1 1 0,0 0 0,1 1 0,23 6 0,-34-7 0,0 1 0,-1 0 0,1-1 0,-1 1 0,0 0 0,1 1 0,-1-1 0,0 1 0,0-1 0,0 1 0,-1 0 0,1 0 0,-1 0 0,1 1 0,-1-1 0,0 0 0,-1 1 0,1 0 0,0-1 0,-1 1 0,0 0 0,0 0 0,0-1 0,0 1 0,0 7 0,0-6 0,-1 0 0,1 0 0,-1 0 0,0 0 0,0 0 0,-1 0 0,1 0 0,-1 0 0,0 0 0,-1-1 0,1 1 0,-1 0 0,0 0 0,0-1 0,0 0 0,-1 1 0,1-1 0,-1 0 0,-6 7 0,3-7 0,1 0 0,0 0 0,-1-1 0,0 0 0,1 0 0,-1 0 0,-1-1 0,1 0 0,0 0 0,0 0 0,-1-1 0,1 0 0,-1 0 0,-11-1 0,-114-2-1365,103 1-5461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3.6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0 284 24575,'29'-12'0,"-7"2"0,-7 5 0,0-1 0,-1 0 0,1 0 0,-1-2 0,0 1 0,19-16 0,-27 18 0,1-1 0,-1 1 0,0-1 0,-1-1 0,1 1 0,-1-1 0,0 0 0,-1 0 0,0-1 0,0 1 0,0-1 0,-1 0 0,4-16 0,-6 21 0,0 0 0,-1 0 0,1 0 0,-1 0 0,0 0 0,0 0 0,0 0 0,0 1 0,-1-1 0,1 0 0,-1 0 0,0 0 0,1 0 0,-2 0 0,1 0 0,0 1 0,0-1 0,-1 0 0,1 1 0,-1-1 0,0 1 0,0 0 0,0-1 0,0 1 0,0 0 0,0 0 0,-1 0 0,1 1 0,-1-1 0,1 1 0,-1-1 0,-5-1 0,5 2 0,-1 0 0,1 0 0,-1 0 0,1 1 0,-1-1 0,1 1 0,-1 0 0,0 0 0,1 0 0,-1 1 0,1-1 0,-1 1 0,1 0 0,-1 0 0,1 0 0,-1 0 0,1 1 0,0-1 0,0 1 0,-1 0 0,1 0 0,1 0 0,-1 0 0,0 1 0,0-1 0,-3 6 0,-4 6 0,1 0 0,0 1 0,1 0 0,1 1 0,1 0 0,0 0 0,1 0 0,0 1 0,2-1 0,0 1 0,0 0 0,2 0 0,0 1 0,1-1 0,4 29 0,-3-43 0,-1 1 0,1 0 0,0 0 0,1 0 0,-1-1 0,1 1 0,0 0 0,-1-1 0,1 0 0,1 1 0,-1-1 0,0 0 0,1 0 0,0 0 0,0-1 0,0 1 0,0 0 0,0-1 0,0 0 0,1 0 0,-1 0 0,1 0 0,-1-1 0,1 1 0,0-1 0,-1 0 0,1 0 0,0 0 0,8 0 0,7 1 0,0 0 0,1-2 0,-1 0 0,34-6 0,-47 5-80,0 0 0,0-1-1,0 0 1,-1 0 0,1 0-1,-1-1 1,1 0 0,-1 0-1,0 0 1,0-1 0,0 1 0,-1-1-1,1 0 1,-1-1 0,0 1-1,6-10 1,2-5-6746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4.1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27 24575,'0'495'0,"-2"-605"0,5-131 0,-2 232 0,0 0 0,1 1 0,0-1 0,1 0 0,0 1 0,0 0 0,0 0 0,1 0 0,1 0 0,-1 1 0,1-1 0,0 1 0,1 0 0,0 1 0,0-1 0,0 1 0,1 1 0,0-1 0,0 1 0,0 0 0,1 0 0,10-4 0,-17 8 0,1 1 0,-1-1 0,1 1 0,0 0 0,-1-1 0,1 1 0,0 0 0,0 0 0,-1 0 0,1 0 0,0 0 0,-1 0 0,1 0 0,0 1 0,0-1 0,-1 1 0,1-1 0,-1 1 0,1 0 0,-1 0 0,1-1 0,-1 1 0,3 2 0,-2 0 0,1-1 0,-1 1 0,0 0 0,-1 0 0,1 0 0,0 0 0,-1 0 0,0 0 0,1 0 0,-1 1 0,0 4 0,2 10 0,0 1 0,-2 0 0,-1 29 0,-1-37 0,-3 214-1365,3-193-5461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4.9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226 102 24575,'0'-8'0,"-1"1"0,0 0 0,0 0 0,0 0 0,0 0 0,-1 0 0,-1 1 0,1-1 0,-4-7 0,5 12 0,0 1 0,0-1 0,0 0 0,0 1 0,-1-1 0,1 1 0,0 0 0,0 0 0,-1-1 0,1 1 0,-1 0 0,1 0 0,-1 0 0,0 0 0,1 0 0,-1 1 0,0-1 0,1 1 0,-1-1 0,0 1 0,0-1 0,0 1 0,0 0 0,1 0 0,-1 0 0,0 0 0,0 0 0,0 0 0,0 0 0,1 1 0,-1-1 0,0 1 0,0-1 0,1 1 0,-1 0 0,0 0 0,1 0 0,-1 0 0,0 0 0,-1 1 0,-1 1 0,-1 0 0,1 1 0,0-1 0,1 1 0,-1 0 0,0 0 0,1 0 0,0 0 0,0 0 0,0 1 0,1-1 0,0 1 0,-1 0 0,-1 6 0,-1 8 0,1 0 0,-4 32 0,-2 12 0,7-55 0,2 0 0,-1 1 0,1-1 0,0 0 0,0 0 0,1 1 0,2 14 0,-2-21 0,1 1 0,0-1 0,0 0 0,-1 1 0,2-1 0,-1 0 0,0 0 0,0 0 0,1 0 0,-1 0 0,1 0 0,-1 0 0,1-1 0,0 1 0,0 0 0,0-1 0,0 0 0,0 1 0,0-1 0,0 0 0,0 0 0,1 0 0,-1 0 0,0 0 0,1-1 0,-1 1 0,0-1 0,1 0 0,-1 1 0,4-1 0,-2 0 0,1 0 0,-1-1 0,0 1 0,0-1 0,0 0 0,0 0 0,-1 0 0,1 0 0,0-1 0,0 0 0,-1 0 0,1 0 0,-1 0 0,1 0 0,-1 0 0,0-1 0,0 0 0,0 0 0,0 0 0,-1 0 0,1 0 0,-1 0 0,1-1 0,-1 1 0,3-8 0,4-8 0,-1-1 0,-1 1 0,7-36 0,-12 47 0,5-26 0,5-65 0,-14 363 0,3-141 0,1-100 0,0-1 0,1 0 0,9 28 0,-6-24 0,6 49 0,-12-66 0,3 20 0,-2 1 0,-1 0 0,-1-1 0,-9 53 0,9-76 0,0 0 0,-1-1 0,0 1 0,0 0 0,0-1 0,0 1 0,-1-1 0,0 0 0,0 0 0,-1 0 0,1 0 0,-1-1 0,0 1 0,0-1 0,0 0 0,-1 0 0,0-1 0,1 1 0,-1-1 0,-1 0 0,1 0 0,0-1 0,-1 1 0,1-1 0,-1 0 0,0-1 0,1 1 0,-1-1 0,0-1 0,-9 1 0,9-1 5,0 0-1,0-1 0,0 0 0,0 0 1,0 0-1,0-1 0,0 0 0,0 0 1,1 0-1,-1-1 0,1 0 1,-1 0-1,1 0 0,0-1 0,1 1 1,-1-1-1,0-1 0,1 1 1,0 0-1,0-1 0,1 0 0,-1 0 1,1 0-1,0-1 0,0 1 0,1-1 1,-4-11-1,1 5-118,1 0 0,1-1-1,0 0 1,1 0 0,0 0 0,1 1-1,1-1 1,0 0 0,0 0 0,2 0-1,-1 0 1,5-16 0,3 5-6712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5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1 277 24575,'6'-2'0,"-1"0"0,0-1 0,1 1 0,-1-1 0,0 0 0,0-1 0,-1 1 0,1-1 0,-1 0 0,1 0 0,-1 0 0,4-7 0,4-1 0,37-26 0,-37 31 0,-1-1 0,-1 0 0,1 0 0,17-21 0,-26 27 0,0-2 0,0 1 0,0 0 0,0 0 0,-1 0 0,1-1 0,-1 1 0,0-1 0,0 1 0,0-1 0,0 0 0,-1 1 0,1-1 0,-1 0 0,0 0 0,0 1 0,0-1 0,-1 0 0,1 1 0,-1-1 0,0 0 0,-2-5 0,3 8 0,-1-1 0,1 1 0,0-1 0,-1 1 0,1-1 0,-1 1 0,0-1 0,1 1 0,-1 0 0,0-1 0,0 1 0,0 0 0,0-1 0,0 1 0,0 0 0,0 0 0,0 0 0,-1 0 0,1 0 0,0 0 0,-1 1 0,1-1 0,-1 0 0,1 1 0,0-1 0,-1 1 0,0-1 0,1 1 0,-1 0 0,1-1 0,-1 1 0,1 0 0,-1 0 0,1 0 0,-1 0 0,0 1 0,1-1 0,-1 0 0,1 1 0,-1-1 0,1 1 0,-1-1 0,1 1 0,0 0 0,-1-1 0,1 1 0,0 0 0,-1 0 0,-1 2 0,-4 3 0,1-1 0,-1 1 0,1 0 0,1 1 0,-1-1 0,1 1 0,-8 15 0,7-10 0,2 1 0,-1 0 0,2 0 0,-1 0 0,2 0 0,-2 27 0,3-10 0,5 60 0,-4-87 4,1 1-1,-1-1 0,1 1 1,-1-1-1,1 0 0,0 1 1,1-1-1,-1 0 0,0 0 1,1 0-1,0 0 0,-1 0 0,1 0 1,1 0-1,-1 0 0,0-1 1,0 1-1,1-1 0,0 0 1,-1 0-1,1 0 0,0 0 1,0 0-1,0-1 0,0 1 1,0-1-1,1 0 0,-1 0 1,0 0-1,1 0 0,-1 0 1,1-1-1,-1 0 0,0 1 1,5-2-1,-2 1-81,1 0 0,-1-1 0,0 0-1,0-1 1,0 0 0,0 1 0,0-2 0,0 1 0,0-1-1,-1 0 1,1 0 0,-1 0 0,0-1 0,0 0 0,0 0-1,0 0 1,-1-1 0,6-7 0,3-9-6748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5.9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1 24575,'-2'42'0,"-14"80"0,8-78 0,-3 75 0,11-24 0,29-188 0,-25 62 0,2 1 0,0 0 0,2 0 0,2 1 0,0 0 0,2 0 0,27-46 0,-38 73 5,0-1 0,1 1 0,-1 0 0,1 0 0,0 0 0,-1 0 0,1 0 0,0 0 0,0 1 0,0-1 0,1 1 0,-1-1 0,0 1 0,1 0 0,-1 0 0,0 0 0,1 0 0,-1 0 0,1 1 0,0-1 0,-1 1 0,1 0 0,4-1 0,-4 2-88,1 0 1,-1 0-1,0 0 1,0 1-1,0-1 1,0 1-1,0-1 1,0 1-1,0 0 1,0 0-1,-1 1 1,1-1-1,-1 0 1,1 1-1,-1 0 1,0-1-1,3 6 1,7 12-6744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7.1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0 24575,'0'5'0,"-1"1"0,0-1 0,-1 0 0,1 0 0,-1 0 0,-3 7 0,-5 17 0,-10 42 0,12-45 0,1 1 0,1 0 0,-4 42 0,6 8 0,9 99 0,-5-171 0,1 0 0,0 0 0,0 1 0,0-1 0,1 0 0,-1 0 0,1 0 0,0 0 0,1 0 0,-1-1 0,1 1 0,0-1 0,0 1 0,0-1 0,1 0 0,-1 0 0,1-1 0,6 5 0,-7-6 0,1 0 0,-1 0 0,1-1 0,-1 0 0,1 0 0,0 0 0,0 0 0,-1 0 0,1-1 0,0 0 0,0 0 0,0 0 0,0 0 0,0 0 0,-1-1 0,1 0 0,0 1 0,0-2 0,-1 1 0,1 0 0,-1-1 0,1 1 0,-1-1 0,0 0 0,6-4 0,3-3 0,-1-1 0,0 0 0,-1-1 0,0 0 0,0-1 0,-1 0 0,11-21 0,20-24 0,-31 46 0,-2-1 0,1 0 0,-1-1 0,-1 1 0,0-1 0,-1 0 0,7-27 0,-4-2 0,5-54 0,-11 77 0,7-17 0,0 26 0,-9 10 0,1 1 0,-1-1 0,1 0 0,-1 1 0,1-1 0,-1 1 0,1-1 0,-1 1 0,1-1 0,-1 1 0,1-1 0,-1 1 0,0 0 0,1-1 0,-1 1 0,0 0 0,0-1 0,1 1 0,-1 0 0,0-1 0,0 1 0,0 0 0,0 0 0,6 35 0,-1-1 0,-3 1 0,0 0 0,-6 57 0,1-6 0,2-56-119,3 53 369,-2-78-386,1 1 0,1-1 0,-1 0 0,1 1 0,0-1 0,0 0 0,1 0 0,0 0 0,0 0 0,5 6 0,6 4-6690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7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24575,'0'581'-1365,"0"-550"-5461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7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24575,'6'0'0,"8"0"0,9 0 0,5 0 0,-1 6 0,0 2 0,3 0 0,1-2 0,-4-2-8191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8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37 24575,'-2'-15'0,"2"4"0,18 3 0,-6 7 0,-1 0 0,1 1 0,0 0 0,-1 0 0,1 2 0,-1-1 0,1 2 0,16 4 0,-10-1 0,0 1 0,0 0 0,0 2 0,21 13 0,-37-17 0,-11-2 0,-13-2 0,-7 0-118,15-2 14,0 1 0,0 0 0,0 1 0,0 1 0,0 0 0,1 1 1,-1 1-1,1 0 0,-1 0 0,1 1 0,-19 11 0,13-3-6722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5:41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0 574 24575,'2'-10'0,"-1"1"0,2-1 0,-1 1 0,1 0 0,1 0 0,0 0 0,0 1 0,0-1 0,1 1 0,1 0 0,7-10 0,20-35 0,4-21 0,-3-1 0,24-85 0,-50 133 0,19-42 0,-25 77 0,0 1 0,0-1 0,-1 0 0,0 17 0,-3 76 0,3 97 0,5-164-91,2 0 0,1 0-1,2-1 1,1-1 0,2 0 0,20 36-1,-19-38-634,-2-4-6100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50:31.2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678 200 24575,'0'-7'0,"0"-1"0,-1 1 0,0-1 0,0 1 0,0 0 0,-1 0 0,0 0 0,-1 0 0,1 0 0,-1 0 0,-1 0 0,1 1 0,-1 0 0,0 0 0,-1 0 0,1 0 0,-1 0 0,0 1 0,-1 0 0,-7-6 0,2 4 0,-1 0 0,1 1 0,-1 0 0,0 1 0,-1 1 0,1 0 0,-1 0 0,0 1 0,0 1 0,-22-2 0,-44 0 0,-138 9 0,212-4 0,0-1 0,0 1 0,0 0 0,0 0 0,0 1 0,0-1 0,0 1 0,0 0 0,0 1 0,1-1 0,-1 1 0,1 0 0,0 0 0,0 0 0,0 0 0,0 1 0,1 0 0,-1 0 0,1 0 0,0 0 0,0 0 0,0 0 0,1 1 0,-4 8 0,-1 7 0,2 0 0,1 0 0,0 0 0,1 0 0,0 23 0,-9 50 0,9-78 0,0-1 0,0 1 0,2 0 0,0 0 0,1 0 0,0 0 0,1 0 0,0 0 0,2 0 0,0-1 0,0 1 0,1-1 0,1 1 0,1-2 0,0 1 0,0 0 0,2-1 0,-1 0 0,2-1 0,0 0 0,0 0 0,1-1 0,17 15 0,-7-11 0,0-1 0,1-2 0,1 0 0,0-1 0,27 9 0,-10-3 0,-18-10 0,0 0 0,1-1 0,39 5 0,-1-1 0,-18-3 0,0-2 0,1-2 0,-1-2 0,70-6 0,-103 4 0,-1 0 0,0-1 0,0 0 0,0 0 0,0-1 0,0 0 0,0 0 0,0-1 0,-1 0 0,0 0 0,0 0 0,0-1 0,0 0 0,-1-1 0,10-10 0,-9 7 0,0-1 0,0 1 0,-1-1 0,0-1 0,-1 1 0,0-1 0,-1 0 0,0 0 0,-1 0 0,4-23 0,-3 5 0,0 0 0,-3-1 0,0 1 0,-2-1 0,-5-34 0,3 44 0,-1 1 0,-1 0 0,-1 0 0,0 0 0,-2 0 0,0 1 0,-1 1 0,-19-29 0,17 34 0,0 1 0,-1 0 0,-1 1 0,0 0 0,-1 1 0,1 0 0,-19-8 0,-1-2 0,-31-14-1365,48 22-5461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5:42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874 116 24575,'-7'-2'0,"1"0"0,0 0 0,-1 0 0,1-1 0,1 0 0,-1 0 0,-9-7 0,2 3 0,-12-5 0,-1 1 0,0 2 0,-1 1 0,-35-7 0,30 8 0,-11-1 0,0 2 0,0 3 0,0 1 0,-1 2 0,-53 7 0,82-5 0,1 1 0,0 1 0,-1 0 0,1 1 0,1 0 0,-1 1 0,1 1 0,0 0 0,1 1 0,-1 0 0,2 1 0,-1 1 0,1-1 0,1 2 0,0-1 0,0 2 0,1-1 0,0 1 0,1 1 0,1-1 0,0 1 0,0 1 0,1-1 0,1 1 0,0 0 0,1 0 0,1 0 0,0 1 0,1 0 0,0 17 0,5 296 0,0-304 0,1 0 0,2 0 0,0-1 0,18 44 0,51 85 0,-25-55 0,-34-69 0,1-1 0,1-1 0,1-1 0,1 0 0,1-2 0,2 0 0,0-2 0,1 0 0,1-2 0,37 23 0,-39-30 0,0-2 0,0 0 0,0-1 0,1-2 0,1 0 0,-1-2 0,1 0 0,0-2 0,48 0 0,-47-2 0,2 0 0,-1-1 0,46-7 0,-63 5 0,-1 0 0,0 0 0,-1-1 0,1-1 0,0 1 0,-1-1 0,0-1 0,0 0 0,0 0 0,0 0 0,12-12 0,-2 0 0,0 0 0,-1-1 0,-1-1 0,0-1 0,-2 0 0,0-1 0,-2 0 0,0-1 0,15-38 0,-17 28 0,-1 0 0,-2 0 0,-1-1 0,-1 0 0,0-54 0,-4 15 0,-5-111 0,1 165 0,0 1 0,-1 0 0,-1-1 0,0 1 0,-2 1 0,0-1 0,-1 1 0,0 1 0,-1-1 0,-19-22 0,-10-9 0,-81-73 0,64 66 0,-8 8-1365,46 32-5461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6:23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1 149 24575,'0'-2'0,"1"0"0,-1 0 0,1 0 0,-1 0 0,1-1 0,0 1 0,0 0 0,0 0 0,0 0 0,0 0 0,1 1 0,-1-1 0,1 0 0,-1 1 0,1-1 0,3-2 0,33-24 0,-27 21 0,9-4 0,0 0 0,1 1 0,0 1 0,1 1 0,-1 1 0,1 0 0,1 2 0,-1 1 0,1 1 0,0 1 0,0 0 0,0 2 0,23 3 0,-43-3 0,0 0 0,0 0 0,0 1 0,1 0 0,-1 0 0,0-1 0,0 2 0,0-1 0,0 0 0,-1 1 0,1-1 0,0 1 0,-1 0 0,1 0 0,-1 0 0,1 0 0,-1 0 0,0 1 0,0-1 0,0 1 0,0-1 0,0 1 0,-1 0 0,1 0 0,-1-1 0,0 1 0,0 0 0,2 5 0,-3-3 0,1 1 0,-1-1 0,1 1 0,-1-1 0,-1 1 0,1-1 0,-1 0 0,0 1 0,0-1 0,-1 0 0,1 0 0,-1 1 0,-1-1 0,1-1 0,0 1 0,-4 5 0,-31 42 0,-2-1 0,-90 88 0,126-137 0,1 0 0,0 0 0,0 0 0,0 1 0,0-1 0,0 1 0,0-1 0,0 1 0,1 0 0,-3 5 0,4-8 0,0 1 0,0-1 0,0 1 0,0-1 0,0 1 0,0-1 0,1 0 0,-1 1 0,0-1 0,0 1 0,0-1 0,0 0 0,1 1 0,-1-1 0,0 0 0,0 1 0,1-1 0,-1 0 0,0 1 0,1-1 0,-1 0 0,0 1 0,1-1 0,-1 0 0,0 0 0,1 0 0,0 1 0,25 4 0,163-5 0,-86-3 0,-83 2 12,-1-1-1,1-1 1,27-9-1,1 1-1422,-22 7-5415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6:23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948 37 24575,'-21'-1'0,"-1"-1"0,0-1 0,-29-9 0,26 6 0,-51-6 0,39 12 0,0 1 0,1 2 0,-1 2 0,1 1 0,0 2 0,1 1 0,-1 2 0,2 1 0,0 2 0,-47 26 0,61-28 0,-1 1 0,2 1 0,0 1 0,1 0 0,0 1 0,1 1 0,1 1 0,0 0 0,2 1 0,0 1 0,1 0 0,1 1 0,-11 28 0,13-28 0,2 0 0,0 0 0,1 1 0,2 0 0,0 0 0,-3 31 0,8-43 0,-1 1 0,1-1 0,1 1 0,0-1 0,0 0 0,1 1 0,1-1 0,-1 0 0,2 0 0,-1-1 0,1 1 0,1-1 0,0 1 0,0-1 0,1-1 0,7 10 0,7 3 0,0 0 0,2-2 0,1 0 0,0-2 0,1 0 0,38 19 0,165 64 0,-204-91 0,9 4 0,1-2 0,0-1 0,1-2 0,0-1 0,0-2 0,1-1 0,34 0 0,-52-4 0,-1 0 0,1-2 0,-1 0 0,0 0 0,20-7 0,-29 7 0,-1 0 0,1-1 0,-1 0 0,0-1 0,0 1 0,0-1 0,-1 0 0,1-1 0,-1 1 0,0-1 0,0 0 0,-1 0 0,1-1 0,-1 1 0,3-7 0,6-11 0,-2 0 0,-1-1 0,-1 0 0,0 0 0,-2-1 0,-1 0 0,4-38 0,-4-15 0,-3-88 0,-4 143 0,1 10 0,-1-1 0,-1 1 0,0 0 0,-1 0 0,0 0 0,-1 1 0,-1-1 0,0 1 0,0 0 0,-1 0 0,-1 1 0,0-1 0,-9-10 0,-2 1 0,-1 0 0,-1 1 0,-1 2 0,0 0 0,-27-17 0,1-1-1365,30 19-5461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10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0 117 24575,'0'-5'0,"0"1"0,1 0 0,-1 0 0,1 0 0,0-1 0,0 1 0,0 0 0,1 0 0,-1 0 0,1 0 0,0 1 0,0-1 0,0 0 0,1 1 0,-1-1 0,1 1 0,0 0 0,5-5 0,-2 3 0,0 1 0,1 0 0,-1 1 0,1 0 0,-1 0 0,1 0 0,0 0 0,0 1 0,1 1 0,9-2 0,-5 1 0,0 1 0,1 0 0,-1 1 0,0 0 0,1 1 0,-1 1 0,0 0 0,1 0 0,-1 1 0,-1 1 0,1 0 0,0 1 0,10 6 0,-14-6 0,0 0 0,-1 1 0,0 0 0,0 0 0,0 1 0,-1-1 0,0 1 0,-1 1 0,1-1 0,-1 1 0,-1 0 0,1 0 0,-1 1 0,3 11 0,-5-14 0,-1 0 0,0 1 0,0-1 0,0 1 0,-1-1 0,0 0 0,-1 1 0,1-1 0,-1 1 0,0-1 0,-1 0 0,1 0 0,-1 1 0,-1-1 0,1 0 0,-1-1 0,0 1 0,0 0 0,-1-1 0,1 0 0,-6 6 0,-2 1 0,-1 0 0,1-1 0,-2-1 0,0 0 0,0-1 0,-24 13 0,0-4 0,-51 18 0,103-41 0,0 2 0,0-1 0,0 2 0,1 0 0,-1 1 0,0 0 0,1 1 0,-1 1 0,0 1 0,17 3 0,-25-4 0,-1 0 0,1 1 0,-1 0 0,0 0 0,0 0 0,0 1 0,0 0 0,0 0 0,0 0 0,-1 1 0,0 0 0,1 0 0,-1 0 0,-1 1 0,1-1 0,-1 1 0,0 0 0,0 1 0,0-1 0,-1 1 0,1 0 0,-2-1 0,1 1 0,0 0 0,-1 1 0,0-1 0,-1 0 0,2 10 0,-3-9 0,1 0 0,-1 1 0,0-1 0,-1 0 0,0 1 0,0-1 0,0 0 0,-1 0 0,0 0 0,-1 0 0,1 0 0,-1-1 0,-1 1 0,1-1 0,-1 1 0,0-1 0,-1 0 0,1-1 0,-1 1 0,0-1 0,-1 0 0,1 0 0,-1-1 0,0 0 0,0 0 0,0 0 0,-1 0 0,1-1 0,-13 4 0,-4 2-227,-2-2-1,1 0 1,-1-2-1,0 0 1,-30 1-1,24-5-6598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11.6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1022 387 24575,'1'-24'0,"-2"0"0,0 0 0,-2 0 0,-6-28 0,6 44 0,1 0 0,-2 0 0,1 0 0,-1 0 0,0 0 0,0 1 0,-1-1 0,0 1 0,-1 0 0,1 1 0,-1-1 0,-1 1 0,1 0 0,-15-9 0,6 6 0,-1 0 0,0 1 0,0 0 0,-1 2 0,0 0 0,0 1 0,0 0 0,-1 2 0,-24-3 0,-40-8 0,50 7 0,-1 1 0,-39 0 0,61 5 0,0 0 0,1 1 0,-1 0 0,0 1 0,0 1 0,0-1 0,1 2 0,-1 0 0,1 0 0,0 0 0,0 1 0,0 1 0,0 0 0,1 0 0,0 1 0,0 0 0,0 1 0,1 0 0,-13 13 0,-18 27 0,3 0 0,2 3 0,2 0 0,2 2 0,-35 84 0,52-100 0,0 0 0,3 1 0,1 0 0,1 1 0,3 0 0,1 0 0,1 0 0,3 1 0,7 72 0,-5-98 0,0-1 0,0 0 0,1 1 0,1-1 0,0 0 0,1-1 0,0 1 0,1-1 0,0 0 0,15 20 0,4-2 0,1-1 0,36 32 0,-8-10 0,-41-38 0,1 0 0,1-1 0,0 0 0,0-2 0,1 0 0,1 0 0,-1-2 0,1 0 0,0-1 0,27 6 0,-16-6 0,1-1 0,0-2 0,0-1 0,0-1 0,53-5 0,-72 2 0,0 0 0,0-1 0,0 0 0,-1-1 0,1 0 0,-1 0 0,0-1 0,0 0 0,0-1 0,-1 0 0,0 0 0,0-1 0,-1 0 0,1 0 0,-1 0 0,11-17 0,6-12 0,-2 0 0,32-69 0,-31 57 0,23-45 0,51-148 0,-85 204 0,-1 1 0,-3-2 0,-1 1 0,-1-1 0,-2 0 0,-2 0 0,-4-57 0,-5 61 0,-1 0 0,-1 1 0,-2 0 0,-1 0 0,-2 1 0,-1 1 0,-20-30 0,6 18-1365,14 28-5461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18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24575,'2'32'0,"1"1"0,1-1 0,2 0 0,1 0 0,2-1 0,1 0 0,1 0 0,17 31 0,109 257 0,-129-302-227,0 0-1,-1 1 1,-1 0-1,-1 0 1,6 33-1,-12-33-6598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19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41 24575,'0'-1'0,"1"0"0,-1-1 0,1 1 0,-1-1 0,1 1 0,-1 0 0,1 0 0,0-1 0,0 1 0,0 0 0,0 0 0,0 0 0,0 0 0,0 0 0,0 0 0,0 0 0,0 0 0,0 0 0,1 1 0,-1-1 0,0 0 0,1 1 0,-1-1 0,0 1 0,1-1 0,2 1 0,43-9 0,-43 9 0,74-6 0,88 6 0,-84 1 0,-76-1 0,1 0 0,0 0 0,0 1 0,0 0 0,0 0 0,0 1 0,-1-1 0,1 2 0,10 4 0,-13-5 0,-1 1 0,1 0 0,-1-1 0,0 2 0,0-1 0,0 0 0,0 1 0,0-1 0,-1 1 0,1 0 0,-1 0 0,0 0 0,-1 0 0,1 0 0,2 9 0,5 17 0,0 1 0,-3 1 0,0 0 0,2 47 0,-5-41 60,13 65 0,-8-66-803,4 66 1,-11-69-6084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19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24575,'2'24'0,"0"0"0,2-1 0,8 34 0,-5-29 0,-1 0 0,1 28 0,-4 224 42,-5-154-1449,2-92-5419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20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344 1 24575,'-2'6'0,"-1"0"0,1 0 0,-1 0 0,0-1 0,-1 1 0,0-1 0,0 1 0,0-1 0,0 0 0,-1-1 0,0 1 0,-6 4 0,-3 4 0,-171 173 0,150-160 0,29-22 0,-1 0 0,1 1 0,1-1 0,-1 1 0,1 0 0,-10 12 0,14-16 0,0 1 0,1 0 0,-1 0 0,0-1 0,1 1 0,-1 0 0,1 0 0,0 0 0,0 0 0,-1 0 0,1-1 0,0 1 0,1 0 0,-1 0 0,0 0 0,0 0 0,1 0 0,-1-1 0,1 1 0,0 0 0,0 0 0,-1-1 0,1 1 0,0 0 0,0-1 0,0 1 0,1-1 0,-1 1 0,0-1 0,1 0 0,-1 1 0,3 0 0,6 6 0,1 0 0,0 0 0,1-2 0,0 1 0,0-1 0,0-1 0,1 0 0,24 5 0,26 12 0,27 21 0,-51-23 0,61 22 0,-69-34-1365,-2-2-5461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21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1 24575,'2'88'0,"-5"104"0,-16-92 0,12-75 0,2 1 0,-3 30 0,6 2 0,2-38 0,0 1 0,-2 0 0,0-1 0,-2 1 0,0-1 0,-8 23 0,12-43 0,0 0 0,1 1 0,-1-1 0,0 0 0,0 0 0,0 0 0,0 0 0,0 1 0,0-1 0,0 0 0,0 0 0,0 0 0,0 0 0,-1 1 0,1-1 0,0 0 0,0 0 0,0 0 0,0 0 0,0 1 0,0-1 0,0 0 0,0 0 0,0 0 0,0 0 0,-1 0 0,1 1 0,0-1 0,0 0 0,0 0 0,0 0 0,0 0 0,-1 0 0,1 0 0,0 0 0,0 0 0,0 0 0,0 0 0,-1 0 0,1 0 0,0 0 0,0 0 0,0 0 0,0 0 0,-1 0 0,1 0 0,0 0 0,0 0 0,0 0 0,0 0 0,-1 0 0,1 0 0,0 0 0,0 0 0,0 0 0,0 0 0,0 0 0,-1 0 0,1 0 0,0 0 0,0-1 0,0 1 0,0 0 0,-5-17 0,2-23 0,6 11 0,13-48 0,-10 48 0,7-52 0,-11-138 0,-3 157 0,1 60 0,0-1 0,0 1 0,0-1 0,1 1 0,-1-1 0,0 0 0,1 1 0,0-1 0,-1 1 0,1 0 0,2-4 0,-3 6 0,0-1 0,1 1 0,-1-1 0,1 1 0,-1 0 0,1-1 0,-1 1 0,0 0 0,1-1 0,-1 1 0,1 0 0,0 0 0,-1-1 0,1 1 0,-1 0 0,1 0 0,-1 0 0,1 0 0,-1 0 0,1 0 0,0 0 0,-1 0 0,1 0 0,-1 0 0,1 0 0,-1 0 0,1 0 0,-1 0 0,1 0 0,0 1 0,5 2 0,0 1 0,-1 0 0,0 0 0,1 0 0,-2 0 0,9 10 0,10 14 0,-2 0 0,30 52 0,-41-63 0,2 3 0,-3-2 0,2 0 0,0 0 0,2-1 0,0 0 0,0-1 0,1 0 0,30 24 0,-43-40 0,0 1 0,-1 0 0,1-1 0,0 1 0,0-1 0,0 1 0,0-1 0,0 1 0,0-1 0,0 0 0,0 1 0,0-1 0,0 0 0,0 0 0,0 0 0,0 0 0,1 0 0,-1 0 0,0 0 0,0 0 0,0 0 0,0 0 0,0-1 0,0 1 0,0 0 0,0-1 0,0 1 0,0-1 0,1 0 0,0-1 0,0 0 0,-1 0 0,1 0 0,-1-1 0,0 1 0,1 0 0,-1-1 0,0 1 0,0-1 0,-1 1 0,2-6 0,1-9 0,-1-1 0,0-32 0,-2 44 0,0-2 0,0-26 0,1 1 0,7-36 0,-7 60 0,1 1 0,0-1 0,1 1 0,0-1 0,0 1 0,0 0 0,1 0 0,1 0 0,-1 1 0,1 0 0,0-1 0,1 2 0,7-9 0,-11 13 0,-1 1 0,1-1 0,0 1 0,-1-1 0,1 1 0,0 0 0,0 0 0,0 0 0,0 0 0,0 0 0,0 0 0,0 0 0,0 0 0,0 1 0,0-1 0,0 1 0,0 0 0,1 0 0,-1 0 0,0 0 0,0 0 0,4 0 0,-4 2 0,0-1 0,0 0 0,0 0 0,0 1 0,-1-1 0,1 1 0,0 0 0,-1-1 0,1 1 0,-1 0 0,1 0 0,-1 0 0,0 0 0,0 0 0,0 0 0,0 0 0,1 3 0,2 10 0,0 0 0,-1 0 0,-1 0 0,0 0 0,0 17 0,-2-8 0,1 1 0,1-1 0,1 0 0,1 0 0,1 0 0,1-1 0,1 1 0,13 26 0,25 65-1365,-34-91-5461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50:33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271 0 24575,'-2'13'0,"0"-1"0,0 0 0,-1 0 0,-1 0 0,0-1 0,-1 1 0,-9 17 0,-10 26 0,12-19 0,-3 0 0,0-1 0,-3 0 0,0-1 0,-2-1 0,-2-1 0,-1-1 0,-27 28 0,48-58 0,1 0 0,0 0 0,-1 0 0,1 0 0,0 1 0,0-1 0,0 0 0,0 1 0,0-1 0,0 1 0,0-1 0,1 1 0,-1-1 0,0 1 0,1 0 0,0-1 0,-1 1 0,1 0 0,0 0 0,0-1 0,-1 1 0,2 2 0,-1-2 0,1-1 0,0 0 0,0 0 0,0 0 0,0 1 0,0-1 0,0 0 0,1 0 0,-1 0 0,0-1 0,0 1 0,1 0 0,-1 0 0,1-1 0,-1 1 0,0-1 0,1 1 0,-1-1 0,4 1 0,12 1 0,0 0 0,0-1 0,26-1 0,-31-1 0,-1 1 0,-1 1 0,1-2 0,-1 1 0,0-1 0,1-1 0,16-4 0,-24 5 0,1-1 0,-1 0 0,0 1 0,0-1 0,0 0 0,0-1 0,0 1 0,-1 0 0,1-1 0,-1 0 0,1 1 0,-1-1 0,0 0 0,0 0 0,0 0 0,-1-1 0,1 1 0,-1 0 0,0-1 0,1-3 0,7-19 0,-2-1 0,-2 1 0,5-46 0,-20 105 0,-11 48 0,16 157 0,7-145 0,-2-85 0,-1-4 0,1 0 0,0 0 0,0 0 0,0 0 0,0 0 0,1 0 0,-1 0 0,1 0 0,0 0 0,1 0 0,-1 0 0,1-1 0,-1 1 0,4 4 0,-5-8 2,1 1 0,-1-1 0,1 0 0,-1 0 0,1 0 0,-1 0 0,1 0 0,0 0-1,-1 1 1,1-1 0,-1 0 0,1 0 0,-1-1 0,1 1 0,-1 0 0,1 0 0,-1 0 0,1 0 0,-1 0-1,1-1 1,-1 1 0,1 0 0,-1 0 0,1-1 0,-1 1 0,1 0 0,-1-1 0,1 1 0,-1 0 0,0-1-1,1 1 1,-1-1 0,0 1 0,1-1 0,11-15-1380,-12 16 1324,10-16-6772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24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24575,'6'2'0,"1"0"0,-1 1 0,0 0 0,0 1 0,-1-1 0,1 1 0,-1 0 0,0 0 0,0 1 0,0 0 0,0 0 0,3 6 0,6 2 0,4 7 0,-1 1 0,0 0 0,-2 1 0,0 1 0,-2 1 0,0 0 0,-2 0 0,0 1 0,8 33 0,61 176 0,-65-183 0,-7-25 0,-1-1 0,-1 1 0,5 51 0,-11-59 0,-1-13 0,1-1 0,0 0 0,0 0 0,0 1 0,0-1 0,0 0 0,1 0 0,0 1 0,0-1 0,0 0 0,1 0 0,1 5 0,-2-9 0,0 1 0,0-1 0,0 0 0,0 1 0,-1-1 0,1 0 0,0 0 0,0 0 0,0 0 0,0 0 0,0 0 0,-1 0 0,1 0 0,0 0 0,0 0 0,0 0 0,0 0 0,0-1 0,-1 1 0,1 0 0,0-1 0,0 1 0,0-1 0,-1 1 0,1-1 0,0 1 0,-1-1 0,1 1 0,0-1 0,-1 0 0,1 1 0,-1-1 0,1 0 0,-1 1 0,1-1 0,-1 0 0,1-1 0,21-31 0,-21 31 0,63-97 0,-32 50 0,35-68 0,-67 115 0,-2 6 0,-12 16 0,-15 33 0,-65 192 0,93-242 0,1 0 0,-1-1 0,0 1 0,0 0 0,0-1 0,0 1 0,-1-1 0,1 1 0,-1-1 0,1 1 0,-1-1 0,0 0 0,0 0 0,0 0 0,0 0 0,0 0 0,0-1 0,-1 1 0,1 0 0,-1-1 0,1 0 0,-1 0 0,1 1 0,-1-2 0,0 1 0,1 0 0,-1 0 0,-5 0 0,3-2 0,1 0 0,0 0 0,0 0 0,0 0 0,0 0 0,0-1 0,0 0 0,0 0 0,0 0 0,1 0 0,-1-1 0,1 1 0,-1-1 0,1 0 0,0 0 0,0 0 0,1 0 0,-6-7 0,-25-40 0,23 35 0,1 0 0,-2 1 0,0-1 0,-1 2 0,0 0 0,-1 1 0,0 0 0,-16-11 0,4 9-1365,2 2-5461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30.6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973 43 24575,'-46'0'0,"0"2"0,0 1 0,-73 17 0,88-11 0,0 1 0,1 1 0,0 2 0,1 1 0,1 1 0,0 2 0,1 0 0,-26 23 0,-26 28 0,-81 90 0,65-60 0,85-87 0,0 0 0,1 1 0,1 0 0,0 1 0,1-1 0,0 2 0,1-1 0,0 1 0,1-1 0,1 1 0,0 1 0,1-1 0,0 1 0,0 20 0,2-26 0,0 1 0,1-1 0,1 1 0,0-1 0,0 0 0,1 0 0,0 1 0,0-1 0,1 0 0,0-1 0,1 1 0,0 0 0,0-1 0,1 0 0,0 0 0,0 0 0,1-1 0,0 0 0,1 0 0,-1 0 0,1-1 0,0 0 0,11 7 0,30 11 0,2-1 0,0-2 0,1-3 0,98 22 0,-90-23 0,-36-10 0,-1 0 0,43 5 0,45 9 0,-79-14 0,0 0 0,35 1 0,85 12 0,-100-11 0,70 3 0,431-11 0,-257-3 0,-256 4 0,0 2 0,50 11 0,-47-7 0,71 5 0,603-11 0,-343-5 0,1643 3 0,-1992-1 0,1-2 0,-1-1 0,33-8 0,-29 5 0,56-6 0,377 9 0,-237 7 0,1268-3 0,-1467-2 0,1 0 0,-1-2 0,29-8 0,-24 5 0,52-5 0,-38 8 0,0-1 0,44-13 0,-56 12 0,55-2 0,-58 6 0,1-1 0,42-10 0,-52 8 0,-5 2 0,0-1 0,0-1 0,-1 0 0,0 0 0,0-2 0,25-14 0,55-35 0,-11 7 0,-78 46 0,-1 0 0,0-1 0,0 0 0,0 1 0,-1-2 0,1 1 0,-1 0 0,0-1 0,-1 1 0,1-1 0,-1 0 0,1 0 0,0-6 0,3-7 0,-2-1 0,4-27 0,2-13 0,-7 50 0,-1 1 0,-1-1 0,1 0 0,-1 0 0,0 0 0,-1 1 0,0-1 0,-1 0 0,0 0 0,0 0 0,-1 1 0,0-1 0,0 1 0,-1-1 0,0 1 0,-1 0 0,0 0 0,0 0 0,0 0 0,-1 1 0,0 0 0,-1 0 0,0 0 0,0 1 0,-7-7 0,-11-7 0,0 1 0,-1 0 0,-1 2 0,-1 1 0,0 2 0,-1 0 0,0 2 0,-52-16 0,37 14 0,23 7 0,0 0 0,0 2 0,-34-5 0,-56-10 0,77 12 0,-65-5 0,-54-8 0,104 12 0,-74-4 0,98 13 0,-24-1 0,1-1 0,-92-18 0,99 13 0,1 2 0,-79 0 0,77 5 0,-1-2 0,-65-11 0,46 2 0,-1 2 0,-71 0 0,-127 11 0,90 1 0,113-3 0,26 2 0,0-2 0,0-1 0,1-2 0,-56-11 0,49 6 0,-1 1 0,-72-2 0,64 6 0,-60-11 0,32 3 0,0 3 0,-142 3 0,191 4 0,1-1 0,0-2 0,-35-9 0,30 6 0,-53-5 0,-183 12 0,-33-2 0,201-17 0,72 13 0,-1 1 0,-29-3 0,-406 5 0,237 5 0,-2476-2-1365,2666 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41:46.4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218 1 24575,'-1'13'0,"-1"-1"0,0 1 0,-1 0 0,-1-1 0,-6 17 0,-1 2 0,-105 304 0,90-292 0,19-33 0,0-1 0,1 2 0,0-1 0,-8 21 0,14-29 0,-1 0 0,1 0 0,-1 0 0,1 0 0,0-1 0,-1 1 0,1 0 0,0 0 0,0 0 0,1 0 0,-1 0 0,0 0 0,1 0 0,-1 0 0,1-1 0,-1 1 0,1 0 0,0 0 0,0-1 0,0 1 0,0 0 0,0-1 0,0 1 0,0-1 0,1 1 0,-1-1 0,0 0 0,1 1 0,-1-1 0,1 0 0,0 0 0,-1 0 0,1 0 0,3 1 0,43 17 0,1-2 0,1-2 0,0-3 0,103 13 0,-147-24 0,0 0 0,1 0 0,-1-1 0,0 0 0,1 0 0,-1-1 0,0 0 0,1 0 0,-1 0 0,10-5 0,-13 5 0,0-1 0,0 0 0,0 0 0,0 0 0,0 0 0,-1-1 0,1 1 0,-1-1 0,0 0 0,0 0 0,0 1 0,0-1 0,0-1 0,0 1 0,-1 0 0,0 0 0,1 0 0,-1-1 0,0 1 0,-1-1 0,1-3 0,3-25 0,-2-1 0,-2 1 0,-5-57 0,5 140 0,-2-1 0,-3 1 0,-17 78 0,14-79 0,2 1 0,2-1 0,5 86 0,0-75 0,-1-52-109,-1-3 13,1-1-1,0 1 1,0 0-1,1 0 0,-1 0 1,1-1-1,1 1 0,-1 0 1,1-1-1,0 1 0,0-1 1,4 8-1,3-5-6729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41:47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1174 410 24575,'-1'-8'0,"0"0"0,0 1 0,-1-1 0,0 0 0,-1 1 0,1-1 0,-1 1 0,-1 0 0,1 0 0,-1 0 0,-1 0 0,1 1 0,-7-8 0,-12-12 0,-45-40 0,32 33 0,26 23 0,-18-18 0,-62-48 0,79 69 0,-1 0 0,1 0 0,-1 1 0,0 1 0,-1 0 0,1 0 0,-1 1 0,0 1 0,-24-3 0,-27 1 0,0 3 0,-88 9 0,135-4 0,0 0 0,0 2 0,1 0 0,0 0 0,0 2 0,0 0 0,1 1 0,0 0 0,1 1 0,0 1 0,0 0 0,-19 19 0,9-5 0,0 2 0,1 0 0,2 2 0,0 0 0,-18 37 0,26-40 0,2 0 0,1 1 0,1 1 0,1-1 0,1 1 0,1 1 0,-3 45 0,7 203 0,5-145 0,-2-112 0,1 0 0,1 1 0,0-1 0,2 0 0,0-1 0,1 1 0,0-1 0,2 0 0,0 0 0,1-1 0,1 0 0,18 23 0,13 11 0,2-2 0,66 58 0,-105-103 0,14 12 0,2-1 0,0-1 0,1 0 0,0-2 0,0 0 0,43 15 0,-24-13 0,0-2 0,1-1 0,48 5 0,-57-11 0,1-1 0,-1-2 0,50-4 0,-71 1 0,0 0 0,0-1 0,0-1 0,0 0 0,0 0 0,-1-1 0,1 0 0,-1-1 0,0 0 0,0-1 0,-1 0 0,0-1 0,15-12 0,-10 3 0,0 0 0,-1 0 0,-1-1 0,17-32 0,33-82 0,-45 93 0,34-107 0,-20 50 0,-24 73 0,-1-1 0,0 0 0,-2 0 0,2-44 0,-8-99 0,-1 70 0,3 62 0,-1 0 0,-12-65 0,10 86 0,0 0 0,-1 0 0,-1 1 0,-1-1 0,1 1 0,-2 0 0,0 0 0,0 1 0,-1 0 0,-13-14 0,-100-94-1365,105 100-5461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5:41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0 574 24575,'2'-10'0,"-1"1"0,2-1 0,-1 1 0,1 0 0,1 0 0,0 0 0,0 1 0,0-1 0,1 1 0,1 0 0,7-10 0,20-35 0,4-21 0,-3-1 0,24-85 0,-50 133 0,19-42 0,-25 77 0,0 1 0,0-1 0,-1 0 0,0 17 0,-3 76 0,3 97 0,5-164-91,2 0 0,1 0-1,2-1 1,1-1 0,2 0 0,20 36-1,-19-38-634,-2-4-6100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5:42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874 116 24575,'-7'-2'0,"1"0"0,0 0 0,-1 0 0,1-1 0,1 0 0,-1 0 0,-9-7 0,2 3 0,-12-5 0,-1 1 0,0 2 0,-1 1 0,-35-7 0,30 8 0,-11-1 0,0 2 0,0 3 0,0 1 0,-1 2 0,-53 7 0,82-5 0,1 1 0,0 1 0,-1 0 0,1 1 0,1 0 0,-1 1 0,1 1 0,0 0 0,1 1 0,-1 0 0,2 1 0,-1 1 0,1-1 0,1 2 0,0-1 0,0 2 0,1-1 0,0 1 0,1 1 0,1-1 0,0 1 0,0 1 0,1-1 0,1 1 0,0 0 0,1 0 0,1 0 0,0 1 0,1 0 0,0 17 0,5 296 0,0-304 0,1 0 0,2 0 0,0-1 0,18 44 0,51 85 0,-25-55 0,-34-69 0,1-1 0,1-1 0,1-1 0,1 0 0,1-2 0,2 0 0,0-2 0,1 0 0,1-2 0,37 23 0,-39-30 0,0-2 0,0 0 0,0-1 0,1-2 0,1 0 0,-1-2 0,1 0 0,0-2 0,48 0 0,-47-2 0,2 0 0,-1-1 0,46-7 0,-63 5 0,-1 0 0,0 0 0,-1-1 0,1-1 0,0 1 0,-1-1 0,0-1 0,0 0 0,0 0 0,0 0 0,12-12 0,-2 0 0,0 0 0,-1-1 0,-1-1 0,0-1 0,-2 0 0,0-1 0,-2 0 0,0-1 0,15-38 0,-17 28 0,-1 0 0,-2 0 0,-1-1 0,-1 0 0,0-54 0,-4 15 0,-5-111 0,1 165 0,0 1 0,-1 0 0,-1-1 0,0 1 0,-2 1 0,0-1 0,-1 1 0,0 1 0,-1-1 0,-19-22 0,-10-9 0,-81-73 0,64 66 0,-8 8-1365,46 32-5461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6:23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1 149 24575,'0'-2'0,"1"0"0,-1 0 0,1 0 0,-1 0 0,1-1 0,0 1 0,0 0 0,0 0 0,0 0 0,0 0 0,1 1 0,-1-1 0,1 0 0,-1 1 0,1-1 0,3-2 0,33-24 0,-27 21 0,9-4 0,0 0 0,1 1 0,0 1 0,1 1 0,-1 1 0,1 0 0,1 2 0,-1 1 0,1 1 0,0 1 0,0 0 0,0 2 0,23 3 0,-43-3 0,0 0 0,0 0 0,0 1 0,1 0 0,-1 0 0,0-1 0,0 2 0,0-1 0,0 0 0,-1 1 0,1-1 0,0 1 0,-1 0 0,1 0 0,-1 0 0,1 0 0,-1 0 0,0 1 0,0-1 0,0 1 0,0-1 0,0 1 0,-1 0 0,1 0 0,-1-1 0,0 1 0,0 0 0,2 5 0,-3-3 0,1 1 0,-1-1 0,1 1 0,-1-1 0,-1 1 0,1-1 0,-1 0 0,0 1 0,0-1 0,-1 0 0,1 0 0,-1 1 0,-1-1 0,1-1 0,0 1 0,-4 5 0,-31 42 0,-2-1 0,-90 88 0,126-137 0,1 0 0,0 0 0,0 0 0,0 1 0,0-1 0,0 1 0,0-1 0,0 1 0,1 0 0,-3 5 0,4-8 0,0 1 0,0-1 0,0 1 0,0-1 0,0 1 0,0-1 0,1 0 0,-1 1 0,0-1 0,0 1 0,0-1 0,0 0 0,1 1 0,-1-1 0,0 0 0,0 1 0,1-1 0,-1 0 0,0 1 0,1-1 0,-1 0 0,0 1 0,1-1 0,-1 0 0,0 0 0,1 0 0,0 1 0,25 4 0,163-5 0,-86-3 0,-83 2 12,-1-1-1,1-1 1,27-9-1,1 1-1422,-22 7-5415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6:23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948 37 24575,'-21'-1'0,"-1"-1"0,0-1 0,-29-9 0,26 6 0,-51-6 0,39 12 0,0 1 0,1 2 0,-1 2 0,1 1 0,0 2 0,1 1 0,-1 2 0,2 1 0,0 2 0,-47 26 0,61-28 0,-1 1 0,2 1 0,0 1 0,1 0 0,0 1 0,1 1 0,1 1 0,0 0 0,2 1 0,0 1 0,1 0 0,1 1 0,-11 28 0,13-28 0,2 0 0,0 0 0,1 1 0,2 0 0,0 0 0,-3 31 0,8-43 0,-1 1 0,1-1 0,1 1 0,0-1 0,0 0 0,1 1 0,1-1 0,-1 0 0,2 0 0,-1-1 0,1 1 0,1-1 0,0 1 0,0-1 0,1-1 0,7 10 0,7 3 0,0 0 0,2-2 0,1 0 0,0-2 0,1 0 0,38 19 0,165 64 0,-204-91 0,9 4 0,1-2 0,0-1 0,1-2 0,0-1 0,0-2 0,1-1 0,34 0 0,-52-4 0,-1 0 0,1-2 0,-1 0 0,0 0 0,20-7 0,-29 7 0,-1 0 0,1-1 0,-1 0 0,0-1 0,0 1 0,0-1 0,-1 0 0,1-1 0,-1 1 0,0-1 0,0 0 0,-1 0 0,1-1 0,-1 1 0,3-7 0,6-11 0,-2 0 0,-1-1 0,-1 0 0,0 0 0,-2-1 0,-1 0 0,4-38 0,-4-15 0,-3-88 0,-4 143 0,1 10 0,-1-1 0,-1 1 0,0 0 0,-1 0 0,0 0 0,-1 1 0,-1-1 0,0 1 0,0 0 0,-1 0 0,-1 1 0,0-1 0,-9-10 0,-2 1 0,-1 0 0,-1 1 0,-1 2 0,0 0 0,-27-17 0,1-1-1365,30 19-5461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10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0 117 24575,'0'-5'0,"0"1"0,1 0 0,-1 0 0,1 0 0,0-1 0,0 1 0,0 0 0,1 0 0,-1 0 0,1 0 0,0 1 0,0-1 0,0 0 0,1 1 0,-1-1 0,1 1 0,0 0 0,5-5 0,-2 3 0,0 1 0,1 0 0,-1 1 0,1 0 0,-1 0 0,1 0 0,0 0 0,0 1 0,1 1 0,9-2 0,-5 1 0,0 1 0,1 0 0,-1 1 0,0 0 0,1 1 0,-1 1 0,0 0 0,1 0 0,-1 1 0,-1 1 0,1 0 0,0 1 0,10 6 0,-14-6 0,0 0 0,-1 1 0,0 0 0,0 0 0,0 1 0,-1-1 0,0 1 0,-1 1 0,1-1 0,-1 1 0,-1 0 0,1 0 0,-1 1 0,3 11 0,-5-14 0,-1 0 0,0 1 0,0-1 0,0 1 0,-1-1 0,0 0 0,-1 1 0,1-1 0,-1 1 0,0-1 0,-1 0 0,1 0 0,-1 1 0,-1-1 0,1 0 0,-1-1 0,0 1 0,0 0 0,-1-1 0,1 0 0,-6 6 0,-2 1 0,-1 0 0,1-1 0,-2-1 0,0 0 0,0-1 0,-24 13 0,0-4 0,-51 18 0,103-41 0,0 2 0,0-1 0,0 2 0,1 0 0,-1 1 0,0 0 0,1 1 0,-1 1 0,0 1 0,17 3 0,-25-4 0,-1 0 0,1 1 0,-1 0 0,0 0 0,0 0 0,0 1 0,0 0 0,0 0 0,0 0 0,-1 1 0,0 0 0,1 0 0,-1 0 0,-1 1 0,1-1 0,-1 1 0,0 0 0,0 1 0,0-1 0,-1 1 0,1 0 0,-2-1 0,1 1 0,0 0 0,-1 1 0,0-1 0,-1 0 0,2 10 0,-3-9 0,1 0 0,-1 1 0,0-1 0,-1 0 0,0 1 0,0-1 0,0 0 0,-1 0 0,0 0 0,-1 0 0,1 0 0,-1-1 0,-1 1 0,1-1 0,-1 1 0,0-1 0,-1 0 0,1-1 0,-1 1 0,0-1 0,-1 0 0,1 0 0,-1-1 0,0 0 0,0 0 0,0 0 0,-1 0 0,1-1 0,-13 4 0,-4 2-227,-2-2-1,1 0 1,-1-2-1,0 0 1,-30 1-1,24-5-6598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11.6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1022 387 24575,'1'-24'0,"-2"0"0,0 0 0,-2 0 0,-6-28 0,6 44 0,1 0 0,-2 0 0,1 0 0,-1 0 0,0 0 0,0 1 0,-1-1 0,0 1 0,-1 0 0,1 1 0,-1-1 0,-1 1 0,1 0 0,-15-9 0,6 6 0,-1 0 0,0 1 0,0 0 0,-1 2 0,0 0 0,0 1 0,0 0 0,-1 2 0,-24-3 0,-40-8 0,50 7 0,-1 1 0,-39 0 0,61 5 0,0 0 0,1 1 0,-1 0 0,0 1 0,0 1 0,0-1 0,1 2 0,-1 0 0,1 0 0,0 0 0,0 1 0,0 1 0,0 0 0,1 0 0,0 1 0,0 0 0,0 1 0,1 0 0,-13 13 0,-18 27 0,3 0 0,2 3 0,2 0 0,2 2 0,-35 84 0,52-100 0,0 0 0,3 1 0,1 0 0,1 1 0,3 0 0,1 0 0,1 0 0,3 1 0,7 72 0,-5-98 0,0-1 0,0 0 0,1 1 0,1-1 0,0 0 0,1-1 0,0 1 0,1-1 0,0 0 0,15 20 0,4-2 0,1-1 0,36 32 0,-8-10 0,-41-38 0,1 0 0,1-1 0,0 0 0,0-2 0,1 0 0,1 0 0,-1-2 0,1 0 0,0-1 0,27 6 0,-16-6 0,1-1 0,0-2 0,0-1 0,0-1 0,53-5 0,-72 2 0,0 0 0,0-1 0,0 0 0,-1-1 0,1 0 0,-1 0 0,0-1 0,0 0 0,0-1 0,-1 0 0,0 0 0,0-1 0,-1 0 0,1 0 0,-1 0 0,11-17 0,6-12 0,-2 0 0,32-69 0,-31 57 0,23-45 0,51-148 0,-85 204 0,-1 1 0,-3-2 0,-1 1 0,-1-1 0,-2 0 0,-2 0 0,-4-57 0,-5 61 0,-1 0 0,-1 1 0,-2 0 0,-1 0 0,-2 1 0,-1 1 0,-20-30 0,6 18-1365,14 28-5461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50:34.6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821 198 24575,'-1'-7'0,"0"0"0,0 1 0,-1-1 0,1 1 0,-2 0 0,1 0 0,-1-1 0,1 2 0,-2-1 0,1 0 0,-1 0 0,0 1 0,0 0 0,0 0 0,-1 0 0,1 0 0,-1 1 0,-1 0 0,1 0 0,0 0 0,-1 1 0,-7-4 0,-9-5 0,-1 1 0,0 2 0,-1 0 0,-37-9 0,46 14 0,-1 1 0,1 1 0,-1 0 0,0 1 0,0 1 0,0 0 0,1 1 0,-1 1 0,0 0 0,-27 9 0,30-7 0,1 1 0,1 0 0,-1 1 0,1 0 0,0 1 0,0 1 0,1-1 0,0 2 0,0-1 0,1 2 0,0-1 0,1 1 0,-11 16 0,-60 80 0,51-71 0,0 2 0,-35 65 0,58-91 0,1 1 0,0 0 0,0 0 0,2 0 0,-1 1 0,1-1 0,0 16 0,5 95 0,0-54 0,-3-51 0,0 0 0,2 1 0,1-1 0,0 0 0,10 32 0,-10-42 0,0 1 0,1-1 0,0-1 0,1 1 0,0-1 0,0 1 0,0-1 0,1-1 0,0 1 0,1-1 0,-1 0 0,1 0 0,0-1 0,9 5 0,23 14 0,1-2 0,0-2 0,2-1 0,0-3 0,65 17 0,-93-30 0,-1 0 0,1-1 0,0-1 0,0 0 0,0 0 0,0-2 0,0 0 0,0 0 0,-1-2 0,1 1 0,0-2 0,-1 0 0,0 0 0,0-1 0,0-1 0,-1 0 0,1-1 0,-2 0 0,1-1 0,-1 0 0,20-19 0,-19 14 0,0-1 0,0-1 0,-1 0 0,-1 0 0,-1-1 0,0 0 0,-1-1 0,-1 0 0,0 0 0,-1 0 0,-1-1 0,-1 0 0,-1 0 0,0 0 0,-1-1 0,-1-20 0,1 11 0,1 1 0,8-37 0,-6 46 0,-2-1 0,0 1 0,-1-1 0,0 0 0,-2 0 0,0 0 0,-5-25 0,-1 12-151,-2-1-1,-1 1 0,-2 0 0,-1 1 1,-1 0-1,-2 1 0,-1 0 1,-27-37-1,31 51-6674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18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24575,'2'32'0,"1"1"0,1-1 0,2 0 0,1 0 0,2-1 0,1 0 0,1 0 0,17 31 0,109 257 0,-129-302-227,0 0-1,-1 1 1,-1 0-1,-1 0 1,6 33-1,-12-33-6598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19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41 24575,'0'-1'0,"1"0"0,-1-1 0,1 1 0,-1-1 0,1 1 0,-1 0 0,1 0 0,0-1 0,0 1 0,0 0 0,0 0 0,0 0 0,0 0 0,0 0 0,0 0 0,0 0 0,0 0 0,0 0 0,1 1 0,-1-1 0,0 0 0,1 1 0,-1-1 0,0 1 0,1-1 0,2 1 0,43-9 0,-43 9 0,74-6 0,88 6 0,-84 1 0,-76-1 0,1 0 0,0 0 0,0 1 0,0 0 0,0 0 0,0 1 0,-1-1 0,1 2 0,10 4 0,-13-5 0,-1 1 0,1 0 0,-1-1 0,0 2 0,0-1 0,0 0 0,0 1 0,0-1 0,-1 1 0,1 0 0,-1 0 0,0 0 0,-1 0 0,1 0 0,2 9 0,5 17 0,0 1 0,-3 1 0,0 0 0,2 47 0,-5-41 60,13 65 0,-8-66-803,4 66 1,-11-69-6084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19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24575,'2'24'0,"0"0"0,2-1 0,8 34 0,-5-29 0,-1 0 0,1 28 0,-4 224 42,-5-154-1449,2-92-5419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20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344 1 24575,'-2'6'0,"-1"0"0,1 0 0,-1 0 0,0-1 0,-1 1 0,0-1 0,0 1 0,0-1 0,0 0 0,-1-1 0,0 1 0,-6 4 0,-3 4 0,-171 173 0,150-160 0,29-22 0,-1 0 0,1 1 0,1-1 0,-1 1 0,1 0 0,-10 12 0,14-16 0,0 1 0,1 0 0,-1 0 0,0-1 0,1 1 0,-1 0 0,1 0 0,0 0 0,0 0 0,-1 0 0,1-1 0,0 1 0,1 0 0,-1 0 0,0 0 0,0 0 0,1 0 0,-1-1 0,1 1 0,0 0 0,0 0 0,-1-1 0,1 1 0,0 0 0,0-1 0,0 1 0,1-1 0,-1 1 0,0-1 0,1 0 0,-1 1 0,3 0 0,6 6 0,1 0 0,0 0 0,1-2 0,0 1 0,0-1 0,0-1 0,1 0 0,24 5 0,26 12 0,27 21 0,-51-23 0,61 22 0,-69-34-1365,-2-2-5461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21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1 24575,'2'88'0,"-5"104"0,-16-92 0,12-75 0,2 1 0,-3 30 0,6 2 0,2-38 0,0 1 0,-2 0 0,0-1 0,-2 1 0,0-1 0,-8 23 0,12-43 0,0 0 0,1 1 0,-1-1 0,0 0 0,0 0 0,0 0 0,0 0 0,0 1 0,0-1 0,0 0 0,0 0 0,0 0 0,0 0 0,-1 1 0,1-1 0,0 0 0,0 0 0,0 0 0,0 0 0,0 1 0,0-1 0,0 0 0,0 0 0,0 0 0,0 0 0,-1 0 0,1 1 0,0-1 0,0 0 0,0 0 0,0 0 0,0 0 0,-1 0 0,1 0 0,0 0 0,0 0 0,0 0 0,0 0 0,-1 0 0,1 0 0,0 0 0,0 0 0,0 0 0,0 0 0,-1 0 0,1 0 0,0 0 0,0 0 0,0 0 0,0 0 0,-1 0 0,1 0 0,0 0 0,0 0 0,0 0 0,0 0 0,0 0 0,-1 0 0,1 0 0,0 0 0,0-1 0,0 1 0,0 0 0,-5-17 0,2-23 0,6 11 0,13-48 0,-10 48 0,7-52 0,-11-138 0,-3 157 0,1 60 0,0-1 0,0 1 0,0-1 0,1 1 0,-1-1 0,0 0 0,1 1 0,0-1 0,-1 1 0,1 0 0,2-4 0,-3 6 0,0-1 0,1 1 0,-1-1 0,1 1 0,-1 0 0,1-1 0,-1 1 0,0 0 0,1-1 0,-1 1 0,1 0 0,0 0 0,-1-1 0,1 1 0,-1 0 0,1 0 0,-1 0 0,1 0 0,-1 0 0,1 0 0,0 0 0,-1 0 0,1 0 0,-1 0 0,1 0 0,-1 0 0,1 0 0,-1 0 0,1 0 0,0 1 0,5 2 0,0 1 0,-1 0 0,0 0 0,1 0 0,-2 0 0,9 10 0,10 14 0,-2 0 0,30 52 0,-41-63 0,2 3 0,-3-2 0,2 0 0,0 0 0,2-1 0,0 0 0,0-1 0,1 0 0,30 24 0,-43-40 0,0 1 0,-1 0 0,1-1 0,0 1 0,0-1 0,0 1 0,0-1 0,0 1 0,0-1 0,0 0 0,0 1 0,0-1 0,0 0 0,0 0 0,0 0 0,0 0 0,1 0 0,-1 0 0,0 0 0,0 0 0,0 0 0,0 0 0,0-1 0,0 1 0,0 0 0,0-1 0,0 1 0,0-1 0,1 0 0,0-1 0,0 0 0,-1 0 0,1 0 0,-1-1 0,0 1 0,1 0 0,-1-1 0,0 1 0,0-1 0,-1 1 0,2-6 0,1-9 0,-1-1 0,0-32 0,-2 44 0,0-2 0,0-26 0,1 1 0,7-36 0,-7 60 0,1 1 0,0-1 0,1 1 0,0-1 0,0 1 0,0 0 0,1 0 0,1 0 0,-1 1 0,1 0 0,0-1 0,1 2 0,7-9 0,-11 13 0,-1 1 0,1-1 0,0 1 0,-1-1 0,1 1 0,0 0 0,0 0 0,0 0 0,0 0 0,0 0 0,0 0 0,0 0 0,0 0 0,0 1 0,0-1 0,0 1 0,0 0 0,1 0 0,-1 0 0,0 0 0,0 0 0,4 0 0,-4 2 0,0-1 0,0 0 0,0 0 0,0 1 0,-1-1 0,1 1 0,0 0 0,-1-1 0,1 1 0,-1 0 0,1 0 0,-1 0 0,0 0 0,0 0 0,0 0 0,0 0 0,1 3 0,2 10 0,0 0 0,-1 0 0,-1 0 0,0 0 0,0 17 0,-2-8 0,1 1 0,1-1 0,1 0 0,1 0 0,1 0 0,1-1 0,1 1 0,13 26 0,25 65-1365,-34-91-5461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24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24575,'6'2'0,"1"0"0,-1 1 0,0 0 0,0 1 0,-1-1 0,1 1 0,-1 0 0,0 0 0,0 1 0,0 0 0,0 0 0,3 6 0,6 2 0,4 7 0,-1 1 0,0 0 0,-2 1 0,0 1 0,-2 1 0,0 0 0,-2 0 0,0 1 0,8 33 0,61 176 0,-65-183 0,-7-25 0,-1-1 0,-1 1 0,5 51 0,-11-59 0,-1-13 0,1-1 0,0 0 0,0 0 0,0 1 0,0-1 0,0 0 0,1 0 0,0 1 0,0-1 0,0 0 0,1 0 0,1 5 0,-2-9 0,0 1 0,0-1 0,0 0 0,0 1 0,-1-1 0,1 0 0,0 0 0,0 0 0,0 0 0,0 0 0,0 0 0,-1 0 0,1 0 0,0 0 0,0 0 0,0 0 0,0 0 0,0-1 0,-1 1 0,1 0 0,0-1 0,0 1 0,0-1 0,-1 1 0,1-1 0,0 1 0,-1-1 0,1 1 0,0-1 0,-1 0 0,1 1 0,-1-1 0,1 0 0,-1 1 0,1-1 0,-1 0 0,1-1 0,21-31 0,-21 31 0,63-97 0,-32 50 0,35-68 0,-67 115 0,-2 6 0,-12 16 0,-15 33 0,-65 192 0,93-242 0,1 0 0,-1-1 0,0 1 0,0 0 0,0-1 0,0 1 0,-1-1 0,1 1 0,-1-1 0,1 1 0,-1-1 0,0 0 0,0 0 0,0 0 0,0 0 0,0 0 0,0-1 0,-1 1 0,1 0 0,-1-1 0,1 0 0,-1 0 0,1 1 0,-1-2 0,0 1 0,1 0 0,-1 0 0,-5 0 0,3-2 0,1 0 0,0 0 0,0 0 0,0 0 0,0 0 0,0-1 0,0 0 0,0 0 0,0 0 0,1 0 0,-1-1 0,1 1 0,-1-1 0,1 0 0,0 0 0,0 0 0,1 0 0,-6-7 0,-25-40 0,23 35 0,1 0 0,-2 1 0,0-1 0,-1 2 0,0 0 0,-1 1 0,0 0 0,-16-11 0,4 9-1365,2 2-5461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30.6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973 43 24575,'-46'0'0,"0"2"0,0 1 0,-73 17 0,88-11 0,0 1 0,1 1 0,0 2 0,1 1 0,1 1 0,0 2 0,1 0 0,-26 23 0,-26 28 0,-81 90 0,65-60 0,85-87 0,0 0 0,1 1 0,1 0 0,0 1 0,1-1 0,0 2 0,1-1 0,0 1 0,1-1 0,1 1 0,0 1 0,1-1 0,0 1 0,0 20 0,2-26 0,0 1 0,1-1 0,1 1 0,0-1 0,0 0 0,1 0 0,0 1 0,0-1 0,1 0 0,0-1 0,1 1 0,0 0 0,0-1 0,1 0 0,0 0 0,0 0 0,1-1 0,0 0 0,1 0 0,-1 0 0,1-1 0,0 0 0,11 7 0,30 11 0,2-1 0,0-2 0,1-3 0,98 22 0,-90-23 0,-36-10 0,-1 0 0,43 5 0,45 9 0,-79-14 0,0 0 0,35 1 0,85 12 0,-100-11 0,70 3 0,431-11 0,-257-3 0,-256 4 0,0 2 0,50 11 0,-47-7 0,71 5 0,603-11 0,-343-5 0,1643 3 0,-1992-1 0,1-2 0,-1-1 0,33-8 0,-29 5 0,56-6 0,377 9 0,-237 7 0,1268-3 0,-1467-2 0,1 0 0,-1-2 0,29-8 0,-24 5 0,52-5 0,-38 8 0,0-1 0,44-13 0,-56 12 0,55-2 0,-58 6 0,1-1 0,42-10 0,-52 8 0,-5 2 0,0-1 0,0-1 0,-1 0 0,0 0 0,0-2 0,25-14 0,55-35 0,-11 7 0,-78 46 0,-1 0 0,0-1 0,0 0 0,0 1 0,-1-2 0,1 1 0,-1 0 0,0-1 0,-1 1 0,1-1 0,-1 0 0,1 0 0,0-6 0,3-7 0,-2-1 0,4-27 0,2-13 0,-7 50 0,-1 1 0,-1-1 0,1 0 0,-1 0 0,0 0 0,-1 1 0,0-1 0,-1 0 0,0 0 0,0 0 0,-1 1 0,0-1 0,0 1 0,-1-1 0,0 1 0,-1 0 0,0 0 0,0 0 0,0 0 0,-1 1 0,0 0 0,-1 0 0,0 0 0,0 1 0,-7-7 0,-11-7 0,0 1 0,-1 0 0,-1 2 0,-1 1 0,0 2 0,-1 0 0,0 2 0,-52-16 0,37 14 0,23 7 0,0 0 0,0 2 0,-34-5 0,-56-10 0,77 12 0,-65-5 0,-54-8 0,104 12 0,-74-4 0,98 13 0,-24-1 0,1-1 0,-92-18 0,99 13 0,1 2 0,-79 0 0,77 5 0,-1-2 0,-65-11 0,46 2 0,-1 2 0,-71 0 0,-127 11 0,90 1 0,113-3 0,26 2 0,0-2 0,0-1 0,1-2 0,-56-11 0,49 6 0,-1 1 0,-72-2 0,64 6 0,-60-11 0,32 3 0,0 3 0,-142 3 0,191 4 0,1-1 0,0-2 0,-35-9 0,30 6 0,-53-5 0,-183 12 0,-33-2 0,201-17 0,72 13 0,-1 1 0,-29-3 0,-406 5 0,237 5 0,-2476-2-1365,2666 0-5461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46:29.8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269 1 24575,'-2'11'0,"0"1"0,-1-1 0,0 0 0,-1 0 0,0-1 0,-10 19 0,7-15 0,-44 113 0,33-79 0,-2 0 0,-30 52 0,20-54 0,20-31 0,-1 0 0,2 1 0,0 0 0,-9 23 0,17-37 0,1 0 0,-1 0 0,1 0 0,-1 0 0,1 0 0,0-1 0,-1 1 0,1 0 0,0 0 0,1 0 0,-1 0 0,0 0 0,0 0 0,1 0 0,-1 0 0,1-1 0,0 1 0,-1 0 0,1 0 0,0-1 0,0 1 0,2 3 0,0-3 0,0 0 0,-1 1 0,1-1 0,0-1 0,0 1 0,0 0 0,1-1 0,-1 1 0,0-1 0,1 0 0,5 1 0,11 1 0,0-1 0,0 0 0,33-3 0,-38 0 0,13 1 0,-9-2 0,0 1 0,0 1 0,0 0 0,0 2 0,0 0 0,-1 1 0,1 1 0,-1 1 0,1 1 0,18 8 0,-35-12 0,1-1 0,-1 1 0,1-1 0,0 0 0,0 0 0,-1 0 0,1 0 0,0 0 0,0-1 0,0 1 0,0-1 0,0 0 0,0 1 0,0-2 0,0 1 0,5-1 0,-6 0 0,0 0 0,-1-1 0,1 1 0,0-1 0,-1 1 0,1-1 0,-1 0 0,1 0 0,-1 0 0,0 1 0,0-1 0,1 0 0,-2-1 0,1 1 0,0 0 0,0 0 0,-1 0 0,1 0 0,-1-1 0,1 1 0,-1 0 0,0-5 0,6-81 0,-6 83 0,0-1 0,0 0 0,-1 1 0,0-1 0,0 1 0,0-1 0,0 1 0,-1 0 0,0 0 0,0-1 0,0 1 0,-1 0 0,-4-6 0,6 10 0,1 0 0,-1 1 0,0-1 0,1 0 0,-1 1 0,0-1 0,1 1 0,-1-1 0,0 1 0,0 0 0,0-1 0,0 1 0,1 0 0,-1-1 0,0 1 0,0 0 0,0 0 0,0 0 0,0 0 0,0 0 0,0 0 0,0 0 0,1 0 0,-1 0 0,0 0 0,-1 1 0,-22 17 0,-8 33 0,9 5 0,-20 68 0,27-73 0,-66 172 0,79-200-1365,4-5-5461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46:30.6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892 44 24575,'-13'-1'0,"0"0"0,0-2 0,0 1 0,-23-9 0,-36-7 0,8 13 0,1 2 0,-94 8 0,143-3 0,-1 2 0,1-1 0,-1 2 0,1 0 0,1 1 0,-1 0 0,1 1 0,0 0 0,0 1 0,-17 14 0,-12 14 0,-54 57 0,88-85 0,-4 5 0,1 2 0,0 0 0,1 0 0,1 1 0,0 0 0,1 1 0,1 0 0,-7 24 0,4-5 0,1 1 0,2 0 0,-3 40 0,5-9 0,3 0 0,8 80 0,-4-135 0,0 1 0,1 0 0,1-1 0,0 0 0,1 0 0,0 0 0,1 0 0,1-1 0,0 0 0,11 15 0,8 5 0,1-2 0,36 32 0,-30-31 0,-16-16 0,0-1 0,1 0 0,1-2 0,31 17 0,84 32 0,-102-48 0,1-1 0,1-2 0,-1-1 0,1-1 0,1-2 0,63 3 0,-70-8 0,0 3 0,45 10 0,-41-7 0,52 5 0,-60-10 0,0-2 0,0 0 0,0-2 0,0 0 0,40-10 0,-55 9 0,0 0 0,0 0 0,-1 0 0,0-1 0,1-1 0,-1 1 0,-1-1 0,1-1 0,-1 0 0,0 0 0,0 0 0,0 0 0,-1-1 0,0 0 0,-1-1 0,1 0 0,7-14 0,-6 4 0,0 0 0,-1 0 0,0-1 0,-2 0 0,0 0 0,1-31 0,-4-120 0,-3 101 0,0 39 0,-1 1 0,-2-1 0,0 1 0,-2 0 0,-20-50 0,7 30 0,-2 1 0,-40-63 0,42 81 0,-1 2 0,-1 0 0,-1 2 0,-1 0 0,-2 2 0,0 1 0,-2 1 0,-35-22 0,-65-35-1365,100 64-5461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B0D0-7EC2-A5D0-D984-06C7F770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EE0BE-B2AC-880B-0B05-B083FB84B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83EE-DEA1-975D-1D7A-9A7BD110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7794-50D8-2FD7-BF1B-9249A4BD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7BAF7-D1C7-EB08-1807-FAF59955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889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0AC2-C36B-5455-2C8E-5EA5B7F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BBECB-DAD0-E696-BF30-6C1C68FD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C3B41-A3F6-99D7-C110-21D20508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776D-AB4C-C5DD-E79B-047FC7F2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AC3FF-921A-31DC-53C2-E4463EFB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43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7F8CF-F709-58B9-BF0E-B1296F65B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07967-863C-D4CF-FC5F-1A2CDF8D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ED7B-2EDF-8B37-9C6A-85586D95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8A76-392D-476D-184F-C4515296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807F2-A6A4-D972-8BA1-C8534634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59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E7E6-CBBB-85AA-2D45-5EF7C4C1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ED83-C773-D06B-BC84-FFB4B34A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D96B6-EA5D-7601-A616-9A3E2DAE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C311-7E18-04B9-720D-DEEFEBB1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FA62-118C-29CD-4E62-11A12E83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489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78F5-B26A-779C-A775-B214BE3A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E55AA-FBC7-A819-742C-756E43A9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B5F8-A38B-88F3-C7BA-0FDCA64B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5126-1F59-57EC-556F-7E263EEF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0864-FEA5-579B-8191-CC0452D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407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31B-C003-598C-C84A-2A795EAF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4CD5-D0DB-06BE-45C9-348FF1B24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0F45C-F785-C244-64FF-AEA4A209F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7C315-F1BE-BB78-9ACC-0B9C92A3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4484-B624-23A9-6BBB-1BF516E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0E8BD-88D3-684B-5A71-B752CAA0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339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106D-C66D-A19C-F9E1-1A764249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56C79-98D8-3045-D958-93082BC5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079CD-0E36-0777-8402-00E380B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14AA7-4F25-3C6F-7CF5-5F8E2581E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EE35E-07D4-2F6B-DF30-B7458FD29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02B5A-B243-73D5-E3AC-0E7D7EEE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1146D-1683-0C8B-60C8-4D2CD68A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BAFCC-1909-29C1-D982-3DA76EDC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919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809F-DEC4-B432-7390-664F5A5F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5613B-9551-3875-1A3A-4644FF55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8286D-C1AB-71C8-FFCC-C34588E4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2BD69-276C-B2D2-E3F7-9A32F88A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23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3EB01-CB64-2032-4BD2-C3555593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48033-C704-58FB-E27A-DB4AD429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28374-9532-67F8-E0F5-3D027963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076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205B-780C-4181-91CC-739E7E40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0447-76BA-35CA-4EC0-7F9986D2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25DF8-4315-C44D-98AD-DDE6A9A5B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0CDB-F5B7-D204-2860-2B5CFD52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DCAEE-16CD-C096-138A-81E03A07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47EE6-F708-326B-CE5F-ABB5928A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820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6656-E9A2-89D5-96A0-F48345C9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C6FB0-17F5-E4D6-550C-DB7FE3A42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C580-70D7-29E5-8800-9BD5A0D31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C6D2-17E8-0C86-7C65-17AD4581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08B4E-E2A7-6B3E-D8D3-9A0855AC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77062-E0DC-E1BB-6552-E4B8F69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15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ECB3E-44E0-AB73-3E05-A0822AB2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C2AB1-988D-D0BA-C008-AF79C899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E3B8-02D3-8E11-2CB1-C4B5A82EB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41C1-5DB3-6BF4-674C-CC80E0F2F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A9B7F-9289-3C22-70F8-B4E657E4D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557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46.png"/><Relationship Id="rId18" Type="http://schemas.openxmlformats.org/officeDocument/2006/relationships/customXml" Target="../ink/ink27.xml"/><Relationship Id="rId3" Type="http://schemas.openxmlformats.org/officeDocument/2006/relationships/image" Target="../media/image41.png"/><Relationship Id="rId21" Type="http://schemas.openxmlformats.org/officeDocument/2006/relationships/image" Target="../media/image50.png"/><Relationship Id="rId7" Type="http://schemas.openxmlformats.org/officeDocument/2006/relationships/image" Target="../media/image43.png"/><Relationship Id="rId12" Type="http://schemas.openxmlformats.org/officeDocument/2006/relationships/customXml" Target="../ink/ink24.xml"/><Relationship Id="rId17" Type="http://schemas.openxmlformats.org/officeDocument/2006/relationships/image" Target="../media/image48.png"/><Relationship Id="rId2" Type="http://schemas.openxmlformats.org/officeDocument/2006/relationships/image" Target="../media/image40.png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customXml" Target="../ink/ink23.xml"/><Relationship Id="rId19" Type="http://schemas.openxmlformats.org/officeDocument/2006/relationships/image" Target="../media/image49.png"/><Relationship Id="rId4" Type="http://schemas.openxmlformats.org/officeDocument/2006/relationships/customXml" Target="../ink/ink20.xml"/><Relationship Id="rId9" Type="http://schemas.openxmlformats.org/officeDocument/2006/relationships/image" Target="../media/image44.png"/><Relationship Id="rId14" Type="http://schemas.openxmlformats.org/officeDocument/2006/relationships/customXml" Target="../ink/ink25.xml"/><Relationship Id="rId22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customXml" Target="../ink/ink33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2" Type="http://schemas.openxmlformats.org/officeDocument/2006/relationships/image" Target="../media/image53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5" Type="http://schemas.openxmlformats.org/officeDocument/2006/relationships/customXml" Target="../ink/ink34.xml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2.png"/><Relationship Id="rId21" Type="http://schemas.openxmlformats.org/officeDocument/2006/relationships/customXml" Target="../ink/ink45.xml"/><Relationship Id="rId34" Type="http://schemas.openxmlformats.org/officeDocument/2006/relationships/image" Target="../media/image86.png"/><Relationship Id="rId42" Type="http://schemas.openxmlformats.org/officeDocument/2006/relationships/image" Target="../media/image90.png"/><Relationship Id="rId47" Type="http://schemas.openxmlformats.org/officeDocument/2006/relationships/customXml" Target="../ink/ink58.xml"/><Relationship Id="rId50" Type="http://schemas.openxmlformats.org/officeDocument/2006/relationships/image" Target="../media/image94.png"/><Relationship Id="rId55" Type="http://schemas.openxmlformats.org/officeDocument/2006/relationships/customXml" Target="../ink/ink62.xml"/><Relationship Id="rId63" Type="http://schemas.openxmlformats.org/officeDocument/2006/relationships/customXml" Target="../ink/ink66.xml"/><Relationship Id="rId68" Type="http://schemas.openxmlformats.org/officeDocument/2006/relationships/image" Target="../media/image103.png"/><Relationship Id="rId7" Type="http://schemas.openxmlformats.org/officeDocument/2006/relationships/customXml" Target="../ink/ink38.xml"/><Relationship Id="rId2" Type="http://schemas.openxmlformats.org/officeDocument/2006/relationships/image" Target="../media/image70.png"/><Relationship Id="rId16" Type="http://schemas.openxmlformats.org/officeDocument/2006/relationships/image" Target="../media/image77.png"/><Relationship Id="rId29" Type="http://schemas.openxmlformats.org/officeDocument/2006/relationships/customXml" Target="../ink/ink49.xml"/><Relationship Id="rId11" Type="http://schemas.openxmlformats.org/officeDocument/2006/relationships/customXml" Target="../ink/ink40.xml"/><Relationship Id="rId24" Type="http://schemas.openxmlformats.org/officeDocument/2006/relationships/image" Target="../media/image81.png"/><Relationship Id="rId32" Type="http://schemas.openxmlformats.org/officeDocument/2006/relationships/image" Target="../media/image85.png"/><Relationship Id="rId37" Type="http://schemas.openxmlformats.org/officeDocument/2006/relationships/customXml" Target="../ink/ink53.xml"/><Relationship Id="rId40" Type="http://schemas.openxmlformats.org/officeDocument/2006/relationships/image" Target="../media/image89.png"/><Relationship Id="rId45" Type="http://schemas.openxmlformats.org/officeDocument/2006/relationships/customXml" Target="../ink/ink57.xml"/><Relationship Id="rId53" Type="http://schemas.openxmlformats.org/officeDocument/2006/relationships/customXml" Target="../ink/ink61.xml"/><Relationship Id="rId58" Type="http://schemas.openxmlformats.org/officeDocument/2006/relationships/image" Target="../media/image98.png"/><Relationship Id="rId66" Type="http://schemas.openxmlformats.org/officeDocument/2006/relationships/image" Target="../media/image102.png"/><Relationship Id="rId5" Type="http://schemas.openxmlformats.org/officeDocument/2006/relationships/customXml" Target="../ink/ink37.xml"/><Relationship Id="rId61" Type="http://schemas.openxmlformats.org/officeDocument/2006/relationships/customXml" Target="../ink/ink65.xml"/><Relationship Id="rId19" Type="http://schemas.openxmlformats.org/officeDocument/2006/relationships/customXml" Target="../ink/ink44.xml"/><Relationship Id="rId14" Type="http://schemas.openxmlformats.org/officeDocument/2006/relationships/image" Target="../media/image76.png"/><Relationship Id="rId22" Type="http://schemas.openxmlformats.org/officeDocument/2006/relationships/image" Target="../media/image80.png"/><Relationship Id="rId27" Type="http://schemas.openxmlformats.org/officeDocument/2006/relationships/customXml" Target="../ink/ink48.xml"/><Relationship Id="rId30" Type="http://schemas.openxmlformats.org/officeDocument/2006/relationships/image" Target="../media/image84.png"/><Relationship Id="rId35" Type="http://schemas.openxmlformats.org/officeDocument/2006/relationships/customXml" Target="../ink/ink52.xml"/><Relationship Id="rId43" Type="http://schemas.openxmlformats.org/officeDocument/2006/relationships/customXml" Target="../ink/ink56.xml"/><Relationship Id="rId48" Type="http://schemas.openxmlformats.org/officeDocument/2006/relationships/image" Target="../media/image93.png"/><Relationship Id="rId56" Type="http://schemas.openxmlformats.org/officeDocument/2006/relationships/image" Target="../media/image97.png"/><Relationship Id="rId64" Type="http://schemas.openxmlformats.org/officeDocument/2006/relationships/image" Target="../media/image101.png"/><Relationship Id="rId8" Type="http://schemas.openxmlformats.org/officeDocument/2006/relationships/image" Target="../media/image73.png"/><Relationship Id="rId51" Type="http://schemas.openxmlformats.org/officeDocument/2006/relationships/customXml" Target="../ink/ink60.xml"/><Relationship Id="rId3" Type="http://schemas.openxmlformats.org/officeDocument/2006/relationships/customXml" Target="../ink/ink36.xml"/><Relationship Id="rId12" Type="http://schemas.openxmlformats.org/officeDocument/2006/relationships/image" Target="../media/image75.png"/><Relationship Id="rId17" Type="http://schemas.openxmlformats.org/officeDocument/2006/relationships/customXml" Target="../ink/ink43.xml"/><Relationship Id="rId25" Type="http://schemas.openxmlformats.org/officeDocument/2006/relationships/customXml" Target="../ink/ink47.xml"/><Relationship Id="rId33" Type="http://schemas.openxmlformats.org/officeDocument/2006/relationships/customXml" Target="../ink/ink51.xml"/><Relationship Id="rId38" Type="http://schemas.openxmlformats.org/officeDocument/2006/relationships/image" Target="../media/image88.png"/><Relationship Id="rId46" Type="http://schemas.openxmlformats.org/officeDocument/2006/relationships/image" Target="../media/image92.png"/><Relationship Id="rId59" Type="http://schemas.openxmlformats.org/officeDocument/2006/relationships/customXml" Target="../ink/ink64.xml"/><Relationship Id="rId67" Type="http://schemas.openxmlformats.org/officeDocument/2006/relationships/customXml" Target="../ink/ink68.xml"/><Relationship Id="rId20" Type="http://schemas.openxmlformats.org/officeDocument/2006/relationships/image" Target="../media/image79.png"/><Relationship Id="rId41" Type="http://schemas.openxmlformats.org/officeDocument/2006/relationships/customXml" Target="../ink/ink55.xml"/><Relationship Id="rId54" Type="http://schemas.openxmlformats.org/officeDocument/2006/relationships/image" Target="../media/image96.png"/><Relationship Id="rId6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5" Type="http://schemas.openxmlformats.org/officeDocument/2006/relationships/customXml" Target="../ink/ink42.xml"/><Relationship Id="rId23" Type="http://schemas.openxmlformats.org/officeDocument/2006/relationships/customXml" Target="../ink/ink46.xml"/><Relationship Id="rId28" Type="http://schemas.openxmlformats.org/officeDocument/2006/relationships/image" Target="../media/image83.png"/><Relationship Id="rId36" Type="http://schemas.openxmlformats.org/officeDocument/2006/relationships/image" Target="../media/image87.png"/><Relationship Id="rId49" Type="http://schemas.openxmlformats.org/officeDocument/2006/relationships/customXml" Target="../ink/ink59.xml"/><Relationship Id="rId57" Type="http://schemas.openxmlformats.org/officeDocument/2006/relationships/customXml" Target="../ink/ink63.xml"/><Relationship Id="rId10" Type="http://schemas.openxmlformats.org/officeDocument/2006/relationships/image" Target="../media/image74.png"/><Relationship Id="rId31" Type="http://schemas.openxmlformats.org/officeDocument/2006/relationships/customXml" Target="../ink/ink50.xml"/><Relationship Id="rId44" Type="http://schemas.openxmlformats.org/officeDocument/2006/relationships/image" Target="../media/image91.png"/><Relationship Id="rId52" Type="http://schemas.openxmlformats.org/officeDocument/2006/relationships/image" Target="../media/image95.png"/><Relationship Id="rId60" Type="http://schemas.openxmlformats.org/officeDocument/2006/relationships/image" Target="../media/image99.png"/><Relationship Id="rId65" Type="http://schemas.openxmlformats.org/officeDocument/2006/relationships/customXml" Target="../ink/ink67.xml"/><Relationship Id="rId4" Type="http://schemas.openxmlformats.org/officeDocument/2006/relationships/image" Target="../media/image71.png"/><Relationship Id="rId9" Type="http://schemas.openxmlformats.org/officeDocument/2006/relationships/customXml" Target="../ink/ink39.xml"/><Relationship Id="rId13" Type="http://schemas.openxmlformats.org/officeDocument/2006/relationships/customXml" Target="../ink/ink41.xml"/><Relationship Id="rId18" Type="http://schemas.openxmlformats.org/officeDocument/2006/relationships/image" Target="../media/image78.png"/><Relationship Id="rId39" Type="http://schemas.openxmlformats.org/officeDocument/2006/relationships/customXml" Target="../ink/ink5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66.png"/><Relationship Id="rId7" Type="http://schemas.openxmlformats.org/officeDocument/2006/relationships/image" Target="../media/image107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gif"/><Relationship Id="rId5" Type="http://schemas.openxmlformats.org/officeDocument/2006/relationships/image" Target="../media/image105.pn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3.xml"/><Relationship Id="rId18" Type="http://schemas.openxmlformats.org/officeDocument/2006/relationships/image" Target="../media/image118.png"/><Relationship Id="rId26" Type="http://schemas.openxmlformats.org/officeDocument/2006/relationships/image" Target="../media/image122.png"/><Relationship Id="rId3" Type="http://schemas.openxmlformats.org/officeDocument/2006/relationships/image" Target="../media/image110.png"/><Relationship Id="rId21" Type="http://schemas.openxmlformats.org/officeDocument/2006/relationships/customXml" Target="../ink/ink77.xml"/><Relationship Id="rId34" Type="http://schemas.openxmlformats.org/officeDocument/2006/relationships/customXml" Target="../ink/ink83.xml"/><Relationship Id="rId7" Type="http://schemas.openxmlformats.org/officeDocument/2006/relationships/customXml" Target="../ink/ink70.xml"/><Relationship Id="rId12" Type="http://schemas.openxmlformats.org/officeDocument/2006/relationships/image" Target="../media/image115.png"/><Relationship Id="rId17" Type="http://schemas.openxmlformats.org/officeDocument/2006/relationships/customXml" Target="../ink/ink75.xml"/><Relationship Id="rId25" Type="http://schemas.openxmlformats.org/officeDocument/2006/relationships/customXml" Target="../ink/ink79.xml"/><Relationship Id="rId33" Type="http://schemas.openxmlformats.org/officeDocument/2006/relationships/image" Target="../media/image126.png"/><Relationship Id="rId2" Type="http://schemas.openxmlformats.org/officeDocument/2006/relationships/image" Target="../media/image109.png"/><Relationship Id="rId16" Type="http://schemas.openxmlformats.org/officeDocument/2006/relationships/image" Target="../media/image117.png"/><Relationship Id="rId20" Type="http://schemas.openxmlformats.org/officeDocument/2006/relationships/image" Target="../media/image119.png"/><Relationship Id="rId29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customXml" Target="../ink/ink72.xml"/><Relationship Id="rId24" Type="http://schemas.openxmlformats.org/officeDocument/2006/relationships/image" Target="../media/image121.png"/><Relationship Id="rId32" Type="http://schemas.openxmlformats.org/officeDocument/2006/relationships/customXml" Target="../ink/ink82.xml"/><Relationship Id="rId5" Type="http://schemas.openxmlformats.org/officeDocument/2006/relationships/customXml" Target="../ink/ink69.xml"/><Relationship Id="rId15" Type="http://schemas.openxmlformats.org/officeDocument/2006/relationships/customXml" Target="../ink/ink74.xml"/><Relationship Id="rId23" Type="http://schemas.openxmlformats.org/officeDocument/2006/relationships/customXml" Target="../ink/ink78.xml"/><Relationship Id="rId28" Type="http://schemas.openxmlformats.org/officeDocument/2006/relationships/image" Target="../media/image123.png"/><Relationship Id="rId10" Type="http://schemas.openxmlformats.org/officeDocument/2006/relationships/image" Target="../media/image114.png"/><Relationship Id="rId19" Type="http://schemas.openxmlformats.org/officeDocument/2006/relationships/customXml" Target="../ink/ink76.xml"/><Relationship Id="rId31" Type="http://schemas.openxmlformats.org/officeDocument/2006/relationships/image" Target="../media/image125.png"/><Relationship Id="rId4" Type="http://schemas.openxmlformats.org/officeDocument/2006/relationships/image" Target="../media/image111.png"/><Relationship Id="rId9" Type="http://schemas.openxmlformats.org/officeDocument/2006/relationships/customXml" Target="../ink/ink71.xml"/><Relationship Id="rId14" Type="http://schemas.openxmlformats.org/officeDocument/2006/relationships/image" Target="../media/image116.png"/><Relationship Id="rId22" Type="http://schemas.openxmlformats.org/officeDocument/2006/relationships/image" Target="../media/image120.png"/><Relationship Id="rId27" Type="http://schemas.openxmlformats.org/officeDocument/2006/relationships/customXml" Target="../ink/ink80.xml"/><Relationship Id="rId30" Type="http://schemas.openxmlformats.org/officeDocument/2006/relationships/image" Target="../media/image124.png"/><Relationship Id="rId35" Type="http://schemas.openxmlformats.org/officeDocument/2006/relationships/image" Target="../media/image127.png"/><Relationship Id="rId8" Type="http://schemas.openxmlformats.org/officeDocument/2006/relationships/image" Target="../media/image11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8.xml"/><Relationship Id="rId18" Type="http://schemas.openxmlformats.org/officeDocument/2006/relationships/image" Target="../media/image137.png"/><Relationship Id="rId26" Type="http://schemas.openxmlformats.org/officeDocument/2006/relationships/image" Target="../media/image141.png"/><Relationship Id="rId3" Type="http://schemas.openxmlformats.org/officeDocument/2006/relationships/image" Target="../media/image129.png"/><Relationship Id="rId21" Type="http://schemas.openxmlformats.org/officeDocument/2006/relationships/customXml" Target="../ink/ink92.xml"/><Relationship Id="rId34" Type="http://schemas.openxmlformats.org/officeDocument/2006/relationships/customXml" Target="../ink/ink98.xml"/><Relationship Id="rId7" Type="http://schemas.openxmlformats.org/officeDocument/2006/relationships/image" Target="../media/image131.png"/><Relationship Id="rId12" Type="http://schemas.openxmlformats.org/officeDocument/2006/relationships/image" Target="../media/image134.png"/><Relationship Id="rId17" Type="http://schemas.openxmlformats.org/officeDocument/2006/relationships/customXml" Target="../ink/ink90.xml"/><Relationship Id="rId25" Type="http://schemas.openxmlformats.org/officeDocument/2006/relationships/customXml" Target="../ink/ink94.xml"/><Relationship Id="rId33" Type="http://schemas.openxmlformats.org/officeDocument/2006/relationships/image" Target="../media/image145.png"/><Relationship Id="rId2" Type="http://schemas.openxmlformats.org/officeDocument/2006/relationships/image" Target="../media/image128.pn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29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.xml"/><Relationship Id="rId11" Type="http://schemas.openxmlformats.org/officeDocument/2006/relationships/image" Target="../media/image133.png"/><Relationship Id="rId24" Type="http://schemas.openxmlformats.org/officeDocument/2006/relationships/image" Target="../media/image140.png"/><Relationship Id="rId32" Type="http://schemas.openxmlformats.org/officeDocument/2006/relationships/customXml" Target="../ink/ink97.xml"/><Relationship Id="rId5" Type="http://schemas.openxmlformats.org/officeDocument/2006/relationships/image" Target="../media/image130.png"/><Relationship Id="rId15" Type="http://schemas.openxmlformats.org/officeDocument/2006/relationships/customXml" Target="../ink/ink89.xml"/><Relationship Id="rId23" Type="http://schemas.openxmlformats.org/officeDocument/2006/relationships/customXml" Target="../ink/ink93.xml"/><Relationship Id="rId28" Type="http://schemas.openxmlformats.org/officeDocument/2006/relationships/image" Target="../media/image142.png"/><Relationship Id="rId10" Type="http://schemas.openxmlformats.org/officeDocument/2006/relationships/customXml" Target="../ink/ink87.xml"/><Relationship Id="rId19" Type="http://schemas.openxmlformats.org/officeDocument/2006/relationships/customXml" Target="../ink/ink91.xml"/><Relationship Id="rId31" Type="http://schemas.openxmlformats.org/officeDocument/2006/relationships/image" Target="../media/image144.png"/><Relationship Id="rId4" Type="http://schemas.openxmlformats.org/officeDocument/2006/relationships/customXml" Target="../ink/ink84.xml"/><Relationship Id="rId9" Type="http://schemas.openxmlformats.org/officeDocument/2006/relationships/image" Target="../media/image132.png"/><Relationship Id="rId14" Type="http://schemas.openxmlformats.org/officeDocument/2006/relationships/image" Target="../media/image135.png"/><Relationship Id="rId22" Type="http://schemas.openxmlformats.org/officeDocument/2006/relationships/image" Target="../media/image139.png"/><Relationship Id="rId27" Type="http://schemas.openxmlformats.org/officeDocument/2006/relationships/customXml" Target="../ink/ink95.xml"/><Relationship Id="rId30" Type="http://schemas.openxmlformats.org/officeDocument/2006/relationships/image" Target="../media/image143.png"/><Relationship Id="rId35" Type="http://schemas.openxmlformats.org/officeDocument/2006/relationships/image" Target="../media/image146.png"/><Relationship Id="rId8" Type="http://schemas.openxmlformats.org/officeDocument/2006/relationships/customXml" Target="../ink/ink8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4.xml"/><Relationship Id="rId18" Type="http://schemas.openxmlformats.org/officeDocument/2006/relationships/image" Target="../media/image19.png"/><Relationship Id="rId3" Type="http://schemas.openxmlformats.org/officeDocument/2006/relationships/image" Target="../media/image10.png"/><Relationship Id="rId21" Type="http://schemas.openxmlformats.org/officeDocument/2006/relationships/customXml" Target="../ink/ink8.xml"/><Relationship Id="rId7" Type="http://schemas.openxmlformats.org/officeDocument/2006/relationships/customXml" Target="../ink/ink1.xml"/><Relationship Id="rId12" Type="http://schemas.openxmlformats.org/officeDocument/2006/relationships/image" Target="../media/image16.png"/><Relationship Id="rId17" Type="http://schemas.openxmlformats.org/officeDocument/2006/relationships/customXml" Target="../ink/ink6.xml"/><Relationship Id="rId2" Type="http://schemas.openxmlformats.org/officeDocument/2006/relationships/image" Target="../media/image9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3.xml"/><Relationship Id="rId24" Type="http://schemas.openxmlformats.org/officeDocument/2006/relationships/image" Target="../media/image22.png"/><Relationship Id="rId5" Type="http://schemas.openxmlformats.org/officeDocument/2006/relationships/image" Target="../media/image12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10" Type="http://schemas.openxmlformats.org/officeDocument/2006/relationships/image" Target="../media/image15.png"/><Relationship Id="rId19" Type="http://schemas.openxmlformats.org/officeDocument/2006/relationships/customXml" Target="../ink/ink7.xml"/><Relationship Id="rId4" Type="http://schemas.openxmlformats.org/officeDocument/2006/relationships/image" Target="../media/image11.png"/><Relationship Id="rId9" Type="http://schemas.openxmlformats.org/officeDocument/2006/relationships/customXml" Target="../ink/ink2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14.xml"/><Relationship Id="rId3" Type="http://schemas.openxmlformats.org/officeDocument/2006/relationships/image" Target="../media/image24.png"/><Relationship Id="rId7" Type="http://schemas.openxmlformats.org/officeDocument/2006/relationships/customXml" Target="../ink/ink11.xml"/><Relationship Id="rId12" Type="http://schemas.openxmlformats.org/officeDocument/2006/relationships/image" Target="../media/image29.png"/><Relationship Id="rId2" Type="http://schemas.openxmlformats.org/officeDocument/2006/relationships/image" Target="../media/image23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customXml" Target="../ink/ink12.xml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customXml" Target="../ink/ink16.xml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customXml" Target="../ink/ink17.xml"/><Relationship Id="rId10" Type="http://schemas.openxmlformats.org/officeDocument/2006/relationships/customXml" Target="../ink/ink19.xml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per airplane in a circle&#10;&#10;AI-generated content may be incorrect.">
            <a:extLst>
              <a:ext uri="{FF2B5EF4-FFF2-40B4-BE49-F238E27FC236}">
                <a16:creationId xmlns:a16="http://schemas.microsoft.com/office/drawing/2014/main" id="{A7EC6143-C440-F0D9-21CC-F303EC138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8192">
            <a:off x="2526323" y="741864"/>
            <a:ext cx="2432538" cy="2432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A5421-49D4-0F79-C1A7-7485AE6FF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5" y="1600200"/>
            <a:ext cx="9144000" cy="2387600"/>
          </a:xfrm>
        </p:spPr>
        <p:txBody>
          <a:bodyPr/>
          <a:lstStyle/>
          <a:p>
            <a:r>
              <a:rPr lang="uk-UA" b="1" dirty="0"/>
              <a:t>Мій </a:t>
            </a:r>
            <a:r>
              <a:rPr lang="en-US" b="1" dirty="0"/>
              <a:t>Telegram</a:t>
            </a:r>
            <a:br>
              <a:rPr lang="en-US" b="1" dirty="0"/>
            </a:br>
            <a:endParaRPr lang="uk-U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178EF-40B7-9E40-9980-7185A1B96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№</a:t>
            </a:r>
            <a:r>
              <a:rPr lang="en-US" dirty="0"/>
              <a:t>2</a:t>
            </a:r>
          </a:p>
          <a:p>
            <a:r>
              <a:rPr lang="uk-UA" dirty="0"/>
              <a:t>Інтерфейс та стилі</a:t>
            </a:r>
          </a:p>
        </p:txBody>
      </p:sp>
    </p:spTree>
    <p:extLst>
      <p:ext uri="{BB962C8B-B14F-4D97-AF65-F5344CB8AC3E}">
        <p14:creationId xmlns:p14="http://schemas.microsoft.com/office/powerpoint/2010/main" val="236230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58C9-E649-F6AE-1601-868E09C60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253331"/>
            <a:ext cx="60325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Для кожного компонента треба дати </a:t>
            </a:r>
            <a:r>
              <a:rPr lang="en-US" dirty="0" err="1"/>
              <a:t>javafx</a:t>
            </a:r>
            <a:r>
              <a:rPr lang="en-US" dirty="0"/>
              <a:t>-id. </a:t>
            </a:r>
            <a:r>
              <a:rPr lang="ru-RU" dirty="0"/>
              <a:t>Його вже, протилежно контролеру, легше додавати в </a:t>
            </a:r>
            <a:r>
              <a:rPr lang="en-US" dirty="0" err="1"/>
              <a:t>SceneBuilder</a:t>
            </a:r>
            <a:r>
              <a:rPr lang="en-US" dirty="0"/>
              <a:t>.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E7557-BC76-615D-769B-4910BEA63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24" y="3716188"/>
            <a:ext cx="2876951" cy="2143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116A2E-DAD7-02EE-27FD-D3F24223C34B}"/>
              </a:ext>
            </a:extLst>
          </p:cNvPr>
          <p:cNvSpPr txBox="1"/>
          <p:nvPr/>
        </p:nvSpPr>
        <p:spPr>
          <a:xfrm>
            <a:off x="225224" y="5777590"/>
            <a:ext cx="44356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Обираємо компонент, з яким хочемо взаємодіяти (не треба додавати на всі, лише ті які робочі, а не дизайнерські)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A07E04-3F29-6D55-E652-A0417854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03" y="0"/>
            <a:ext cx="3912297" cy="63852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0004837-F7D8-50C3-8F40-AFCEF97268F3}"/>
                  </a:ext>
                </a:extLst>
              </p14:cNvPr>
              <p14:cNvContentPartPr/>
              <p14:nvPr/>
            </p14:nvContentPartPr>
            <p14:xfrm>
              <a:off x="10490940" y="1167120"/>
              <a:ext cx="1461600" cy="45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0004837-F7D8-50C3-8F40-AFCEF97268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84820" y="1161000"/>
                <a:ext cx="1473840" cy="47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6BF4ED9-7F38-14C8-B25B-B0CF741D7772}"/>
              </a:ext>
            </a:extLst>
          </p:cNvPr>
          <p:cNvGrpSpPr/>
          <p:nvPr/>
        </p:nvGrpSpPr>
        <p:grpSpPr>
          <a:xfrm>
            <a:off x="7797420" y="1116360"/>
            <a:ext cx="686880" cy="419040"/>
            <a:chOff x="7797420" y="1116360"/>
            <a:chExt cx="68688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8906D8-C3D1-4456-0714-70F482D409C1}"/>
                    </a:ext>
                  </a:extLst>
                </p14:cNvPr>
                <p14:cNvContentPartPr/>
                <p14:nvPr/>
              </p14:nvContentPartPr>
              <p14:xfrm>
                <a:off x="7797420" y="1357200"/>
                <a:ext cx="390240" cy="154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8906D8-C3D1-4456-0714-70F482D409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91300" y="1351080"/>
                  <a:ext cx="402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BD1684D-A83D-2CCA-EE1E-BB27BEE947CD}"/>
                    </a:ext>
                  </a:extLst>
                </p14:cNvPr>
                <p14:cNvContentPartPr/>
                <p14:nvPr/>
              </p14:nvContentPartPr>
              <p14:xfrm>
                <a:off x="8063100" y="1116360"/>
                <a:ext cx="421200" cy="419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BD1684D-A83D-2CCA-EE1E-BB27BEE947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56980" y="1110240"/>
                  <a:ext cx="433440" cy="431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444868B-7BA6-8680-1E67-5A146225AE47}"/>
              </a:ext>
            </a:extLst>
          </p:cNvPr>
          <p:cNvSpPr txBox="1"/>
          <p:nvPr/>
        </p:nvSpPr>
        <p:spPr>
          <a:xfrm>
            <a:off x="3958877" y="2730978"/>
            <a:ext cx="3696686" cy="9233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uk-UA" dirty="0"/>
              <a:t>Тут вписуємо назву для </a:t>
            </a:r>
            <a:r>
              <a:rPr lang="en-US" dirty="0"/>
              <a:t>id, </a:t>
            </a:r>
            <a:r>
              <a:rPr lang="ru-RU" dirty="0"/>
              <a:t>так само треба буде назвати зм</a:t>
            </a:r>
            <a:r>
              <a:rPr lang="uk-UA" dirty="0"/>
              <a:t>інну в контролері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AEFC19-7F2B-9D4A-4152-943850D361F5}"/>
              </a:ext>
            </a:extLst>
          </p:cNvPr>
          <p:cNvSpPr txBox="1"/>
          <p:nvPr/>
        </p:nvSpPr>
        <p:spPr>
          <a:xfrm>
            <a:off x="4171654" y="4268696"/>
            <a:ext cx="3696686" cy="12003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Нижче лежать можлив</a:t>
            </a:r>
            <a:r>
              <a:rPr lang="uk-UA" dirty="0"/>
              <a:t>і методи, які будуть викликатися при подіях (навів мишкою, клацнув, перетягнув і т.д.)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1144DA-F295-6BC5-7232-275165E104E7}"/>
              </a:ext>
            </a:extLst>
          </p:cNvPr>
          <p:cNvGrpSpPr/>
          <p:nvPr/>
        </p:nvGrpSpPr>
        <p:grpSpPr>
          <a:xfrm>
            <a:off x="7531020" y="1916640"/>
            <a:ext cx="1296360" cy="1358280"/>
            <a:chOff x="7531020" y="1916640"/>
            <a:chExt cx="1296360" cy="13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090E48E-B16C-D77B-5C49-4AA86F832FEF}"/>
                    </a:ext>
                  </a:extLst>
                </p14:cNvPr>
                <p14:cNvContentPartPr/>
                <p14:nvPr/>
              </p14:nvContentPartPr>
              <p14:xfrm>
                <a:off x="7531020" y="2358720"/>
                <a:ext cx="674640" cy="916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090E48E-B16C-D77B-5C49-4AA86F832F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24900" y="2352600"/>
                  <a:ext cx="686880" cy="9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D8E0FA3-BDE5-1E66-CDC2-FD8C26E535DE}"/>
                    </a:ext>
                  </a:extLst>
                </p14:cNvPr>
                <p14:cNvContentPartPr/>
                <p14:nvPr/>
              </p14:nvContentPartPr>
              <p14:xfrm>
                <a:off x="8127180" y="1916640"/>
                <a:ext cx="700200" cy="548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D8E0FA3-BDE5-1E66-CDC2-FD8C26E535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21060" y="1910520"/>
                  <a:ext cx="712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B475E76-1192-7563-3AA0-5B3CD056A340}"/>
                    </a:ext>
                  </a:extLst>
                </p14:cNvPr>
                <p14:cNvContentPartPr/>
                <p14:nvPr/>
              </p14:nvContentPartPr>
              <p14:xfrm>
                <a:off x="8635860" y="1993680"/>
                <a:ext cx="30240" cy="160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B475E76-1192-7563-3AA0-5B3CD056A3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29740" y="1987560"/>
                  <a:ext cx="42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7CB67C3-0961-99DC-D504-72DC1DB278C1}"/>
                    </a:ext>
                  </a:extLst>
                </p14:cNvPr>
                <p14:cNvContentPartPr/>
                <p14:nvPr/>
              </p14:nvContentPartPr>
              <p14:xfrm>
                <a:off x="8686980" y="227304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7CB67C3-0961-99DC-D504-72DC1DB278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80860" y="22669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AB9E015-69A3-B3E2-560E-F8915684325F}"/>
                  </a:ext>
                </a:extLst>
              </p14:cNvPr>
              <p14:cNvContentPartPr/>
              <p14:nvPr/>
            </p14:nvContentPartPr>
            <p14:xfrm>
              <a:off x="7924140" y="2907720"/>
              <a:ext cx="3621240" cy="3722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AB9E015-69A3-B3E2-560E-F891568432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18020" y="2901600"/>
                <a:ext cx="3633480" cy="37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17795AC-86C7-E768-6790-D75F8696B496}"/>
                  </a:ext>
                </a:extLst>
              </p14:cNvPr>
              <p14:cNvContentPartPr/>
              <p14:nvPr/>
            </p14:nvContentPartPr>
            <p14:xfrm rot="1904535">
              <a:off x="7264260" y="5409000"/>
              <a:ext cx="868680" cy="230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17795AC-86C7-E768-6790-D75F8696B4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1904535">
                <a:off x="7258140" y="5402880"/>
                <a:ext cx="880920" cy="242280"/>
              </a:xfrm>
              <a:prstGeom prst="rect">
                <a:avLst/>
              </a:prstGeom>
            </p:spPr>
          </p:pic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BA91AD93-BF00-F949-AA10-15FB9E2B261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09424" y="185047"/>
            <a:ext cx="5847216" cy="98207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5869A36-FFF0-5C00-4315-E465F5DEFDE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61064" y="833698"/>
            <a:ext cx="1190791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7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D080-C48F-9505-6BC1-848158B21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66F29E-7AE3-5687-3E83-937E33175136}"/>
              </a:ext>
            </a:extLst>
          </p:cNvPr>
          <p:cNvSpPr txBox="1">
            <a:spLocks/>
          </p:cNvSpPr>
          <p:nvPr/>
        </p:nvSpPr>
        <p:spPr>
          <a:xfrm>
            <a:off x="-419100" y="-68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Контролер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02962F-BB94-8273-DBD7-693FF480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09" y="274845"/>
            <a:ext cx="1838582" cy="76210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2AE02B-CAE9-3915-E78B-59AD428B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8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Дода</a:t>
            </a:r>
            <a:r>
              <a:rPr lang="uk-UA" dirty="0"/>
              <a:t>ємо ід лише до цих компонентів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6E6F5D-177E-5475-B7F6-C037C4612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14" y="2881950"/>
            <a:ext cx="3386793" cy="350615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2A0ADD3-B3C8-A514-FDF1-FDDA52D0E8ED}"/>
              </a:ext>
            </a:extLst>
          </p:cNvPr>
          <p:cNvGrpSpPr/>
          <p:nvPr/>
        </p:nvGrpSpPr>
        <p:grpSpPr>
          <a:xfrm>
            <a:off x="2005740" y="3732840"/>
            <a:ext cx="1146600" cy="725760"/>
            <a:chOff x="2005740" y="3732840"/>
            <a:chExt cx="1146600" cy="72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B6E3A60-E6FD-20B7-EF91-8FB0B396EC5D}"/>
                    </a:ext>
                  </a:extLst>
                </p14:cNvPr>
                <p14:cNvContentPartPr/>
                <p14:nvPr/>
              </p14:nvContentPartPr>
              <p14:xfrm>
                <a:off x="2005740" y="3732840"/>
                <a:ext cx="1092240" cy="433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B6E3A60-E6FD-20B7-EF91-8FB0B396EC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99620" y="3726720"/>
                  <a:ext cx="11044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9DCFFBC-EA03-C0A0-5A0E-2B94B2948C91}"/>
                    </a:ext>
                  </a:extLst>
                </p14:cNvPr>
                <p14:cNvContentPartPr/>
                <p14:nvPr/>
              </p14:nvContentPartPr>
              <p14:xfrm>
                <a:off x="2043540" y="4091040"/>
                <a:ext cx="1108800" cy="36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9DCFFBC-EA03-C0A0-5A0E-2B94B2948C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37420" y="4084920"/>
                  <a:ext cx="1121040" cy="37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8E0D9B-FCED-4F37-8FA3-282172786B34}"/>
              </a:ext>
            </a:extLst>
          </p:cNvPr>
          <p:cNvGrpSpPr/>
          <p:nvPr/>
        </p:nvGrpSpPr>
        <p:grpSpPr>
          <a:xfrm>
            <a:off x="1890900" y="5130000"/>
            <a:ext cx="1145880" cy="802080"/>
            <a:chOff x="1890900" y="5130000"/>
            <a:chExt cx="1145880" cy="80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E0561D6-87F4-1A6B-2E99-D52403F64BE9}"/>
                    </a:ext>
                  </a:extLst>
                </p14:cNvPr>
                <p14:cNvContentPartPr/>
                <p14:nvPr/>
              </p14:nvContentPartPr>
              <p14:xfrm>
                <a:off x="1940940" y="5130000"/>
                <a:ext cx="1095840" cy="370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E0561D6-87F4-1A6B-2E99-D52403F64B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34820" y="5123880"/>
                  <a:ext cx="11080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FF66C5-3CBB-DB8C-CAC0-E8CC0AE680FA}"/>
                    </a:ext>
                  </a:extLst>
                </p14:cNvPr>
                <p14:cNvContentPartPr/>
                <p14:nvPr/>
              </p14:nvContentPartPr>
              <p14:xfrm>
                <a:off x="1890900" y="5496480"/>
                <a:ext cx="956160" cy="435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FF66C5-3CBB-DB8C-CAC0-E8CC0AE680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4780" y="5490360"/>
                  <a:ext cx="968400" cy="447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3B2D7AF9-5BE7-DD1A-7B0A-2E08DA1CB627}"/>
              </a:ext>
            </a:extLst>
          </p:cNvPr>
          <p:cNvSpPr txBox="1">
            <a:spLocks/>
          </p:cNvSpPr>
          <p:nvPr/>
        </p:nvSpPr>
        <p:spPr>
          <a:xfrm>
            <a:off x="7007954" y="1145142"/>
            <a:ext cx="4368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dirty="0"/>
              <a:t>Далі пишемо їх ід як назви змінних в контролері ось так:</a:t>
            </a:r>
          </a:p>
        </p:txBody>
      </p:sp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EDA57F69-E952-25F1-7899-8615FD14CB21}"/>
              </a:ext>
            </a:extLst>
          </p:cNvPr>
          <p:cNvSpPr txBox="1">
            <a:spLocks/>
          </p:cNvSpPr>
          <p:nvPr/>
        </p:nvSpPr>
        <p:spPr>
          <a:xfrm>
            <a:off x="982791" y="6172200"/>
            <a:ext cx="4368800" cy="57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Файл треба зберегти </a:t>
            </a:r>
            <a:endParaRPr lang="uk-UA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9F8DB5D-863F-1CEF-47CE-7D247891C3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07882" y="2606043"/>
            <a:ext cx="6843572" cy="2297398"/>
          </a:xfrm>
          <a:prstGeom prst="rect">
            <a:avLst/>
          </a:prstGeom>
        </p:spPr>
      </p:pic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id="{BCC00F62-6525-6554-86CC-6D2778040817}"/>
              </a:ext>
            </a:extLst>
          </p:cNvPr>
          <p:cNvSpPr txBox="1">
            <a:spLocks/>
          </p:cNvSpPr>
          <p:nvPr/>
        </p:nvSpPr>
        <p:spPr>
          <a:xfrm>
            <a:off x="5727700" y="5132600"/>
            <a:ext cx="4368800" cy="1607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Так</a:t>
            </a:r>
            <a:r>
              <a:rPr lang="uk-UA" sz="2000" dirty="0"/>
              <a:t>і значки покажуть що все правильно підключено</a:t>
            </a:r>
            <a:r>
              <a:rPr lang="en-US" sz="2000" dirty="0"/>
              <a:t>.</a:t>
            </a:r>
            <a:r>
              <a:rPr lang="uk-UA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uk-UA" sz="2000" dirty="0"/>
              <a:t>Якщо немає, шукайте помилки в назві, чи збережіть файл </a:t>
            </a:r>
            <a:r>
              <a:rPr lang="en-US" sz="2000" dirty="0" err="1"/>
              <a:t>fxml</a:t>
            </a:r>
            <a:r>
              <a:rPr lang="en-US" sz="2000" dirty="0"/>
              <a:t>.</a:t>
            </a:r>
            <a:endParaRPr lang="uk-UA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D92BF81-35EB-654F-C7AB-ACDF5FFE380C}"/>
                  </a:ext>
                </a:extLst>
              </p14:cNvPr>
              <p14:cNvContentPartPr/>
              <p14:nvPr/>
            </p14:nvContentPartPr>
            <p14:xfrm>
              <a:off x="5255820" y="3517920"/>
              <a:ext cx="640080" cy="1348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D92BF81-35EB-654F-C7AB-ACDF5FFE380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49700" y="3511800"/>
                <a:ext cx="652320" cy="13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46AFE22-45A9-4519-FE4B-432B940AD262}"/>
                  </a:ext>
                </a:extLst>
              </p14:cNvPr>
              <p14:cNvContentPartPr/>
              <p14:nvPr/>
            </p14:nvContentPartPr>
            <p14:xfrm>
              <a:off x="5523300" y="4928760"/>
              <a:ext cx="230040" cy="544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46AFE22-45A9-4519-FE4B-432B940AD26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17180" y="4922640"/>
                <a:ext cx="242280" cy="5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011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AA65-5123-E947-1927-FCBA123441F6}"/>
              </a:ext>
            </a:extLst>
          </p:cNvPr>
          <p:cNvSpPr txBox="1">
            <a:spLocks/>
          </p:cNvSpPr>
          <p:nvPr/>
        </p:nvSpPr>
        <p:spPr>
          <a:xfrm>
            <a:off x="698500" y="1734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Контролер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175BB-E4F1-1AC8-9DC9-AD3F0705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60" y="2971800"/>
            <a:ext cx="5658640" cy="2238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C59C8C-034B-EA7D-2569-FA367E40F647}"/>
              </a:ext>
            </a:extLst>
          </p:cNvPr>
          <p:cNvSpPr txBox="1"/>
          <p:nvPr/>
        </p:nvSpPr>
        <p:spPr>
          <a:xfrm>
            <a:off x="840980" y="1589861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Спеціально міняти щось у компонентів можна лише  у подіях, або спец. функціях по типу </a:t>
            </a:r>
            <a:r>
              <a:rPr lang="en-US" dirty="0"/>
              <a:t>initialize</a:t>
            </a:r>
            <a:r>
              <a:rPr lang="uk-UA" dirty="0"/>
              <a:t>. Інакше змінна буде вважатися неіснуючою в пам’яті.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E1666-39F1-DA4B-570D-BEE2CE7BBB74}"/>
              </a:ext>
            </a:extLst>
          </p:cNvPr>
          <p:cNvSpPr txBox="1"/>
          <p:nvPr/>
        </p:nvSpPr>
        <p:spPr>
          <a:xfrm>
            <a:off x="6779022" y="165775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Все просто, наприклад якщо спробувати зробити все це в нинішньому конструкторі, то потрапимо в час </a:t>
            </a:r>
            <a:r>
              <a:rPr lang="uk-UA" u="sng" dirty="0"/>
              <a:t>перед</a:t>
            </a:r>
            <a:r>
              <a:rPr lang="uk-UA" dirty="0"/>
              <a:t> завантаженням компонентів.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1AA342-7FCD-DB19-3C84-D389211CF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143" y="3059672"/>
            <a:ext cx="5572903" cy="1076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849EE6-8FC9-CA9C-FE9B-ADF222FF01DE}"/>
              </a:ext>
            </a:extLst>
          </p:cNvPr>
          <p:cNvSpPr txBox="1"/>
          <p:nvPr/>
        </p:nvSpPr>
        <p:spPr>
          <a:xfrm>
            <a:off x="6801042" y="4337735"/>
            <a:ext cx="44422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І </a:t>
            </a:r>
            <a:r>
              <a:rPr lang="ru-RU" dirty="0"/>
              <a:t>звичайно ж, це не в</a:t>
            </a:r>
            <a:r>
              <a:rPr lang="uk-UA" dirty="0"/>
              <a:t>ідноситься до тих, хто вже працює </a:t>
            </a:r>
            <a:r>
              <a:rPr lang="uk-UA" b="1" i="1" dirty="0"/>
              <a:t>після</a:t>
            </a:r>
            <a:r>
              <a:rPr lang="uk-UA" dirty="0"/>
              <a:t> запуску програми.</a:t>
            </a:r>
          </a:p>
          <a:p>
            <a:r>
              <a:rPr lang="uk-UA" dirty="0"/>
              <a:t>Наприклад, додавання користувачів у список, чи зміна нікнейму, надпису на кнопці і т.д.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15CF2-1966-4459-8D90-73425F97F5B8}"/>
              </a:ext>
            </a:extLst>
          </p:cNvPr>
          <p:cNvSpPr txBox="1"/>
          <p:nvPr/>
        </p:nvSpPr>
        <p:spPr>
          <a:xfrm>
            <a:off x="840980" y="5353398"/>
            <a:ext cx="44422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Наша функція працює лише коли завантажилися всі компоненти з контролера. </a:t>
            </a:r>
          </a:p>
          <a:p>
            <a:r>
              <a:rPr lang="uk-UA" b="1" dirty="0"/>
              <a:t>Підпис </a:t>
            </a:r>
            <a:r>
              <a:rPr lang="en-US" b="1" dirty="0"/>
              <a:t>@FXML </a:t>
            </a:r>
            <a:r>
              <a:rPr lang="ru-RU" b="1" dirty="0"/>
              <a:t>важливий.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37160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57BF8-98ED-C2C8-A625-4442940BE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6995-368C-412D-DA8E-AE2B51B2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34" y="1246742"/>
            <a:ext cx="4119665" cy="56520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200" dirty="0"/>
              <a:t>Тепер можемо зробити пару прикольних деталей –</a:t>
            </a:r>
            <a:r>
              <a:rPr lang="en-US" sz="2200" dirty="0"/>
              <a:t> </a:t>
            </a:r>
            <a:r>
              <a:rPr lang="uk-UA" sz="2200" dirty="0"/>
              <a:t>список з чатами (поки що не зв’язаний з сервер-клієнтом). Додавати повідомлення до поточного користувача.</a:t>
            </a:r>
          </a:p>
          <a:p>
            <a:pPr marL="0" indent="0">
              <a:buNone/>
            </a:pPr>
            <a:endParaRPr lang="uk-UA" sz="2200" dirty="0"/>
          </a:p>
          <a:p>
            <a:pPr marL="0" indent="0">
              <a:buNone/>
            </a:pPr>
            <a:r>
              <a:rPr lang="uk-UA" sz="2200" dirty="0"/>
              <a:t>Зробимо для таких приколів статичний клас, який і буде зберігати в собі все це. </a:t>
            </a:r>
            <a:br>
              <a:rPr lang="uk-UA" sz="2200" dirty="0"/>
            </a:br>
            <a:br>
              <a:rPr lang="uk-UA" sz="2200" dirty="0"/>
            </a:br>
            <a:r>
              <a:rPr lang="uk-UA" sz="2200" dirty="0"/>
              <a:t>Зазвичай їх засовують в кінець поточного класу, можна назвати його терміном як підклас поточного класу.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8EDDE2-98DA-8FC4-8E01-016460D36B39}"/>
              </a:ext>
            </a:extLst>
          </p:cNvPr>
          <p:cNvSpPr txBox="1">
            <a:spLocks/>
          </p:cNvSpPr>
          <p:nvPr/>
        </p:nvSpPr>
        <p:spPr>
          <a:xfrm>
            <a:off x="-72829" y="0"/>
            <a:ext cx="4534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200" b="1" dirty="0"/>
              <a:t>Список користувачів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863C6-06A5-BAB1-40F1-21B589F8B35D}"/>
              </a:ext>
            </a:extLst>
          </p:cNvPr>
          <p:cNvSpPr txBox="1"/>
          <p:nvPr/>
        </p:nvSpPr>
        <p:spPr>
          <a:xfrm>
            <a:off x="4036203" y="6301638"/>
            <a:ext cx="219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Дужка </a:t>
            </a:r>
            <a:r>
              <a:rPr lang="en-US" dirty="0" err="1"/>
              <a:t>MessengerUI</a:t>
            </a:r>
            <a:endParaRPr lang="uk-UA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9D05D2B-1DD4-732C-C03B-277C688F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615" y="1129880"/>
            <a:ext cx="6239746" cy="49155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7F01994-6395-DB6C-4A23-BE104D0FBE32}"/>
                  </a:ext>
                </a:extLst>
              </p14:cNvPr>
              <p14:cNvContentPartPr/>
              <p14:nvPr/>
            </p14:nvContentPartPr>
            <p14:xfrm>
              <a:off x="4464152" y="5750409"/>
              <a:ext cx="520560" cy="518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7F01994-6395-DB6C-4A23-BE104D0FBE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8032" y="5744289"/>
                <a:ext cx="532800" cy="53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671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1B708-1671-74A6-4DB0-A369F00B1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27503F6-90C3-5E0E-36C2-B2CB6CBE4F65}"/>
              </a:ext>
            </a:extLst>
          </p:cNvPr>
          <p:cNvSpPr txBox="1">
            <a:spLocks/>
          </p:cNvSpPr>
          <p:nvPr/>
        </p:nvSpPr>
        <p:spPr>
          <a:xfrm>
            <a:off x="647150" y="39961"/>
            <a:ext cx="108883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Список користувачів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431A15-5A66-7470-E64F-88A05C2A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213" y="1365524"/>
            <a:ext cx="1971950" cy="19243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CD7929-4578-17EB-78E9-6417E41D0D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6957503" y="1771956"/>
            <a:ext cx="1219370" cy="14670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4C0111-059D-7882-AAB7-44F7958612DB}"/>
              </a:ext>
            </a:extLst>
          </p:cNvPr>
          <p:cNvSpPr txBox="1"/>
          <p:nvPr/>
        </p:nvSpPr>
        <p:spPr>
          <a:xfrm>
            <a:off x="5476313" y="3289843"/>
            <a:ext cx="51689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Тепер виведення </a:t>
            </a:r>
            <a:r>
              <a:rPr lang="uk-UA" dirty="0"/>
              <a:t>назви юзерів якесь дивне. Все тому що при виведенні в методі компонента використовується .</a:t>
            </a:r>
            <a:r>
              <a:rPr lang="en-US" dirty="0" err="1"/>
              <a:t>toString</a:t>
            </a:r>
            <a:r>
              <a:rPr lang="en-US" dirty="0"/>
              <a:t>() – </a:t>
            </a:r>
            <a:r>
              <a:rPr lang="ru-RU" dirty="0"/>
              <a:t>метод, який </a:t>
            </a:r>
            <a:r>
              <a:rPr lang="uk-UA" dirty="0"/>
              <a:t>є в кожному об’єкті, походячий з класу </a:t>
            </a:r>
            <a:r>
              <a:rPr lang="en-US" dirty="0"/>
              <a:t>Object (</a:t>
            </a:r>
            <a:r>
              <a:rPr lang="uk-UA" dirty="0"/>
              <a:t>яким є всі об’єкти в </a:t>
            </a:r>
            <a:r>
              <a:rPr lang="en-US" dirty="0"/>
              <a:t>Java).</a:t>
            </a:r>
          </a:p>
          <a:p>
            <a:endParaRPr lang="en-US" dirty="0"/>
          </a:p>
          <a:p>
            <a:r>
              <a:rPr lang="ru-RU" dirty="0"/>
              <a:t>В</a:t>
            </a:r>
            <a:r>
              <a:rPr lang="uk-UA" dirty="0"/>
              <a:t>ін видає якусь інформацію текстом про об’єкт, але можна зробити і інші застосування.</a:t>
            </a:r>
          </a:p>
          <a:p>
            <a:endParaRPr lang="uk-UA" dirty="0"/>
          </a:p>
          <a:p>
            <a:r>
              <a:rPr lang="uk-UA" dirty="0"/>
              <a:t>Зараз нам треба поміняти метод для малювання юзерів.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EFB240-FD23-9FFC-8C55-5B204576AF32}"/>
              </a:ext>
            </a:extLst>
          </p:cNvPr>
          <p:cNvSpPr txBox="1"/>
          <p:nvPr/>
        </p:nvSpPr>
        <p:spPr>
          <a:xfrm>
            <a:off x="1121343" y="2776754"/>
            <a:ext cx="3003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У списку міняємо тип з звичайної строки на наш підклас</a:t>
            </a:r>
            <a:r>
              <a:rPr lang="en-US" dirty="0"/>
              <a:t>, </a:t>
            </a:r>
            <a:r>
              <a:rPr lang="uk-UA" dirty="0"/>
              <a:t>плюс додамо масив для користувачів, який працює з </a:t>
            </a:r>
            <a:r>
              <a:rPr lang="en-US" dirty="0"/>
              <a:t>JavaFX</a:t>
            </a:r>
            <a:endParaRPr lang="uk-UA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81D3EA2-1567-F107-F0CB-629BF42F8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70" y="1746003"/>
            <a:ext cx="4182059" cy="8097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0E7A4D8-E9C4-DBD2-A86E-4368815C0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410" y="4254082"/>
            <a:ext cx="282932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0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03C8A-F105-46AE-3734-86F85D9D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5A5DB2B-95A1-B46F-E59A-A4D869D3D0B0}"/>
              </a:ext>
            </a:extLst>
          </p:cNvPr>
          <p:cNvSpPr txBox="1">
            <a:spLocks/>
          </p:cNvSpPr>
          <p:nvPr/>
        </p:nvSpPr>
        <p:spPr>
          <a:xfrm>
            <a:off x="0" y="175418"/>
            <a:ext cx="47288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Список користувачів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69F032-B802-4612-E48D-6E4E247BF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3" y="1825625"/>
            <a:ext cx="4170317" cy="5032375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Додаємо підклас, який буде малювати наших користувачів, і ще й видавати чи вони онлайн.</a:t>
            </a:r>
          </a:p>
          <a:p>
            <a:r>
              <a:rPr lang="ru-RU" dirty="0"/>
              <a:t>Для цього треба перегрузити методи з звичайного </a:t>
            </a:r>
            <a:r>
              <a:rPr lang="en-US" dirty="0" err="1"/>
              <a:t>ListCell</a:t>
            </a:r>
            <a:r>
              <a:rPr lang="en-US" dirty="0"/>
              <a:t>&lt;&gt;.</a:t>
            </a:r>
            <a:r>
              <a:rPr lang="uk-UA" dirty="0"/>
              <a:t> Це ті «ячейки» в яких були імена користувачів раніше.</a:t>
            </a:r>
            <a:endParaRPr lang="en-US" dirty="0"/>
          </a:p>
          <a:p>
            <a:r>
              <a:rPr lang="uk-UA" dirty="0"/>
              <a:t>Далі можливості обмежуються місцем на полотні та вашою фантазією.</a:t>
            </a:r>
          </a:p>
          <a:p>
            <a:r>
              <a:rPr lang="uk-UA" dirty="0"/>
              <a:t>Взагалі </a:t>
            </a:r>
            <a:r>
              <a:rPr lang="uk-UA" b="1" dirty="0"/>
              <a:t>всі</a:t>
            </a:r>
            <a:r>
              <a:rPr lang="uk-UA" dirty="0"/>
              <a:t> компоненти можна перегрузити за власним бажанням і зробити свої можливості та інтерфейси.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28F80E-AE87-1FF2-09A9-8DE7BB4D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286" y="825499"/>
            <a:ext cx="6044814" cy="575824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FE7F48A-F14E-4EA6-A31F-2B5ABB3A8C7E}"/>
              </a:ext>
            </a:extLst>
          </p:cNvPr>
          <p:cNvGrpSpPr/>
          <p:nvPr/>
        </p:nvGrpSpPr>
        <p:grpSpPr>
          <a:xfrm>
            <a:off x="5301771" y="234514"/>
            <a:ext cx="5473080" cy="1139400"/>
            <a:chOff x="5301771" y="234514"/>
            <a:chExt cx="5473080" cy="11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9D9616-E83C-6E59-C581-4761C645E5B3}"/>
                    </a:ext>
                  </a:extLst>
                </p14:cNvPr>
                <p14:cNvContentPartPr/>
                <p14:nvPr/>
              </p14:nvContentPartPr>
              <p14:xfrm>
                <a:off x="5301771" y="404074"/>
                <a:ext cx="5033160" cy="969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9D9616-E83C-6E59-C581-4761C645E5B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95651" y="397954"/>
                  <a:ext cx="5045400" cy="9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864B3F-4875-0537-BD97-C2CB3BA5BE71}"/>
                    </a:ext>
                  </a:extLst>
                </p14:cNvPr>
                <p14:cNvContentPartPr/>
                <p14:nvPr/>
              </p14:nvContentPartPr>
              <p14:xfrm>
                <a:off x="9065211" y="305074"/>
                <a:ext cx="220680" cy="138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864B3F-4875-0537-BD97-C2CB3BA5BE7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59091" y="298954"/>
                  <a:ext cx="232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56EE25-1A66-054C-C9EE-AD267912BA69}"/>
                    </a:ext>
                  </a:extLst>
                </p14:cNvPr>
                <p14:cNvContentPartPr/>
                <p14:nvPr/>
              </p14:nvContentPartPr>
              <p14:xfrm>
                <a:off x="9311451" y="287434"/>
                <a:ext cx="144720" cy="155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56EE25-1A66-054C-C9EE-AD267912BA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05331" y="281314"/>
                  <a:ext cx="156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27AD60E-8FD0-7BCE-22E7-0A4DBD0156D4}"/>
                    </a:ext>
                  </a:extLst>
                </p14:cNvPr>
                <p14:cNvContentPartPr/>
                <p14:nvPr/>
              </p14:nvContentPartPr>
              <p14:xfrm>
                <a:off x="9468411" y="292834"/>
                <a:ext cx="225720" cy="308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27AD60E-8FD0-7BCE-22E7-0A4DBD0156D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62291" y="286714"/>
                  <a:ext cx="2379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BEB9B2-3052-B048-F897-2B5734DD2183}"/>
                    </a:ext>
                  </a:extLst>
                </p14:cNvPr>
                <p14:cNvContentPartPr/>
                <p14:nvPr/>
              </p14:nvContentPartPr>
              <p14:xfrm>
                <a:off x="9757491" y="261154"/>
                <a:ext cx="112680" cy="194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BEB9B2-3052-B048-F897-2B5734DD218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51371" y="255034"/>
                  <a:ext cx="124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D174E0-CA2D-0343-1DD2-29BC55E896C2}"/>
                    </a:ext>
                  </a:extLst>
                </p14:cNvPr>
                <p14:cNvContentPartPr/>
                <p14:nvPr/>
              </p14:nvContentPartPr>
              <p14:xfrm>
                <a:off x="9913011" y="287434"/>
                <a:ext cx="251640" cy="135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D174E0-CA2D-0343-1DD2-29BC55E896C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06891" y="281314"/>
                  <a:ext cx="263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4CA04AC-3B65-F8FD-A0DB-A628D15775C1}"/>
                    </a:ext>
                  </a:extLst>
                </p14:cNvPr>
                <p14:cNvContentPartPr/>
                <p14:nvPr/>
              </p14:nvContentPartPr>
              <p14:xfrm>
                <a:off x="10058091" y="234514"/>
                <a:ext cx="49320" cy="27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4CA04AC-3B65-F8FD-A0DB-A628D15775C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51971" y="228394"/>
                  <a:ext cx="615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08DC821-7451-E76A-8E0F-7611F7AA190A}"/>
                    </a:ext>
                  </a:extLst>
                </p14:cNvPr>
                <p14:cNvContentPartPr/>
                <p14:nvPr/>
              </p14:nvContentPartPr>
              <p14:xfrm>
                <a:off x="10305411" y="417754"/>
                <a:ext cx="22680" cy="171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08DC821-7451-E76A-8E0F-7611F7AA190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99291" y="411634"/>
                  <a:ext cx="34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4DC4468-BE98-98D2-38E3-C57563F043AC}"/>
                    </a:ext>
                  </a:extLst>
                </p14:cNvPr>
                <p14:cNvContentPartPr/>
                <p14:nvPr/>
              </p14:nvContentPartPr>
              <p14:xfrm>
                <a:off x="10320171" y="404794"/>
                <a:ext cx="99720" cy="152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4DC4468-BE98-98D2-38E3-C57563F043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314051" y="398674"/>
                  <a:ext cx="111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545CFEB-BD3D-6D97-3E04-30438B1465B3}"/>
                    </a:ext>
                  </a:extLst>
                </p14:cNvPr>
                <p14:cNvContentPartPr/>
                <p14:nvPr/>
              </p14:nvContentPartPr>
              <p14:xfrm>
                <a:off x="10426371" y="404794"/>
                <a:ext cx="89280" cy="125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545CFEB-BD3D-6D97-3E04-30438B1465B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20251" y="398674"/>
                  <a:ext cx="101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72A627-4669-DC34-8690-798C941FDADB}"/>
                    </a:ext>
                  </a:extLst>
                </p14:cNvPr>
                <p14:cNvContentPartPr/>
                <p14:nvPr/>
              </p14:nvContentPartPr>
              <p14:xfrm>
                <a:off x="10526451" y="410554"/>
                <a:ext cx="106200" cy="111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72A627-4669-DC34-8690-798C941FDAD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20331" y="404434"/>
                  <a:ext cx="118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7809E59-09FF-C8B4-D9D7-9E38ECD3E2D0}"/>
                    </a:ext>
                  </a:extLst>
                </p14:cNvPr>
                <p14:cNvContentPartPr/>
                <p14:nvPr/>
              </p14:nvContentPartPr>
              <p14:xfrm>
                <a:off x="10670451" y="399754"/>
                <a:ext cx="104400" cy="126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7809E59-09FF-C8B4-D9D7-9E38ECD3E2D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664331" y="393634"/>
                  <a:ext cx="11664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EDF2990-2CF0-1D8E-4318-3557136AF38C}"/>
                  </a:ext>
                </a:extLst>
              </p14:cNvPr>
              <p14:cNvContentPartPr/>
              <p14:nvPr/>
            </p14:nvContentPartPr>
            <p14:xfrm>
              <a:off x="5146611" y="6309154"/>
              <a:ext cx="368280" cy="342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EDF2990-2CF0-1D8E-4318-3557136AF38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40491" y="6303034"/>
                <a:ext cx="380520" cy="35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85AE969A-8E2B-E1EA-7022-420468A44262}"/>
              </a:ext>
            </a:extLst>
          </p:cNvPr>
          <p:cNvGrpSpPr/>
          <p:nvPr/>
        </p:nvGrpSpPr>
        <p:grpSpPr>
          <a:xfrm>
            <a:off x="5734491" y="6309154"/>
            <a:ext cx="924120" cy="376920"/>
            <a:chOff x="5734491" y="6309154"/>
            <a:chExt cx="92412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3207021-7DEB-1A48-0F7B-C4827A9E7EFC}"/>
                    </a:ext>
                  </a:extLst>
                </p14:cNvPr>
                <p14:cNvContentPartPr/>
                <p14:nvPr/>
              </p14:nvContentPartPr>
              <p14:xfrm>
                <a:off x="5734491" y="6373234"/>
                <a:ext cx="116280" cy="312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3207021-7DEB-1A48-0F7B-C4827A9E7EF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28371" y="6367114"/>
                  <a:ext cx="1285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25D5746-3F46-55E8-F359-F65BCEEF56B1}"/>
                    </a:ext>
                  </a:extLst>
                </p14:cNvPr>
                <p14:cNvContentPartPr/>
                <p14:nvPr/>
              </p14:nvContentPartPr>
              <p14:xfrm>
                <a:off x="5889291" y="6379354"/>
                <a:ext cx="88560" cy="27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25D5746-3F46-55E8-F359-F65BCEEF56B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883171" y="6373234"/>
                  <a:ext cx="1008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F270DF7-7408-9282-CCEF-77F058F92EC8}"/>
                    </a:ext>
                  </a:extLst>
                </p14:cNvPr>
                <p14:cNvContentPartPr/>
                <p14:nvPr/>
              </p14:nvContentPartPr>
              <p14:xfrm>
                <a:off x="6116091" y="6426874"/>
                <a:ext cx="23760" cy="107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F270DF7-7408-9282-CCEF-77F058F92EC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09971" y="6420754"/>
                  <a:ext cx="36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6715B8-63D8-2ADB-0B56-3A43BDB4B841}"/>
                    </a:ext>
                  </a:extLst>
                </p14:cNvPr>
                <p14:cNvContentPartPr/>
                <p14:nvPr/>
              </p14:nvContentPartPr>
              <p14:xfrm>
                <a:off x="6048051" y="6376474"/>
                <a:ext cx="308880" cy="16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6715B8-63D8-2ADB-0B56-3A43BDB4B84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41931" y="6370354"/>
                  <a:ext cx="321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746FE3-CB31-C186-41D9-560AFD23DB44}"/>
                    </a:ext>
                  </a:extLst>
                </p14:cNvPr>
                <p14:cNvContentPartPr/>
                <p14:nvPr/>
              </p14:nvContentPartPr>
              <p14:xfrm>
                <a:off x="6387891" y="6335434"/>
                <a:ext cx="5400" cy="169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A746FE3-CB31-C186-41D9-560AFD23DB4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81771" y="6329314"/>
                  <a:ext cx="17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B64C638-DC23-25AD-FCAB-EF4255FCBC43}"/>
                    </a:ext>
                  </a:extLst>
                </p14:cNvPr>
                <p14:cNvContentPartPr/>
                <p14:nvPr/>
              </p14:nvContentPartPr>
              <p14:xfrm>
                <a:off x="6401571" y="6309154"/>
                <a:ext cx="147600" cy="144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B64C638-DC23-25AD-FCAB-EF4255FCBC4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95451" y="6303034"/>
                  <a:ext cx="159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2F6007C-0DA5-6EEF-52D7-BB35DB8897F7}"/>
                    </a:ext>
                  </a:extLst>
                </p14:cNvPr>
                <p14:cNvContentPartPr/>
                <p14:nvPr/>
              </p14:nvContentPartPr>
              <p14:xfrm>
                <a:off x="6530811" y="6324634"/>
                <a:ext cx="127800" cy="144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F6007C-0DA5-6EEF-52D7-BB35DB8897F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24691" y="6318514"/>
                  <a:ext cx="14004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D527C00-87FF-EC3A-6873-266592F5A3AF}"/>
              </a:ext>
            </a:extLst>
          </p:cNvPr>
          <p:cNvGrpSpPr/>
          <p:nvPr/>
        </p:nvGrpSpPr>
        <p:grpSpPr>
          <a:xfrm>
            <a:off x="7016091" y="6178834"/>
            <a:ext cx="1643040" cy="470880"/>
            <a:chOff x="7016091" y="6178834"/>
            <a:chExt cx="1643040" cy="4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A5FE0FE-49AA-7CAF-D561-55CC92741351}"/>
                    </a:ext>
                  </a:extLst>
                </p14:cNvPr>
                <p14:cNvContentPartPr/>
                <p14:nvPr/>
              </p14:nvContentPartPr>
              <p14:xfrm>
                <a:off x="7016091" y="6225634"/>
                <a:ext cx="186840" cy="335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A5FE0FE-49AA-7CAF-D561-55CC9274135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09971" y="6219514"/>
                  <a:ext cx="1990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173B834-F01E-0D68-5519-F06EC93F473C}"/>
                    </a:ext>
                  </a:extLst>
                </p14:cNvPr>
                <p14:cNvContentPartPr/>
                <p14:nvPr/>
              </p14:nvContentPartPr>
              <p14:xfrm>
                <a:off x="7262691" y="6324994"/>
                <a:ext cx="108000" cy="169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173B834-F01E-0D68-5519-F06EC93F473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256571" y="6318874"/>
                  <a:ext cx="120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2F0F73B-6CA6-E2E9-034C-55F7D9E1984A}"/>
                    </a:ext>
                  </a:extLst>
                </p14:cNvPr>
                <p14:cNvContentPartPr/>
                <p14:nvPr/>
              </p14:nvContentPartPr>
              <p14:xfrm>
                <a:off x="7421091" y="6335434"/>
                <a:ext cx="84960" cy="210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2F0F73B-6CA6-E2E9-034C-55F7D9E198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14971" y="6329314"/>
                  <a:ext cx="972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4A6A54-C48E-9575-464C-B6EBC1EF71C1}"/>
                    </a:ext>
                  </a:extLst>
                </p14:cNvPr>
                <p14:cNvContentPartPr/>
                <p14:nvPr/>
              </p14:nvContentPartPr>
              <p14:xfrm>
                <a:off x="7537731" y="6349834"/>
                <a:ext cx="72720" cy="166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4A6A54-C48E-9575-464C-B6EBC1EF71C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31611" y="6343714"/>
                  <a:ext cx="84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188C8FE-5FC7-869B-A950-BE235D270646}"/>
                    </a:ext>
                  </a:extLst>
                </p14:cNvPr>
                <p14:cNvContentPartPr/>
                <p14:nvPr/>
              </p14:nvContentPartPr>
              <p14:xfrm>
                <a:off x="7667691" y="6350914"/>
                <a:ext cx="128520" cy="144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188C8FE-5FC7-869B-A950-BE235D27064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61571" y="6344794"/>
                  <a:ext cx="140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CF0FCD1-8CD6-0659-CCEC-E4B35B05BC6D}"/>
                    </a:ext>
                  </a:extLst>
                </p14:cNvPr>
                <p14:cNvContentPartPr/>
                <p14:nvPr/>
              </p14:nvContentPartPr>
              <p14:xfrm>
                <a:off x="7810611" y="6312754"/>
                <a:ext cx="68760" cy="188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CF0FCD1-8CD6-0659-CCEC-E4B35B05BC6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04491" y="6306634"/>
                  <a:ext cx="81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59CD5D-4D4A-789A-8691-2819B81FEF24}"/>
                    </a:ext>
                  </a:extLst>
                </p14:cNvPr>
                <p14:cNvContentPartPr/>
                <p14:nvPr/>
              </p14:nvContentPartPr>
              <p14:xfrm>
                <a:off x="7939491" y="6299074"/>
                <a:ext cx="108720" cy="35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59CD5D-4D4A-789A-8691-2819B81FEF2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33371" y="6292954"/>
                  <a:ext cx="120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B293E86-DDCB-BB58-3015-4BD40CB2678F}"/>
                    </a:ext>
                  </a:extLst>
                </p14:cNvPr>
                <p14:cNvContentPartPr/>
                <p14:nvPr/>
              </p14:nvContentPartPr>
              <p14:xfrm>
                <a:off x="8072691" y="6340114"/>
                <a:ext cx="101520" cy="140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B293E86-DDCB-BB58-3015-4BD40CB2678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66571" y="6333994"/>
                  <a:ext cx="113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4E862D0-F436-16AE-A188-AF20FCDDCB6B}"/>
                    </a:ext>
                  </a:extLst>
                </p14:cNvPr>
                <p14:cNvContentPartPr/>
                <p14:nvPr/>
              </p14:nvContentPartPr>
              <p14:xfrm>
                <a:off x="8189691" y="6322114"/>
                <a:ext cx="88200" cy="152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4E862D0-F436-16AE-A188-AF20FCDDCB6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183571" y="6315994"/>
                  <a:ext cx="100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47E28CA-9967-ED44-04F4-C7432640820E}"/>
                    </a:ext>
                  </a:extLst>
                </p14:cNvPr>
                <p14:cNvContentPartPr/>
                <p14:nvPr/>
              </p14:nvContentPartPr>
              <p14:xfrm>
                <a:off x="8332611" y="6218074"/>
                <a:ext cx="160920" cy="244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47E28CA-9967-ED44-04F4-C7432640820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326491" y="6211954"/>
                  <a:ext cx="173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AAB7DD5-0BEA-6061-4A13-39379D31C218}"/>
                    </a:ext>
                  </a:extLst>
                </p14:cNvPr>
                <p14:cNvContentPartPr/>
                <p14:nvPr/>
              </p14:nvContentPartPr>
              <p14:xfrm>
                <a:off x="8595051" y="6218074"/>
                <a:ext cx="360" cy="220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AAB7DD5-0BEA-6061-4A13-39379D31C21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588931" y="6211954"/>
                  <a:ext cx="12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BC0CBCB-58BE-8855-FD35-6E02ACC16208}"/>
                    </a:ext>
                  </a:extLst>
                </p14:cNvPr>
                <p14:cNvContentPartPr/>
                <p14:nvPr/>
              </p14:nvContentPartPr>
              <p14:xfrm>
                <a:off x="8542851" y="6453154"/>
                <a:ext cx="77400" cy="11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BC0CBCB-58BE-8855-FD35-6E02ACC1620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36731" y="6447034"/>
                  <a:ext cx="89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CC640E2-1F4D-A02D-22B6-E92B75F420FB}"/>
                    </a:ext>
                  </a:extLst>
                </p14:cNvPr>
                <p14:cNvContentPartPr/>
                <p14:nvPr/>
              </p14:nvContentPartPr>
              <p14:xfrm>
                <a:off x="8564451" y="6178834"/>
                <a:ext cx="94680" cy="46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CC640E2-1F4D-A02D-22B6-E92B75F420F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558331" y="6172714"/>
                  <a:ext cx="106920" cy="5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0417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unctional Interfaces in java">
            <a:extLst>
              <a:ext uri="{FF2B5EF4-FFF2-40B4-BE49-F238E27FC236}">
                <a16:creationId xmlns:a16="http://schemas.microsoft.com/office/drawing/2014/main" id="{3969A58C-EEAA-77B0-E3DC-EB395041C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2617">
            <a:off x="8758232" y="-192455"/>
            <a:ext cx="2473337" cy="228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1DBFA6-0BCA-A336-D523-AA64B2D9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Список користувачів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E7FF-F6CB-4DD8-93C1-3F0C4F194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4700" cy="4351338"/>
          </a:xfrm>
        </p:spPr>
        <p:txBody>
          <a:bodyPr/>
          <a:lstStyle/>
          <a:p>
            <a:r>
              <a:rPr lang="uk-UA" dirty="0"/>
              <a:t>Але чому знову не працює?</a:t>
            </a:r>
          </a:p>
          <a:p>
            <a:r>
              <a:rPr lang="uk-UA" dirty="0"/>
              <a:t>Все очевидно, мова сама не підставить цей клас у список.</a:t>
            </a:r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562E9-A977-853A-BAC2-0E6EF80FD281}"/>
              </a:ext>
            </a:extLst>
          </p:cNvPr>
          <p:cNvGrpSpPr/>
          <p:nvPr/>
        </p:nvGrpSpPr>
        <p:grpSpPr>
          <a:xfrm>
            <a:off x="1234512" y="4543140"/>
            <a:ext cx="1971951" cy="1949735"/>
            <a:chOff x="1018612" y="4438413"/>
            <a:chExt cx="1971951" cy="19497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A7171D5-3E97-CD85-E874-57D30A89A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8613" y="4438413"/>
              <a:ext cx="1971950" cy="192431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C6CDB5F-BF83-BB37-0F31-CE9640E13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8000"/>
            </a:blip>
            <a:stretch>
              <a:fillRect/>
            </a:stretch>
          </p:blipFill>
          <p:spPr>
            <a:xfrm>
              <a:off x="1394903" y="4844845"/>
              <a:ext cx="1219370" cy="146705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8F36B70-EF17-F17F-A98E-B2B9F0330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8000"/>
            </a:blip>
            <a:srcRect r="30859"/>
            <a:stretch/>
          </p:blipFill>
          <p:spPr>
            <a:xfrm>
              <a:off x="2147483" y="4895677"/>
              <a:ext cx="843080" cy="146705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A6A6491-839A-A8D5-9D76-B50058B8C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8000"/>
            </a:blip>
            <a:srcRect l="26539"/>
            <a:stretch/>
          </p:blipFill>
          <p:spPr>
            <a:xfrm>
              <a:off x="1018612" y="4921093"/>
              <a:ext cx="895769" cy="1467055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74C4B3-8D84-8353-4790-BEBEFE31D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976" y="1505396"/>
            <a:ext cx="4105848" cy="2495898"/>
          </a:xfrm>
          <a:prstGeom prst="rect">
            <a:avLst/>
          </a:prstGeom>
        </p:spPr>
      </p:pic>
      <p:pic>
        <p:nvPicPr>
          <p:cNvPr id="1026" name="Picture 2" descr="Confused Monkey GIFs | Tenor">
            <a:extLst>
              <a:ext uri="{FF2B5EF4-FFF2-40B4-BE49-F238E27FC236}">
                <a16:creationId xmlns:a16="http://schemas.microsoft.com/office/drawing/2014/main" id="{AB9C96E5-C570-272F-751D-61616DBF6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074" y="4103340"/>
            <a:ext cx="2095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15BAC2-68D2-913B-D95F-B169497BD76F}"/>
              </a:ext>
            </a:extLst>
          </p:cNvPr>
          <p:cNvSpPr txBox="1"/>
          <p:nvPr/>
        </p:nvSpPr>
        <p:spPr>
          <a:xfrm>
            <a:off x="4737100" y="4488034"/>
            <a:ext cx="32196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u="sng" dirty="0"/>
              <a:t>Але що ж це за</a:t>
            </a:r>
            <a:r>
              <a:rPr lang="uk-UA" u="sng" dirty="0"/>
              <a:t> стрілка?</a:t>
            </a:r>
          </a:p>
          <a:p>
            <a:r>
              <a:rPr lang="uk-UA" dirty="0"/>
              <a:t>Насправді це велика тема, але зараз простіше думати що це «фабрика ячейок» для списку.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19841C-E05B-E2DB-9D40-7D4F1497A7D8}"/>
              </a:ext>
            </a:extLst>
          </p:cNvPr>
          <p:cNvSpPr txBox="1"/>
          <p:nvPr/>
        </p:nvSpPr>
        <p:spPr>
          <a:xfrm>
            <a:off x="5257800" y="62818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1" dirty="0">
                <a:solidFill>
                  <a:schemeClr val="accent5">
                    <a:lumMod val="75000"/>
                  </a:schemeClr>
                </a:solidFill>
              </a:rPr>
              <a:t>https://www.youtube.com/watch?v=ToPZUJjAi6E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63B8BFF-4AD9-3648-1679-1B52F35C4F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335726">
            <a:off x="9639546" y="4030238"/>
            <a:ext cx="1314633" cy="5525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F8B6DF-C7B4-BBBB-1DF3-6ECCBA78BB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594640">
            <a:off x="9066848" y="1815018"/>
            <a:ext cx="2578430" cy="187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84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5FF3FA78-651B-51BC-2018-73279E5F3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494" y="433360"/>
            <a:ext cx="7440063" cy="209579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B10A3E9-FAAB-03B5-62E5-83DDB5FC7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426" y="3429000"/>
            <a:ext cx="3864730" cy="3055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002A5F-211E-4961-2C1D-1D7DF5952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83" y="2021373"/>
            <a:ext cx="2781688" cy="1629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690A26-068B-41D7-1E7A-5379EFE99E6D}"/>
              </a:ext>
            </a:extLst>
          </p:cNvPr>
          <p:cNvSpPr txBox="1"/>
          <p:nvPr/>
        </p:nvSpPr>
        <p:spPr>
          <a:xfrm>
            <a:off x="308792" y="451611"/>
            <a:ext cx="32196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u="sng" dirty="0"/>
              <a:t>Сподіваюся, що відео трохи подивилися.</a:t>
            </a:r>
          </a:p>
          <a:p>
            <a:endParaRPr lang="ru-RU" u="sng" dirty="0"/>
          </a:p>
          <a:p>
            <a:r>
              <a:rPr lang="ru-RU" dirty="0"/>
              <a:t>А тепер додамо на натискання юзера подію.</a:t>
            </a:r>
            <a:endParaRPr lang="uk-U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5476AC-185B-8419-4D0F-ACBC3CF67908}"/>
              </a:ext>
            </a:extLst>
          </p:cNvPr>
          <p:cNvGrpSpPr/>
          <p:nvPr/>
        </p:nvGrpSpPr>
        <p:grpSpPr>
          <a:xfrm>
            <a:off x="2259051" y="2322514"/>
            <a:ext cx="433080" cy="513360"/>
            <a:chOff x="2259051" y="2322514"/>
            <a:chExt cx="433080" cy="51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A694125-CE42-DBB2-CBA6-45D5DD3B9BC5}"/>
                    </a:ext>
                  </a:extLst>
                </p14:cNvPr>
                <p14:cNvContentPartPr/>
                <p14:nvPr/>
              </p14:nvContentPartPr>
              <p14:xfrm>
                <a:off x="2442651" y="2458234"/>
                <a:ext cx="135720" cy="244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A694125-CE42-DBB2-CBA6-45D5DD3B9B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36531" y="2452114"/>
                  <a:ext cx="1479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3DB17A-6EDF-BAAA-C535-86F999B8BF8F}"/>
                    </a:ext>
                  </a:extLst>
                </p14:cNvPr>
                <p14:cNvContentPartPr/>
                <p14:nvPr/>
              </p14:nvContentPartPr>
              <p14:xfrm>
                <a:off x="2259051" y="2322514"/>
                <a:ext cx="433080" cy="513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3DB17A-6EDF-BAAA-C535-86F999B8BF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2931" y="2316394"/>
                  <a:ext cx="445320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8F6077-3F8B-E129-7DAB-61FFAE360685}"/>
              </a:ext>
            </a:extLst>
          </p:cNvPr>
          <p:cNvGrpSpPr/>
          <p:nvPr/>
        </p:nvGrpSpPr>
        <p:grpSpPr>
          <a:xfrm>
            <a:off x="3582482" y="3842706"/>
            <a:ext cx="394200" cy="380160"/>
            <a:chOff x="3525171" y="3983914"/>
            <a:chExt cx="39420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C0BBF6-1280-4029-64F5-35048AC46175}"/>
                    </a:ext>
                  </a:extLst>
                </p14:cNvPr>
                <p14:cNvContentPartPr/>
                <p14:nvPr/>
              </p14:nvContentPartPr>
              <p14:xfrm>
                <a:off x="3591771" y="4073914"/>
                <a:ext cx="261720" cy="159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C0BBF6-1280-4029-64F5-35048AC4617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85651" y="4067794"/>
                  <a:ext cx="273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D833C9-7319-B791-B56B-73986B5C23AC}"/>
                    </a:ext>
                  </a:extLst>
                </p14:cNvPr>
                <p14:cNvContentPartPr/>
                <p14:nvPr/>
              </p14:nvContentPartPr>
              <p14:xfrm>
                <a:off x="3525171" y="3983914"/>
                <a:ext cx="394200" cy="380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D833C9-7319-B791-B56B-73986B5C23A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19051" y="3977794"/>
                  <a:ext cx="406440" cy="39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7D79738-4E8E-181A-BE4F-DCA8E6EC7C88}"/>
              </a:ext>
            </a:extLst>
          </p:cNvPr>
          <p:cNvGrpSpPr/>
          <p:nvPr/>
        </p:nvGrpSpPr>
        <p:grpSpPr>
          <a:xfrm>
            <a:off x="5687400" y="1774413"/>
            <a:ext cx="408600" cy="493920"/>
            <a:chOff x="4621731" y="1767754"/>
            <a:chExt cx="408600" cy="49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A5E744-F722-3A3A-BA27-0A2C9FCBF17C}"/>
                    </a:ext>
                  </a:extLst>
                </p14:cNvPr>
                <p14:cNvContentPartPr/>
                <p14:nvPr/>
              </p14:nvContentPartPr>
              <p14:xfrm>
                <a:off x="4780851" y="1878274"/>
                <a:ext cx="158760" cy="277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A5E744-F722-3A3A-BA27-0A2C9FCBF17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74731" y="1872154"/>
                  <a:ext cx="1710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2417FA-DEEC-1035-D96D-1B33CD66AA28}"/>
                    </a:ext>
                  </a:extLst>
                </p14:cNvPr>
                <p14:cNvContentPartPr/>
                <p14:nvPr/>
              </p14:nvContentPartPr>
              <p14:xfrm>
                <a:off x="4621731" y="1767754"/>
                <a:ext cx="408600" cy="493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2417FA-DEEC-1035-D96D-1B33CD66AA2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15611" y="1761634"/>
                  <a:ext cx="420840" cy="50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D2646C-D407-E8DE-2114-6AF247F7A2CE}"/>
              </a:ext>
            </a:extLst>
          </p:cNvPr>
          <p:cNvGrpSpPr/>
          <p:nvPr/>
        </p:nvGrpSpPr>
        <p:grpSpPr>
          <a:xfrm>
            <a:off x="7735646" y="86680"/>
            <a:ext cx="736200" cy="387360"/>
            <a:chOff x="7735646" y="86680"/>
            <a:chExt cx="73620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3398BB9-12D7-B312-170C-8CD3A43D6FE3}"/>
                    </a:ext>
                  </a:extLst>
                </p14:cNvPr>
                <p14:cNvContentPartPr/>
                <p14:nvPr/>
              </p14:nvContentPartPr>
              <p14:xfrm>
                <a:off x="7735646" y="188200"/>
                <a:ext cx="94680" cy="285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3398BB9-12D7-B312-170C-8CD3A43D6FE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29526" y="182080"/>
                  <a:ext cx="1069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E1A8D2-3BC0-838E-B393-A72C12CB4D86}"/>
                    </a:ext>
                  </a:extLst>
                </p14:cNvPr>
                <p14:cNvContentPartPr/>
                <p14:nvPr/>
              </p14:nvContentPartPr>
              <p14:xfrm>
                <a:off x="7735646" y="202600"/>
                <a:ext cx="218880" cy="216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E1A8D2-3BC0-838E-B393-A72C12CB4D8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29526" y="196480"/>
                  <a:ext cx="231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DF8A47B-BB1F-793F-76A7-4C789479050A}"/>
                    </a:ext>
                  </a:extLst>
                </p14:cNvPr>
                <p14:cNvContentPartPr/>
                <p14:nvPr/>
              </p14:nvContentPartPr>
              <p14:xfrm>
                <a:off x="8026166" y="130600"/>
                <a:ext cx="15840" cy="245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DF8A47B-BB1F-793F-76A7-4C789479050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20046" y="124480"/>
                  <a:ext cx="28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271446A-1376-50F7-9E5A-78ED479A0A62}"/>
                    </a:ext>
                  </a:extLst>
                </p14:cNvPr>
                <p14:cNvContentPartPr/>
                <p14:nvPr/>
              </p14:nvContentPartPr>
              <p14:xfrm>
                <a:off x="8018606" y="130600"/>
                <a:ext cx="180720" cy="217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271446A-1376-50F7-9E5A-78ED479A0A6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12486" y="124480"/>
                  <a:ext cx="1929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AA3ED99-3ED6-E904-86B0-95019ED02403}"/>
                    </a:ext>
                  </a:extLst>
                </p14:cNvPr>
                <p14:cNvContentPartPr/>
                <p14:nvPr/>
              </p14:nvContentPartPr>
              <p14:xfrm>
                <a:off x="8229566" y="86680"/>
                <a:ext cx="242280" cy="258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AA3ED99-3ED6-E904-86B0-95019ED024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23446" y="80560"/>
                  <a:ext cx="254520" cy="27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EA2D595-2540-9CAA-D862-1E1BA1CD9DE8}"/>
                  </a:ext>
                </a:extLst>
              </p14:cNvPr>
              <p14:cNvContentPartPr/>
              <p14:nvPr/>
            </p14:nvContentPartPr>
            <p14:xfrm>
              <a:off x="8534126" y="188200"/>
              <a:ext cx="212040" cy="328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EA2D595-2540-9CAA-D862-1E1BA1CD9DE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528006" y="182080"/>
                <a:ext cx="2242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8CBC4BC-1C05-7A4B-6055-B388BA25ADFF}"/>
                  </a:ext>
                </a:extLst>
              </p14:cNvPr>
              <p14:cNvContentPartPr/>
              <p14:nvPr/>
            </p14:nvContentPartPr>
            <p14:xfrm>
              <a:off x="8416406" y="666640"/>
              <a:ext cx="3220560" cy="452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8CBC4BC-1C05-7A4B-6055-B388BA25ADF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10286" y="660520"/>
                <a:ext cx="3232800" cy="464400"/>
              </a:xfrm>
              <a:prstGeom prst="rect">
                <a:avLst/>
              </a:prstGeom>
            </p:spPr>
          </p:pic>
        </mc:Fallback>
      </mc:AlternateContent>
      <p:pic>
        <p:nvPicPr>
          <p:cNvPr id="49" name="Picture 48">
            <a:extLst>
              <a:ext uri="{FF2B5EF4-FFF2-40B4-BE49-F238E27FC236}">
                <a16:creationId xmlns:a16="http://schemas.microsoft.com/office/drawing/2014/main" id="{97132BFC-863D-7292-0184-DDA8A2C5FCD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491072" y="3243697"/>
            <a:ext cx="6739554" cy="1763731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3BE608B-3E34-671F-478F-9FD4D4ED579E}"/>
              </a:ext>
            </a:extLst>
          </p:cNvPr>
          <p:cNvGrpSpPr/>
          <p:nvPr/>
        </p:nvGrpSpPr>
        <p:grpSpPr>
          <a:xfrm>
            <a:off x="10681166" y="4264840"/>
            <a:ext cx="468000" cy="584280"/>
            <a:chOff x="10681166" y="4264840"/>
            <a:chExt cx="468000" cy="58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5632261-6A58-7214-B484-DFF7F31D9389}"/>
                    </a:ext>
                  </a:extLst>
                </p14:cNvPr>
                <p14:cNvContentPartPr/>
                <p14:nvPr/>
              </p14:nvContentPartPr>
              <p14:xfrm>
                <a:off x="10836326" y="4354120"/>
                <a:ext cx="183600" cy="428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5632261-6A58-7214-B484-DFF7F31D938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30206" y="4348000"/>
                  <a:ext cx="1958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50A6386-9B6E-5397-55BC-C08C4AD4C507}"/>
                    </a:ext>
                  </a:extLst>
                </p14:cNvPr>
                <p14:cNvContentPartPr/>
                <p14:nvPr/>
              </p14:nvContentPartPr>
              <p14:xfrm>
                <a:off x="10681166" y="4264840"/>
                <a:ext cx="468000" cy="584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50A6386-9B6E-5397-55BC-C08C4AD4C5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75046" y="4258720"/>
                  <a:ext cx="480240" cy="596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D21C063-BC60-CCC4-3E65-386CFB67CE49}"/>
              </a:ext>
            </a:extLst>
          </p:cNvPr>
          <p:cNvSpPr txBox="1"/>
          <p:nvPr/>
        </p:nvSpPr>
        <p:spPr>
          <a:xfrm>
            <a:off x="6096000" y="5075642"/>
            <a:ext cx="5341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Отриму</a:t>
            </a:r>
            <a:r>
              <a:rPr lang="uk-UA" dirty="0"/>
              <a:t>ємо користувача, якого обрали в списку і далі обновляємо чат.</a:t>
            </a:r>
          </a:p>
        </p:txBody>
      </p:sp>
    </p:spTree>
    <p:extLst>
      <p:ext uri="{BB962C8B-B14F-4D97-AF65-F5344CB8AC3E}">
        <p14:creationId xmlns:p14="http://schemas.microsoft.com/office/powerpoint/2010/main" val="876851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227A1-83F6-F0FB-AAF2-EE449D497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C74B3DF-FDE9-34A7-FE76-A56A804E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53" y="3783447"/>
            <a:ext cx="3639556" cy="25705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6A1DD6-67F8-FADC-0348-9BFBC656603C}"/>
              </a:ext>
            </a:extLst>
          </p:cNvPr>
          <p:cNvSpPr txBox="1"/>
          <p:nvPr/>
        </p:nvSpPr>
        <p:spPr>
          <a:xfrm>
            <a:off x="308792" y="451611"/>
            <a:ext cx="32196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Ще лишилося додати на в</a:t>
            </a:r>
            <a:r>
              <a:rPr lang="uk-UA" dirty="0"/>
              <a:t>ідсилання повідомлення</a:t>
            </a:r>
            <a:r>
              <a:rPr lang="ru-RU" dirty="0"/>
              <a:t> подію.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ABCEA-595F-DB72-22ED-7CB4B5FAB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59" y="2334476"/>
            <a:ext cx="2876951" cy="145752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AA76750-108B-1C12-F5FD-5F9CA717437C}"/>
              </a:ext>
            </a:extLst>
          </p:cNvPr>
          <p:cNvGrpSpPr/>
          <p:nvPr/>
        </p:nvGrpSpPr>
        <p:grpSpPr>
          <a:xfrm>
            <a:off x="2259051" y="2322514"/>
            <a:ext cx="433080" cy="513360"/>
            <a:chOff x="2259051" y="2322514"/>
            <a:chExt cx="433080" cy="51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409CB9A-7FC2-7E9F-C153-D5C5484ADE99}"/>
                    </a:ext>
                  </a:extLst>
                </p14:cNvPr>
                <p14:cNvContentPartPr/>
                <p14:nvPr/>
              </p14:nvContentPartPr>
              <p14:xfrm>
                <a:off x="2442651" y="2458234"/>
                <a:ext cx="135720" cy="244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409CB9A-7FC2-7E9F-C153-D5C5484ADE9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6547" y="2452123"/>
                  <a:ext cx="147928" cy="257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F956AA-D86C-1D3F-4DC0-949D1B515731}"/>
                    </a:ext>
                  </a:extLst>
                </p14:cNvPr>
                <p14:cNvContentPartPr/>
                <p14:nvPr/>
              </p14:nvContentPartPr>
              <p14:xfrm>
                <a:off x="2259051" y="2322514"/>
                <a:ext cx="433080" cy="513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F956AA-D86C-1D3F-4DC0-949D1B5157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52931" y="2316394"/>
                  <a:ext cx="445320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69DA17-2410-C39E-5017-0AB7684DAB70}"/>
              </a:ext>
            </a:extLst>
          </p:cNvPr>
          <p:cNvGrpSpPr/>
          <p:nvPr/>
        </p:nvGrpSpPr>
        <p:grpSpPr>
          <a:xfrm>
            <a:off x="2692131" y="3983913"/>
            <a:ext cx="394200" cy="380160"/>
            <a:chOff x="3525171" y="3983914"/>
            <a:chExt cx="39420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EFA718-C8BE-0C95-FBDE-5EE93F046286}"/>
                    </a:ext>
                  </a:extLst>
                </p14:cNvPr>
                <p14:cNvContentPartPr/>
                <p14:nvPr/>
              </p14:nvContentPartPr>
              <p14:xfrm>
                <a:off x="3591771" y="4073914"/>
                <a:ext cx="261720" cy="159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9EFA718-C8BE-0C95-FBDE-5EE93F04628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5651" y="4067794"/>
                  <a:ext cx="273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7767F82-096D-E291-377D-A965E018EE1F}"/>
                    </a:ext>
                  </a:extLst>
                </p14:cNvPr>
                <p14:cNvContentPartPr/>
                <p14:nvPr/>
              </p14:nvContentPartPr>
              <p14:xfrm>
                <a:off x="3525171" y="3983914"/>
                <a:ext cx="394200" cy="380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7767F82-096D-E291-377D-A965E018EE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19057" y="3977794"/>
                  <a:ext cx="406429" cy="3924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0D8BA7A6-B3BB-8FAB-2BD6-CF98E56E77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53491" y="303225"/>
            <a:ext cx="8145012" cy="209579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4B2EC7E-9558-0B8E-1AD7-B5384A93157B}"/>
              </a:ext>
            </a:extLst>
          </p:cNvPr>
          <p:cNvGrpSpPr/>
          <p:nvPr/>
        </p:nvGrpSpPr>
        <p:grpSpPr>
          <a:xfrm>
            <a:off x="4621731" y="1767754"/>
            <a:ext cx="408600" cy="493920"/>
            <a:chOff x="4621731" y="1767754"/>
            <a:chExt cx="408600" cy="49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F7127B6-35BB-2932-E95C-3DE01F721960}"/>
                    </a:ext>
                  </a:extLst>
                </p14:cNvPr>
                <p14:cNvContentPartPr/>
                <p14:nvPr/>
              </p14:nvContentPartPr>
              <p14:xfrm>
                <a:off x="4780851" y="1878274"/>
                <a:ext cx="158760" cy="277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F7127B6-35BB-2932-E95C-3DE01F72196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74731" y="1872154"/>
                  <a:ext cx="1710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8507FA3-4082-3E93-DB7C-584CAADB0CE0}"/>
                    </a:ext>
                  </a:extLst>
                </p14:cNvPr>
                <p14:cNvContentPartPr/>
                <p14:nvPr/>
              </p14:nvContentPartPr>
              <p14:xfrm>
                <a:off x="4621731" y="1767754"/>
                <a:ext cx="408600" cy="493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8507FA3-4082-3E93-DB7C-584CAADB0C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15611" y="1761634"/>
                  <a:ext cx="420840" cy="50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BC9ED31-19DF-044B-55B0-D8404A285F8C}"/>
              </a:ext>
            </a:extLst>
          </p:cNvPr>
          <p:cNvGrpSpPr/>
          <p:nvPr/>
        </p:nvGrpSpPr>
        <p:grpSpPr>
          <a:xfrm>
            <a:off x="7735646" y="86680"/>
            <a:ext cx="736200" cy="387360"/>
            <a:chOff x="7735646" y="86680"/>
            <a:chExt cx="73620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BDD590-0D86-44DB-ABE7-0A3E5AF43A9F}"/>
                    </a:ext>
                  </a:extLst>
                </p14:cNvPr>
                <p14:cNvContentPartPr/>
                <p14:nvPr/>
              </p14:nvContentPartPr>
              <p14:xfrm>
                <a:off x="7735646" y="188200"/>
                <a:ext cx="94680" cy="285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BDD590-0D86-44DB-ABE7-0A3E5AF43A9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29526" y="182072"/>
                  <a:ext cx="106920" cy="298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2D40C42-9A1D-2D71-5AE1-C91D72B251BC}"/>
                    </a:ext>
                  </a:extLst>
                </p14:cNvPr>
                <p14:cNvContentPartPr/>
                <p14:nvPr/>
              </p14:nvContentPartPr>
              <p14:xfrm>
                <a:off x="7735646" y="202600"/>
                <a:ext cx="218880" cy="216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2D40C42-9A1D-2D71-5AE1-C91D72B251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29526" y="196480"/>
                  <a:ext cx="231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D387B6F-26C8-BF1C-2097-3C5BB3014026}"/>
                    </a:ext>
                  </a:extLst>
                </p14:cNvPr>
                <p14:cNvContentPartPr/>
                <p14:nvPr/>
              </p14:nvContentPartPr>
              <p14:xfrm>
                <a:off x="8026166" y="130600"/>
                <a:ext cx="15840" cy="245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D387B6F-26C8-BF1C-2097-3C5BB301402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20046" y="124471"/>
                  <a:ext cx="28080" cy="257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DAFFC1-6988-95D8-AC0E-237795DB2384}"/>
                    </a:ext>
                  </a:extLst>
                </p14:cNvPr>
                <p14:cNvContentPartPr/>
                <p14:nvPr/>
              </p14:nvContentPartPr>
              <p14:xfrm>
                <a:off x="8018606" y="130600"/>
                <a:ext cx="180720" cy="217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DAFFC1-6988-95D8-AC0E-237795DB238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12498" y="124480"/>
                  <a:ext cx="192936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129BBEE-BACE-74CB-9603-C21D7983C1C4}"/>
                    </a:ext>
                  </a:extLst>
                </p14:cNvPr>
                <p14:cNvContentPartPr/>
                <p14:nvPr/>
              </p14:nvContentPartPr>
              <p14:xfrm>
                <a:off x="8229566" y="86680"/>
                <a:ext cx="242280" cy="258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129BBEE-BACE-74CB-9603-C21D7983C1C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23446" y="80551"/>
                  <a:ext cx="254520" cy="27073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3DDFE63-2743-6D12-2EFB-716CB4CFAC9E}"/>
                  </a:ext>
                </a:extLst>
              </p14:cNvPr>
              <p14:cNvContentPartPr/>
              <p14:nvPr/>
            </p14:nvContentPartPr>
            <p14:xfrm>
              <a:off x="8534126" y="188200"/>
              <a:ext cx="212040" cy="328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3DDFE63-2743-6D12-2EFB-716CB4CFAC9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528006" y="182080"/>
                <a:ext cx="2242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44DBB71-7B7D-79B2-A282-8EBE4B967488}"/>
                  </a:ext>
                </a:extLst>
              </p14:cNvPr>
              <p14:cNvContentPartPr/>
              <p14:nvPr/>
            </p14:nvContentPartPr>
            <p14:xfrm>
              <a:off x="8416406" y="666640"/>
              <a:ext cx="3220560" cy="452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44DBB71-7B7D-79B2-A282-8EBE4B96748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10287" y="660520"/>
                <a:ext cx="3232799" cy="4644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200A5CE-FB26-5538-32D9-78F19A2CC98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049105" y="3264229"/>
            <a:ext cx="7110330" cy="209579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54A1D04-826F-45FD-6055-82C0ED7BD4F3}"/>
              </a:ext>
            </a:extLst>
          </p:cNvPr>
          <p:cNvGrpSpPr/>
          <p:nvPr/>
        </p:nvGrpSpPr>
        <p:grpSpPr>
          <a:xfrm>
            <a:off x="9345206" y="4672000"/>
            <a:ext cx="497160" cy="510480"/>
            <a:chOff x="9345206" y="4672000"/>
            <a:chExt cx="497160" cy="51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FC06FF-7606-173D-5935-19A979AC3E0F}"/>
                    </a:ext>
                  </a:extLst>
                </p14:cNvPr>
                <p14:cNvContentPartPr/>
                <p14:nvPr/>
              </p14:nvContentPartPr>
              <p14:xfrm>
                <a:off x="9453926" y="4716640"/>
                <a:ext cx="186480" cy="372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FC06FF-7606-173D-5935-19A979AC3E0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47806" y="4710520"/>
                  <a:ext cx="1987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2845BF-D21F-7579-DBD5-8AE3C8F90FA2}"/>
                    </a:ext>
                  </a:extLst>
                </p14:cNvPr>
                <p14:cNvContentPartPr/>
                <p14:nvPr/>
              </p14:nvContentPartPr>
              <p14:xfrm>
                <a:off x="9345206" y="4672000"/>
                <a:ext cx="497160" cy="510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2845BF-D21F-7579-DBD5-8AE3C8F90F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39086" y="4665880"/>
                  <a:ext cx="509400" cy="52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CB0AA58-AA38-7220-45EC-36568B8EA3D4}"/>
              </a:ext>
            </a:extLst>
          </p:cNvPr>
          <p:cNvSpPr txBox="1"/>
          <p:nvPr/>
        </p:nvSpPr>
        <p:spPr>
          <a:xfrm>
            <a:off x="5252159" y="5430713"/>
            <a:ext cx="53418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Отриму</a:t>
            </a:r>
            <a:r>
              <a:rPr lang="uk-UA" dirty="0"/>
              <a:t>ємо користувача, якого обрали в списку і далі додаємо до нього повідомлення, обновляємо чат, чистимо стрічку для повідомлення</a:t>
            </a:r>
          </a:p>
        </p:txBody>
      </p:sp>
    </p:spTree>
    <p:extLst>
      <p:ext uri="{BB962C8B-B14F-4D97-AF65-F5344CB8AC3E}">
        <p14:creationId xmlns:p14="http://schemas.microsoft.com/office/powerpoint/2010/main" val="350343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BC51-61F4-4012-520C-A8BB036F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" y="514926"/>
            <a:ext cx="3968931" cy="4351338"/>
          </a:xfrm>
        </p:spPr>
        <p:txBody>
          <a:bodyPr/>
          <a:lstStyle/>
          <a:p>
            <a:r>
              <a:rPr lang="ru-RU" dirty="0"/>
              <a:t>Можна трохи в</a:t>
            </a:r>
            <a:r>
              <a:rPr lang="uk-UA" dirty="0"/>
              <a:t>ідцентрувати текст, зробити його жирнішим, і багато іншого.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3FA81-F8E4-1148-9A25-4BFFA101B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5" y="2821224"/>
            <a:ext cx="5474495" cy="2363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EDB597-96A0-B64D-A684-E2227859C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74" y="613954"/>
            <a:ext cx="5195821" cy="549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51A0D3-19A6-3CE9-547C-DE263A9AB16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4000"/>
          </a:blip>
          <a:stretch>
            <a:fillRect/>
          </a:stretch>
        </p:blipFill>
        <p:spPr>
          <a:xfrm>
            <a:off x="6374673" y="613954"/>
            <a:ext cx="5195821" cy="548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3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E9FA-D738-185B-AC82-BF2364DD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506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Ц</a:t>
            </a:r>
            <a:r>
              <a:rPr lang="uk-UA" b="1" dirty="0"/>
              <a:t>іль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1259EC-5EF6-48BE-2586-6BAA89AC4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32" y="1698138"/>
            <a:ext cx="6626694" cy="48376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5049E9-E055-7EC1-B437-4912B66B0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2706"/>
            <a:ext cx="5858693" cy="4220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92AA5C-20AE-5539-A791-9287C6AB2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274" y="3881265"/>
            <a:ext cx="4208419" cy="302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9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D368E-2E73-86A0-09BA-F50722E56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F78A-27F1-873B-AE52-AC66F96E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188"/>
            <a:ext cx="10515600" cy="666506"/>
          </a:xfrm>
        </p:spPr>
        <p:txBody>
          <a:bodyPr>
            <a:noAutofit/>
          </a:bodyPr>
          <a:lstStyle/>
          <a:p>
            <a:pPr algn="ctr"/>
            <a:r>
              <a:rPr lang="uk-UA" b="1" dirty="0"/>
              <a:t>Розробка </a:t>
            </a:r>
            <a:r>
              <a:rPr lang="en-US" b="1" dirty="0"/>
              <a:t>FXML </a:t>
            </a:r>
            <a:r>
              <a:rPr lang="uk-UA" b="1" dirty="0"/>
              <a:t>інтерфейсів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F6532-F412-AE89-44F5-6A977648A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6" y="1772625"/>
            <a:ext cx="3937000" cy="4299929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Кожен раз писати код який створює інтерфейс дуже довго (хоча і можна налаштувати під свій лад).</a:t>
            </a:r>
          </a:p>
          <a:p>
            <a:r>
              <a:rPr lang="uk-UA" dirty="0"/>
              <a:t>Тому розробники </a:t>
            </a:r>
            <a:r>
              <a:rPr lang="en-US" dirty="0"/>
              <a:t>JavaFX </a:t>
            </a:r>
            <a:r>
              <a:rPr lang="uk-UA" dirty="0"/>
              <a:t>давно придумали завантажувати готовий інтерфейс з файлу.</a:t>
            </a:r>
          </a:p>
          <a:p>
            <a:r>
              <a:rPr lang="uk-UA" dirty="0"/>
              <a:t>Для цього використовується спеціальна мова розмітки </a:t>
            </a:r>
            <a:r>
              <a:rPr lang="en-US" dirty="0"/>
              <a:t>FX Markup Language – FXML. </a:t>
            </a:r>
          </a:p>
          <a:p>
            <a:r>
              <a:rPr lang="uk-UA" dirty="0"/>
              <a:t>Як </a:t>
            </a:r>
            <a:r>
              <a:rPr lang="en-US" dirty="0"/>
              <a:t>HTML</a:t>
            </a:r>
            <a:r>
              <a:rPr lang="uk-UA" dirty="0"/>
              <a:t>, </a:t>
            </a:r>
            <a:r>
              <a:rPr lang="en-US" dirty="0"/>
              <a:t>JSON, </a:t>
            </a:r>
            <a:r>
              <a:rPr lang="uk-UA" dirty="0"/>
              <a:t>дана мова не є мовою програмування</a:t>
            </a:r>
            <a:r>
              <a:rPr lang="en-US" dirty="0"/>
              <a:t>, </a:t>
            </a:r>
            <a:r>
              <a:rPr lang="uk-UA" dirty="0"/>
              <a:t>а лише розмітки інформації.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BFE364-4424-6E12-0BEA-746BA134C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90" y="1419470"/>
            <a:ext cx="6251910" cy="46530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B8EEB2-CF38-25DA-9C0C-924A82ABC805}"/>
              </a:ext>
            </a:extLst>
          </p:cNvPr>
          <p:cNvSpPr txBox="1"/>
          <p:nvPr/>
        </p:nvSpPr>
        <p:spPr>
          <a:xfrm>
            <a:off x="5188487" y="6087646"/>
            <a:ext cx="6678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З минулого заняття у вас вже має бути два файли – </a:t>
            </a:r>
            <a:r>
              <a:rPr lang="en-US" dirty="0" err="1"/>
              <a:t>messager.fxml</a:t>
            </a:r>
            <a:r>
              <a:rPr lang="en-US" dirty="0"/>
              <a:t> </a:t>
            </a:r>
            <a:r>
              <a:rPr lang="ru-RU" dirty="0"/>
              <a:t>та </a:t>
            </a:r>
            <a:r>
              <a:rPr lang="en-US" dirty="0"/>
              <a:t>style.css</a:t>
            </a:r>
            <a:r>
              <a:rPr lang="uk-UA" dirty="0"/>
              <a:t>, але можете попросити у вчителя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8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20014-2139-945F-EFE5-96403A980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BE42-72BC-BA59-9E52-80E7083B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188"/>
            <a:ext cx="10515600" cy="666506"/>
          </a:xfrm>
        </p:spPr>
        <p:txBody>
          <a:bodyPr>
            <a:noAutofit/>
          </a:bodyPr>
          <a:lstStyle/>
          <a:p>
            <a:pPr algn="ctr"/>
            <a:r>
              <a:rPr lang="uk-UA" b="1" dirty="0"/>
              <a:t>Розробка </a:t>
            </a:r>
            <a:r>
              <a:rPr lang="en-US" b="1" dirty="0"/>
              <a:t>FXML </a:t>
            </a:r>
            <a:r>
              <a:rPr lang="uk-UA" b="1" dirty="0"/>
              <a:t>інтерфейсів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DD405-EC6B-6ADE-A5B1-23F2308D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089400" cy="4410075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Дан</a:t>
            </a:r>
            <a:r>
              <a:rPr lang="uk-UA" dirty="0"/>
              <a:t>і файли ми будемо зчитувати з диску і грузити як сцени (</a:t>
            </a:r>
            <a:r>
              <a:rPr lang="en-US" dirty="0"/>
              <a:t>Scene</a:t>
            </a:r>
            <a:r>
              <a:rPr lang="uk-UA" dirty="0"/>
              <a:t>)</a:t>
            </a:r>
            <a:r>
              <a:rPr lang="en-US" dirty="0"/>
              <a:t> </a:t>
            </a:r>
            <a:r>
              <a:rPr lang="ru-RU" dirty="0"/>
              <a:t>до програми.</a:t>
            </a:r>
          </a:p>
          <a:p>
            <a:r>
              <a:rPr lang="ru-RU" dirty="0"/>
              <a:t>Кожна сцена – це як локація для гри, підвантажується, та ви можете її побачити, працювати, вивантажувати і заміняти у даному вікні.</a:t>
            </a:r>
          </a:p>
          <a:p>
            <a:r>
              <a:rPr lang="ru-RU" dirty="0"/>
              <a:t>Сцена завантажується в </a:t>
            </a:r>
            <a:r>
              <a:rPr lang="en-US" dirty="0"/>
              <a:t>Stage, </a:t>
            </a:r>
            <a:r>
              <a:rPr lang="uk-UA" dirty="0"/>
              <a:t>який і є головним вікном програми.</a:t>
            </a:r>
          </a:p>
          <a:p>
            <a:r>
              <a:rPr lang="uk-UA" dirty="0"/>
              <a:t>Головним у сцені має бути який-небудь об’єкт (може бути як простий текст, так і панелі для розміщення).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D4C39-74C4-C76A-9167-0EA24EFD9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200" y="1664105"/>
            <a:ext cx="6207734" cy="3906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5D9A03-DF43-1406-C6F2-E6420AB99521}"/>
              </a:ext>
            </a:extLst>
          </p:cNvPr>
          <p:cNvSpPr txBox="1"/>
          <p:nvPr/>
        </p:nvSpPr>
        <p:spPr>
          <a:xfrm>
            <a:off x="5525895" y="5589368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Раніше в коді ми бачили </a:t>
            </a:r>
            <a:r>
              <a:rPr lang="ru-RU" dirty="0"/>
              <a:t>код</a:t>
            </a:r>
            <a:r>
              <a:rPr lang="en-US" dirty="0"/>
              <a:t> -</a:t>
            </a:r>
            <a:r>
              <a:rPr lang="uk-UA" dirty="0"/>
              <a:t> головним тут є </a:t>
            </a:r>
            <a:r>
              <a:rPr lang="en-US" dirty="0" err="1"/>
              <a:t>BorderPane</a:t>
            </a:r>
            <a:r>
              <a:rPr lang="en-US" dirty="0"/>
              <a:t>, </a:t>
            </a:r>
            <a:r>
              <a:rPr lang="ru-RU" dirty="0"/>
              <a:t>бо в</a:t>
            </a:r>
            <a:r>
              <a:rPr lang="uk-UA" dirty="0"/>
              <a:t>ін бере участь в конструкторі </a:t>
            </a:r>
            <a:r>
              <a:rPr lang="en-US" dirty="0"/>
              <a:t>Scene()</a:t>
            </a:r>
          </a:p>
        </p:txBody>
      </p:sp>
    </p:spTree>
    <p:extLst>
      <p:ext uri="{BB962C8B-B14F-4D97-AF65-F5344CB8AC3E}">
        <p14:creationId xmlns:p14="http://schemas.microsoft.com/office/powerpoint/2010/main" val="77704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834CB-7033-A11F-F7AB-3B4FCE94D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C51DC5-CF0A-3ED7-5D8B-0FEADDA3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188"/>
            <a:ext cx="10515600" cy="666506"/>
          </a:xfrm>
        </p:spPr>
        <p:txBody>
          <a:bodyPr>
            <a:noAutofit/>
          </a:bodyPr>
          <a:lstStyle/>
          <a:p>
            <a:pPr algn="ctr"/>
            <a:r>
              <a:rPr lang="uk-UA" b="1"/>
              <a:t>Розробка </a:t>
            </a:r>
            <a:r>
              <a:rPr lang="en-US" b="1"/>
              <a:t>FXML </a:t>
            </a:r>
            <a:r>
              <a:rPr lang="uk-UA" b="1"/>
              <a:t>інтерфейсів</a:t>
            </a:r>
            <a:endParaRPr lang="uk-UA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61B5BE-4D41-0788-0C7B-8E4BFFB4C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661" y="1755286"/>
            <a:ext cx="4730262" cy="444622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Але як саме завантажити з файлу наш </a:t>
            </a:r>
            <a:r>
              <a:rPr lang="uk-UA" dirty="0"/>
              <a:t>готовий інтерфейс?</a:t>
            </a:r>
            <a:endParaRPr lang="en-US" dirty="0"/>
          </a:p>
          <a:p>
            <a:r>
              <a:rPr lang="uk-UA" dirty="0"/>
              <a:t>Спочатку перетягнемо файли як на першій картинці.</a:t>
            </a:r>
          </a:p>
          <a:p>
            <a:r>
              <a:rPr lang="uk-UA" dirty="0"/>
              <a:t>Треба просто використати готовий завантажувач файлів </a:t>
            </a:r>
            <a:r>
              <a:rPr lang="en-US" dirty="0" err="1"/>
              <a:t>FXMLLoader</a:t>
            </a:r>
            <a:r>
              <a:rPr lang="en-US" dirty="0"/>
              <a:t>.</a:t>
            </a:r>
            <a:endParaRPr lang="uk-UA" dirty="0"/>
          </a:p>
          <a:p>
            <a:r>
              <a:rPr lang="uk-UA" dirty="0"/>
              <a:t>Він по-розумному розбиває файл на ієрархії, які зробили в ньому, додає налаштування до готової сцени.</a:t>
            </a:r>
          </a:p>
          <a:p>
            <a:r>
              <a:rPr lang="uk-UA" dirty="0"/>
              <a:t>Результатом завантаження є об’єкт типу </a:t>
            </a:r>
            <a:r>
              <a:rPr lang="en-US" dirty="0"/>
              <a:t>Parent, </a:t>
            </a:r>
            <a:r>
              <a:rPr lang="uk-UA" dirty="0"/>
              <a:t>який є класом-родичем всіх елементів, що можуть в собі зберігати інші компоненти.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81BD4-21FB-47A9-A185-9225701D5260}"/>
              </a:ext>
            </a:extLst>
          </p:cNvPr>
          <p:cNvSpPr txBox="1"/>
          <p:nvPr/>
        </p:nvSpPr>
        <p:spPr>
          <a:xfrm>
            <a:off x="5433819" y="62015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Ще хорошим буде додати перевірку на помилки </a:t>
            </a:r>
            <a:r>
              <a:rPr lang="en-US" dirty="0"/>
              <a:t>(Exception)</a:t>
            </a:r>
            <a:r>
              <a:rPr lang="uk-UA" dirty="0"/>
              <a:t> при завантаженні</a:t>
            </a:r>
            <a:r>
              <a:rPr lang="en-US" dirty="0"/>
              <a:t> </a:t>
            </a:r>
            <a:r>
              <a:rPr lang="uk-UA" dirty="0"/>
              <a:t>файлу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15EDD0-F7CA-4333-C1E8-B847D2009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23" y="1367599"/>
            <a:ext cx="5858693" cy="4858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F4DCDB-04A2-2016-603D-241AA312A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7430" y="208867"/>
            <a:ext cx="2124371" cy="21338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E91314A-74AF-7579-1565-04836D65E6E3}"/>
              </a:ext>
            </a:extLst>
          </p:cNvPr>
          <p:cNvSpPr txBox="1"/>
          <p:nvPr/>
        </p:nvSpPr>
        <p:spPr>
          <a:xfrm>
            <a:off x="9343291" y="3429000"/>
            <a:ext cx="3024555" cy="12003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uk-UA" dirty="0"/>
              <a:t>Шляхи треба записувати саме через </a:t>
            </a:r>
            <a:r>
              <a:rPr lang="en-US" dirty="0"/>
              <a:t>/ , </a:t>
            </a:r>
            <a:r>
              <a:rPr lang="uk-UA" dirty="0"/>
              <a:t>інакше буде помилка з розрахунками </a:t>
            </a:r>
            <a:r>
              <a:rPr lang="ru-RU" dirty="0"/>
              <a:t>в </a:t>
            </a:r>
            <a:r>
              <a:rPr lang="en-US" dirty="0"/>
              <a:t>JavaFX</a:t>
            </a:r>
            <a:endParaRPr lang="uk-UA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08F759-94CF-4E36-F18D-E0B8357E20B0}"/>
              </a:ext>
            </a:extLst>
          </p:cNvPr>
          <p:cNvCxnSpPr/>
          <p:nvPr/>
        </p:nvCxnSpPr>
        <p:spPr>
          <a:xfrm flipH="1" flipV="1">
            <a:off x="8346831" y="2028092"/>
            <a:ext cx="1312984" cy="1400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0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D43C9C0-6235-6584-D933-4E34641AB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335" y="3223707"/>
            <a:ext cx="5563376" cy="95263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2EE688DD-4CAD-0E91-EECB-78D41B4B5395}"/>
              </a:ext>
            </a:extLst>
          </p:cNvPr>
          <p:cNvSpPr/>
          <p:nvPr/>
        </p:nvSpPr>
        <p:spPr>
          <a:xfrm>
            <a:off x="10725164" y="4075041"/>
            <a:ext cx="1406769" cy="10316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DAA47-93BA-759D-9D87-90DADFE2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342"/>
            <a:ext cx="10515600" cy="63129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Результат </a:t>
            </a:r>
            <a:r>
              <a:rPr lang="en-US" b="1" dirty="0"/>
              <a:t>FXML</a:t>
            </a:r>
            <a:endParaRPr lang="uk-UA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A27C3-D320-9FBA-E459-7EDB71DD409A}"/>
              </a:ext>
            </a:extLst>
          </p:cNvPr>
          <p:cNvSpPr txBox="1"/>
          <p:nvPr/>
        </p:nvSpPr>
        <p:spPr>
          <a:xfrm>
            <a:off x="6326601" y="1064544"/>
            <a:ext cx="502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 запуску може з’явитися помилка про версію </a:t>
            </a:r>
            <a:r>
              <a:rPr lang="en-US" dirty="0"/>
              <a:t>JavaFX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E80CF-8914-E26C-AD51-C18ADC1D3797}"/>
              </a:ext>
            </a:extLst>
          </p:cNvPr>
          <p:cNvSpPr txBox="1"/>
          <p:nvPr/>
        </p:nvSpPr>
        <p:spPr>
          <a:xfrm>
            <a:off x="6180599" y="24696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Просто </a:t>
            </a:r>
            <a:r>
              <a:rPr lang="uk-UA" dirty="0"/>
              <a:t>міняємо версію на потрібну, і все, плагін підвантажить що треба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65DEC3-A6DA-4EE5-F286-EFE392487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7" y="1017811"/>
            <a:ext cx="5830114" cy="4182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1E0708-B195-1F47-01B2-F030AE6FE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472" y="1707380"/>
            <a:ext cx="6487964" cy="6504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C23DD9-DF35-1756-CB32-8CB0C9213738}"/>
              </a:ext>
            </a:extLst>
          </p:cNvPr>
          <p:cNvSpPr txBox="1"/>
          <p:nvPr/>
        </p:nvSpPr>
        <p:spPr>
          <a:xfrm>
            <a:off x="414298" y="5343615"/>
            <a:ext cx="5294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Інтерфейс поки не відрізняється від того, що робили в коді раніше</a:t>
            </a:r>
            <a:br>
              <a:rPr lang="uk-UA" dirty="0"/>
            </a:br>
            <a:r>
              <a:rPr lang="uk-UA" dirty="0"/>
              <a:t>Плюс як бачимо, додатково стилі завантажувати не треба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AB9FEA-5B53-9A79-70F6-55A6326E6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097" y="4457666"/>
            <a:ext cx="3362794" cy="17718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C38A07-F078-8AB7-97E5-A33E1B78683E}"/>
              </a:ext>
            </a:extLst>
          </p:cNvPr>
          <p:cNvSpPr txBox="1"/>
          <p:nvPr/>
        </p:nvSpPr>
        <p:spPr>
          <a:xfrm>
            <a:off x="5888964" y="62917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 консолі не має бути червоних повідомлень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3885FD4-3045-52C1-5D72-D040069D9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5013" y="4247132"/>
            <a:ext cx="1057423" cy="60968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E71ABBD-74FB-775E-4C3A-C16F79FDCFAF}"/>
              </a:ext>
            </a:extLst>
          </p:cNvPr>
          <p:cNvGrpSpPr/>
          <p:nvPr/>
        </p:nvGrpSpPr>
        <p:grpSpPr>
          <a:xfrm>
            <a:off x="6097163" y="1206397"/>
            <a:ext cx="269640" cy="312840"/>
            <a:chOff x="6097163" y="1206397"/>
            <a:chExt cx="26964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383CF6-4F51-49F4-4961-DF1EE2027726}"/>
                    </a:ext>
                  </a:extLst>
                </p14:cNvPr>
                <p14:cNvContentPartPr/>
                <p14:nvPr/>
              </p14:nvContentPartPr>
              <p14:xfrm>
                <a:off x="6166283" y="1301077"/>
                <a:ext cx="86040" cy="218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383CF6-4F51-49F4-4961-DF1EE20277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60163" y="1294957"/>
                  <a:ext cx="982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A3BAFE3-838D-0D2A-5A5C-7E22A30651C8}"/>
                    </a:ext>
                  </a:extLst>
                </p14:cNvPr>
                <p14:cNvContentPartPr/>
                <p14:nvPr/>
              </p14:nvContentPartPr>
              <p14:xfrm>
                <a:off x="6097163" y="1206397"/>
                <a:ext cx="269640" cy="307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A3BAFE3-838D-0D2A-5A5C-7E22A30651C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91043" y="1200277"/>
                  <a:ext cx="28188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09EAC8-18C9-FE3E-3EB5-3CBCA0761402}"/>
              </a:ext>
            </a:extLst>
          </p:cNvPr>
          <p:cNvGrpSpPr/>
          <p:nvPr/>
        </p:nvGrpSpPr>
        <p:grpSpPr>
          <a:xfrm>
            <a:off x="5941283" y="2602977"/>
            <a:ext cx="272520" cy="331560"/>
            <a:chOff x="6024443" y="2576917"/>
            <a:chExt cx="27252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E6C289F-D860-90B7-5B85-D6DE7F699807}"/>
                    </a:ext>
                  </a:extLst>
                </p14:cNvPr>
                <p14:cNvContentPartPr/>
                <p14:nvPr/>
              </p14:nvContentPartPr>
              <p14:xfrm>
                <a:off x="6098243" y="2662237"/>
                <a:ext cx="147960" cy="196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E6C289F-D860-90B7-5B85-D6DE7F69980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92123" y="2656117"/>
                  <a:ext cx="1602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6F454DD-DDF0-324D-E1EE-3CD0CCF6638D}"/>
                    </a:ext>
                  </a:extLst>
                </p14:cNvPr>
                <p14:cNvContentPartPr/>
                <p14:nvPr/>
              </p14:nvContentPartPr>
              <p14:xfrm>
                <a:off x="6024443" y="2576917"/>
                <a:ext cx="272520" cy="331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6F454DD-DDF0-324D-E1EE-3CD0CCF6638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18323" y="2570797"/>
                  <a:ext cx="284760" cy="34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816244-7796-334C-C64D-9FC31170B64B}"/>
              </a:ext>
            </a:extLst>
          </p:cNvPr>
          <p:cNvGrpSpPr/>
          <p:nvPr/>
        </p:nvGrpSpPr>
        <p:grpSpPr>
          <a:xfrm>
            <a:off x="10517603" y="4347397"/>
            <a:ext cx="352080" cy="297000"/>
            <a:chOff x="10517603" y="4347397"/>
            <a:chExt cx="35208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8225C94-E653-F2FF-0EB9-CCCAFAC619BA}"/>
                    </a:ext>
                  </a:extLst>
                </p14:cNvPr>
                <p14:cNvContentPartPr/>
                <p14:nvPr/>
              </p14:nvContentPartPr>
              <p14:xfrm>
                <a:off x="10606883" y="4395997"/>
                <a:ext cx="38160" cy="42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8225C94-E653-F2FF-0EB9-CCCAFAC619B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00763" y="4389877"/>
                  <a:ext cx="50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3E4144D-8832-B77E-FCB8-854AA566086F}"/>
                    </a:ext>
                  </a:extLst>
                </p14:cNvPr>
                <p14:cNvContentPartPr/>
                <p14:nvPr/>
              </p14:nvContentPartPr>
              <p14:xfrm>
                <a:off x="10597523" y="4418677"/>
                <a:ext cx="131400" cy="167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3E4144D-8832-B77E-FCB8-854AA566086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591403" y="4412557"/>
                  <a:ext cx="143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C110FF-66D7-55C6-900A-6D35B68C3CB1}"/>
                    </a:ext>
                  </a:extLst>
                </p14:cNvPr>
                <p14:cNvContentPartPr/>
                <p14:nvPr/>
              </p14:nvContentPartPr>
              <p14:xfrm>
                <a:off x="10517603" y="4347397"/>
                <a:ext cx="352080" cy="297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C110FF-66D7-55C6-900A-6D35B68C3CB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11483" y="4341277"/>
                  <a:ext cx="364320" cy="30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78EF50-FC1F-1FF1-66F4-60840AD694A3}"/>
              </a:ext>
            </a:extLst>
          </p:cNvPr>
          <p:cNvGrpSpPr/>
          <p:nvPr/>
        </p:nvGrpSpPr>
        <p:grpSpPr>
          <a:xfrm>
            <a:off x="5917883" y="5626117"/>
            <a:ext cx="319320" cy="401400"/>
            <a:chOff x="5917883" y="5626117"/>
            <a:chExt cx="31932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E06C350-9B5C-1299-3E02-244BCFDBABE7}"/>
                    </a:ext>
                  </a:extLst>
                </p14:cNvPr>
                <p14:cNvContentPartPr/>
                <p14:nvPr/>
              </p14:nvContentPartPr>
              <p14:xfrm>
                <a:off x="5998523" y="5662117"/>
                <a:ext cx="116640" cy="30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E06C350-9B5C-1299-3E02-244BCFDBABE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92403" y="5655997"/>
                  <a:ext cx="1288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693A95C-BAE0-4B52-921D-2FF83D703ABE}"/>
                    </a:ext>
                  </a:extLst>
                </p14:cNvPr>
                <p14:cNvContentPartPr/>
                <p14:nvPr/>
              </p14:nvContentPartPr>
              <p14:xfrm>
                <a:off x="5917883" y="5626117"/>
                <a:ext cx="319320" cy="401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693A95C-BAE0-4B52-921D-2FF83D703AB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11763" y="5619997"/>
                  <a:ext cx="331560" cy="41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851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B120-5C00-F81F-0D1D-04CBB8DC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372"/>
            <a:ext cx="10515600" cy="1325563"/>
          </a:xfrm>
        </p:spPr>
        <p:txBody>
          <a:bodyPr/>
          <a:lstStyle/>
          <a:p>
            <a:pPr algn="ctr"/>
            <a:r>
              <a:rPr lang="uk-UA" b="1" dirty="0"/>
              <a:t>Стилізація</a:t>
            </a:r>
            <a:endParaRPr lang="uk-U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D01DA80-3C8E-4DDC-05B9-599EC023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15" y="1863259"/>
            <a:ext cx="3937000" cy="4410075"/>
          </a:xfrm>
        </p:spPr>
        <p:txBody>
          <a:bodyPr>
            <a:normAutofit/>
          </a:bodyPr>
          <a:lstStyle/>
          <a:p>
            <a:r>
              <a:rPr lang="uk-UA" dirty="0">
                <a:latin typeface="Arial Nova" panose="020B0504020202020204" pitchFamily="34" charset="0"/>
              </a:rPr>
              <a:t>Всі можливі стилі для 18 версії </a:t>
            </a:r>
            <a:r>
              <a:rPr lang="en-US" dirty="0">
                <a:latin typeface="Arial Nova" panose="020B0504020202020204" pitchFamily="34" charset="0"/>
              </a:rPr>
              <a:t>JavaFX </a:t>
            </a:r>
            <a:r>
              <a:rPr lang="ru-RU" dirty="0">
                <a:latin typeface="Arial Nova" panose="020B0504020202020204" pitchFamily="34" charset="0"/>
              </a:rPr>
              <a:t>можна знайти на цьому сайт</a:t>
            </a:r>
            <a:r>
              <a:rPr lang="uk-UA" dirty="0">
                <a:latin typeface="Arial Nova" panose="020B0504020202020204" pitchFamily="34" charset="0"/>
              </a:rPr>
              <a:t>і та розфарбувати свій чат як хочеться.</a:t>
            </a:r>
            <a:br>
              <a:rPr lang="uk-UA" dirty="0">
                <a:latin typeface="Arial Nova" panose="020B0504020202020204" pitchFamily="34" charset="0"/>
              </a:rPr>
            </a:br>
            <a:br>
              <a:rPr lang="uk-UA" dirty="0">
                <a:latin typeface="Arial Nova" panose="020B0504020202020204" pitchFamily="34" charset="0"/>
              </a:rPr>
            </a:br>
            <a:endParaRPr lang="uk-UA" sz="2800" b="1" i="1" dirty="0">
              <a:latin typeface="Arial Nova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40935-A2AB-725B-76B5-45F18EF977B4}"/>
              </a:ext>
            </a:extLst>
          </p:cNvPr>
          <p:cNvSpPr txBox="1"/>
          <p:nvPr/>
        </p:nvSpPr>
        <p:spPr>
          <a:xfrm>
            <a:off x="750277" y="5350004"/>
            <a:ext cx="33176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Arial Nova" panose="020B0504020202020204" pitchFamily="34" charset="0"/>
              </a:rPr>
              <a:t>https://openjfx.io/javadoc/18/javafx.graphics/javafx/scene/doc-files/cssref.html</a:t>
            </a:r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63591B-EFFD-C886-235F-F886D8A48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578" y="1459680"/>
            <a:ext cx="3057952" cy="3000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01090C-F706-659B-A1D5-FEA12A67822F}"/>
              </a:ext>
            </a:extLst>
          </p:cNvPr>
          <p:cNvSpPr txBox="1"/>
          <p:nvPr/>
        </p:nvSpPr>
        <p:spPr>
          <a:xfrm>
            <a:off x="5038435" y="4575506"/>
            <a:ext cx="35922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Arial Nova" panose="020B0504020202020204" pitchFamily="34" charset="0"/>
              </a:rPr>
              <a:t>Стилі додаються у властивостях</a:t>
            </a:r>
            <a:br>
              <a:rPr lang="uk-UA" dirty="0">
                <a:latin typeface="Arial Nova" panose="020B0504020202020204" pitchFamily="34" charset="0"/>
              </a:rPr>
            </a:br>
            <a:r>
              <a:rPr lang="uk-UA" dirty="0">
                <a:latin typeface="Arial Nova" panose="020B0504020202020204" pitchFamily="34" charset="0"/>
              </a:rPr>
              <a:t>1) Спочатку файл </a:t>
            </a:r>
            <a:r>
              <a:rPr lang="en-US" dirty="0">
                <a:latin typeface="Arial Nova" panose="020B0504020202020204" pitchFamily="34" charset="0"/>
              </a:rPr>
              <a:t>stylesheets</a:t>
            </a:r>
            <a:br>
              <a:rPr lang="en-US" dirty="0">
                <a:latin typeface="Arial Nova" panose="020B0504020202020204" pitchFamily="34" charset="0"/>
              </a:rPr>
            </a:br>
            <a:r>
              <a:rPr lang="uk-UA" dirty="0">
                <a:latin typeface="Arial Nova" panose="020B0504020202020204" pitchFamily="34" charset="0"/>
              </a:rPr>
              <a:t>2) Потім з підвантажених класів та ід можна вибрати що треба</a:t>
            </a:r>
            <a:endParaRPr lang="uk-U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B31B77-93B7-F52C-E106-550ACE18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521" y="894981"/>
            <a:ext cx="3210373" cy="43344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D4A7B2-1446-1F9C-E9A0-4358D1C1F01D}"/>
              </a:ext>
            </a:extLst>
          </p:cNvPr>
          <p:cNvSpPr txBox="1"/>
          <p:nvPr/>
        </p:nvSpPr>
        <p:spPr>
          <a:xfrm>
            <a:off x="8863521" y="5350004"/>
            <a:ext cx="32103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Arial Nova" panose="020B0504020202020204" pitchFamily="34" charset="0"/>
              </a:rPr>
              <a:t>Можна використати один файл для всіх стилів, просто починаючи клас з </a:t>
            </a:r>
            <a:r>
              <a:rPr lang="en-US" dirty="0">
                <a:latin typeface="Arial Nova" panose="020B0504020202020204" pitchFamily="34" charset="0"/>
              </a:rPr>
              <a:t>messenger-</a:t>
            </a:r>
            <a:r>
              <a:rPr lang="ru-RU" dirty="0">
                <a:latin typeface="Arial Nova" panose="020B0504020202020204" pitchFamily="34" charset="0"/>
              </a:rPr>
              <a:t> (назва </a:t>
            </a:r>
            <a:r>
              <a:rPr lang="uk-UA" dirty="0">
                <a:latin typeface="Arial Nova" panose="020B0504020202020204" pitchFamily="34" charset="0"/>
              </a:rPr>
              <a:t>і</a:t>
            </a:r>
            <a:r>
              <a:rPr lang="ru-RU" dirty="0">
                <a:latin typeface="Arial Nova" panose="020B0504020202020204" pitchFamily="34" charset="0"/>
              </a:rPr>
              <a:t>нтерфейсу)</a:t>
            </a:r>
            <a:r>
              <a:rPr lang="en-US" dirty="0">
                <a:latin typeface="Arial Nova" panose="020B0504020202020204" pitchFamily="34" charset="0"/>
              </a:rPr>
              <a:t>, </a:t>
            </a:r>
            <a:r>
              <a:rPr lang="uk-UA" b="1" i="1" dirty="0">
                <a:latin typeface="Arial Nova" panose="020B0504020202020204" pitchFamily="34" charset="0"/>
              </a:rPr>
              <a:t>а краще різні</a:t>
            </a:r>
            <a:endParaRPr lang="uk-UA" b="1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C20458-9E5C-AB44-E68C-AC7691433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357" y="6166338"/>
            <a:ext cx="1898308" cy="51662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EC48E2-413B-007F-4700-4779BD6A3461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387665" y="6386513"/>
            <a:ext cx="561073" cy="38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5DC226-E54D-8F03-A850-ECF8078300FA}"/>
              </a:ext>
            </a:extLst>
          </p:cNvPr>
          <p:cNvCxnSpPr>
            <a:cxnSpLocks/>
          </p:cNvCxnSpPr>
          <p:nvPr/>
        </p:nvCxnSpPr>
        <p:spPr>
          <a:xfrm flipV="1">
            <a:off x="8186023" y="4354415"/>
            <a:ext cx="1004869" cy="195705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5F630E-8182-1979-91FD-80C1C80A059B}"/>
              </a:ext>
            </a:extLst>
          </p:cNvPr>
          <p:cNvCxnSpPr>
            <a:cxnSpLocks/>
          </p:cNvCxnSpPr>
          <p:nvPr/>
        </p:nvCxnSpPr>
        <p:spPr>
          <a:xfrm flipV="1">
            <a:off x="8688457" y="3300846"/>
            <a:ext cx="769578" cy="2043647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BDCD7F-21DE-FDE2-468C-95B494E27659}"/>
              </a:ext>
            </a:extLst>
          </p:cNvPr>
          <p:cNvCxnSpPr>
            <a:cxnSpLocks/>
          </p:cNvCxnSpPr>
          <p:nvPr/>
        </p:nvCxnSpPr>
        <p:spPr>
          <a:xfrm flipV="1">
            <a:off x="8668201" y="2048748"/>
            <a:ext cx="608118" cy="329574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29653C-70B2-6986-6149-16048808BC19}"/>
              </a:ext>
            </a:extLst>
          </p:cNvPr>
          <p:cNvCxnSpPr>
            <a:cxnSpLocks/>
          </p:cNvCxnSpPr>
          <p:nvPr/>
        </p:nvCxnSpPr>
        <p:spPr>
          <a:xfrm flipV="1">
            <a:off x="8863521" y="1153160"/>
            <a:ext cx="386131" cy="316950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20E362C-1C2A-D5D2-2DEB-C19F43224B72}"/>
                  </a:ext>
                </a:extLst>
              </p14:cNvPr>
              <p14:cNvContentPartPr/>
              <p14:nvPr/>
            </p14:nvContentPartPr>
            <p14:xfrm>
              <a:off x="6337280" y="3142910"/>
              <a:ext cx="79920" cy="115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20E362C-1C2A-D5D2-2DEB-C19F43224B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1160" y="3136790"/>
                <a:ext cx="921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F1DD761-9CF2-8C43-1DDB-B09D4540FC35}"/>
                  </a:ext>
                </a:extLst>
              </p14:cNvPr>
              <p14:cNvContentPartPr/>
              <p14:nvPr/>
            </p14:nvContentPartPr>
            <p14:xfrm>
              <a:off x="6227120" y="3054350"/>
              <a:ext cx="283320" cy="293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F1DD761-9CF2-8C43-1DDB-B09D4540FC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21000" y="3048230"/>
                <a:ext cx="295560" cy="30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61880EDB-F78A-20E9-3AD7-CA6503409D9C}"/>
              </a:ext>
            </a:extLst>
          </p:cNvPr>
          <p:cNvGrpSpPr/>
          <p:nvPr/>
        </p:nvGrpSpPr>
        <p:grpSpPr>
          <a:xfrm>
            <a:off x="5639600" y="2579870"/>
            <a:ext cx="342000" cy="138600"/>
            <a:chOff x="5639600" y="2579870"/>
            <a:chExt cx="34200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A75E043-2A86-915F-620C-C388C880B801}"/>
                    </a:ext>
                  </a:extLst>
                </p14:cNvPr>
                <p14:cNvContentPartPr/>
                <p14:nvPr/>
              </p14:nvContentPartPr>
              <p14:xfrm>
                <a:off x="5639600" y="2601470"/>
                <a:ext cx="82800" cy="117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A75E043-2A86-915F-620C-C388C880B8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33480" y="2595350"/>
                  <a:ext cx="95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C62B4E-C385-44EE-2C06-CC2C747128AF}"/>
                    </a:ext>
                  </a:extLst>
                </p14:cNvPr>
                <p14:cNvContentPartPr/>
                <p14:nvPr/>
              </p14:nvContentPartPr>
              <p14:xfrm>
                <a:off x="5803760" y="2579870"/>
                <a:ext cx="177840" cy="105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C62B4E-C385-44EE-2C06-CC2C747128A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97640" y="2573750"/>
                  <a:ext cx="19008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8DA5694-DF90-51DB-EDE1-49E7511A3C6D}"/>
              </a:ext>
            </a:extLst>
          </p:cNvPr>
          <p:cNvGrpSpPr/>
          <p:nvPr/>
        </p:nvGrpSpPr>
        <p:grpSpPr>
          <a:xfrm>
            <a:off x="5492360" y="3568070"/>
            <a:ext cx="451440" cy="167040"/>
            <a:chOff x="5492360" y="3568070"/>
            <a:chExt cx="45144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F9A8C13-84F5-E522-6379-108751BF3238}"/>
                    </a:ext>
                  </a:extLst>
                </p14:cNvPr>
                <p14:cNvContentPartPr/>
                <p14:nvPr/>
              </p14:nvContentPartPr>
              <p14:xfrm>
                <a:off x="5492360" y="3624950"/>
                <a:ext cx="129240" cy="110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F9A8C13-84F5-E522-6379-108751BF323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86240" y="3618830"/>
                  <a:ext cx="141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EB6800D-3B18-7B5D-2D3E-EDD15E9F9BED}"/>
                    </a:ext>
                  </a:extLst>
                </p14:cNvPr>
                <p14:cNvContentPartPr/>
                <p14:nvPr/>
              </p14:nvContentPartPr>
              <p14:xfrm>
                <a:off x="5689280" y="3568070"/>
                <a:ext cx="254520" cy="109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EB6800D-3B18-7B5D-2D3E-EDD15E9F9BE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83160" y="3561950"/>
                  <a:ext cx="266760" cy="122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D6437AB-1447-7BB9-6128-A0C24E88AC16}"/>
              </a:ext>
            </a:extLst>
          </p:cNvPr>
          <p:cNvSpPr txBox="1"/>
          <p:nvPr/>
        </p:nvSpPr>
        <p:spPr>
          <a:xfrm>
            <a:off x="8186023" y="83979"/>
            <a:ext cx="4005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FF0000"/>
                </a:solidFill>
                <a:latin typeface="Arial Nova" panose="020B0504020202020204" pitchFamily="34" charset="0"/>
              </a:rPr>
              <a:t>Це робити не обов’язково, просто попросіть у викладача файли)</a:t>
            </a:r>
            <a:endParaRPr lang="uk-U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8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829E7A-5595-622A-0E4A-22A7D20CD5E8}"/>
              </a:ext>
            </a:extLst>
          </p:cNvPr>
          <p:cNvSpPr txBox="1">
            <a:spLocks/>
          </p:cNvSpPr>
          <p:nvPr/>
        </p:nvSpPr>
        <p:spPr>
          <a:xfrm>
            <a:off x="838200" y="2233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Стилізація</a:t>
            </a:r>
            <a:endParaRPr lang="uk-U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A5CE0A-0686-9DC6-5C4A-5E1F8865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357" y="1425513"/>
            <a:ext cx="5706271" cy="43821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4503AD-FE80-BEC2-E1B3-E39F956DA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1" y="1899939"/>
            <a:ext cx="5973009" cy="42773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6DEED-0B2F-7CBF-504C-9553950763FE}"/>
              </a:ext>
            </a:extLst>
          </p:cNvPr>
          <p:cNvSpPr txBox="1"/>
          <p:nvPr/>
        </p:nvSpPr>
        <p:spPr>
          <a:xfrm>
            <a:off x="7035503" y="5988297"/>
            <a:ext cx="4734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FF0000"/>
                </a:solidFill>
                <a:latin typeface="Arial Nova" panose="020B0504020202020204" pitchFamily="34" charset="0"/>
              </a:rPr>
              <a:t>Це робити не обов’язково, просто попросіть у викладача файли роздатки)</a:t>
            </a:r>
            <a:endParaRPr lang="uk-U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1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55FA4-EA18-90A0-7DAE-D3D313E5C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2FF28C-0ACE-C16F-7134-CBC5BB25072D}"/>
              </a:ext>
            </a:extLst>
          </p:cNvPr>
          <p:cNvSpPr txBox="1">
            <a:spLocks/>
          </p:cNvSpPr>
          <p:nvPr/>
        </p:nvSpPr>
        <p:spPr>
          <a:xfrm>
            <a:off x="838200" y="-1289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Контролер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0C1675-491C-85CA-3C19-D8F04023F7E1}"/>
              </a:ext>
            </a:extLst>
          </p:cNvPr>
          <p:cNvSpPr txBox="1"/>
          <p:nvPr/>
        </p:nvSpPr>
        <p:spPr>
          <a:xfrm>
            <a:off x="458065" y="1370517"/>
            <a:ext cx="46356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Отримати доступ для компонентів непросто, тому в </a:t>
            </a:r>
            <a:r>
              <a:rPr lang="en-US" dirty="0"/>
              <a:t>JavaFX </a:t>
            </a:r>
            <a:r>
              <a:rPr lang="uk-UA" dirty="0"/>
              <a:t>існують контролери, що обробляють компоненти з інтерфейсу.</a:t>
            </a:r>
          </a:p>
          <a:p>
            <a:endParaRPr lang="uk-UA" dirty="0"/>
          </a:p>
          <a:p>
            <a:r>
              <a:rPr lang="uk-UA" dirty="0"/>
              <a:t>Щоб зробити такий, треба додати до інтерфейсу назву контролера.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CC6B8-89E6-E21C-BFD8-5A787FD32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803" y="1196609"/>
            <a:ext cx="4667901" cy="508706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7AEB2F8-21CC-1C79-30A9-05C3DA59C945}"/>
              </a:ext>
            </a:extLst>
          </p:cNvPr>
          <p:cNvGrpSpPr/>
          <p:nvPr/>
        </p:nvGrpSpPr>
        <p:grpSpPr>
          <a:xfrm>
            <a:off x="8909483" y="5392588"/>
            <a:ext cx="1244520" cy="997200"/>
            <a:chOff x="8909483" y="5392588"/>
            <a:chExt cx="1244520" cy="99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F33556-F6DC-DD57-7EA3-84CFB804CB2B}"/>
                    </a:ext>
                  </a:extLst>
                </p14:cNvPr>
                <p14:cNvContentPartPr/>
                <p14:nvPr/>
              </p14:nvContentPartPr>
              <p14:xfrm>
                <a:off x="8909483" y="5742148"/>
                <a:ext cx="1244520" cy="647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F33556-F6DC-DD57-7EA3-84CFB804CB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03363" y="5736028"/>
                  <a:ext cx="125676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57F46EC-3994-A78B-E0EF-7FEFC6F1722B}"/>
                    </a:ext>
                  </a:extLst>
                </p14:cNvPr>
                <p14:cNvContentPartPr/>
                <p14:nvPr/>
              </p14:nvContentPartPr>
              <p14:xfrm>
                <a:off x="8991203" y="5392588"/>
                <a:ext cx="235800" cy="29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57F46EC-3994-A78B-E0EF-7FEFC6F1722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85083" y="5386468"/>
                  <a:ext cx="248040" cy="303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A054367-F651-9A05-411E-12625D646C7B}"/>
              </a:ext>
            </a:extLst>
          </p:cNvPr>
          <p:cNvSpPr txBox="1"/>
          <p:nvPr/>
        </p:nvSpPr>
        <p:spPr>
          <a:xfrm>
            <a:off x="5626020" y="1528186"/>
            <a:ext cx="434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FF0000"/>
                </a:solidFill>
              </a:rPr>
              <a:t>Якщо додали нові файли, обов’язово відкрийте їх в </a:t>
            </a:r>
            <a:r>
              <a:rPr lang="en-US" dirty="0">
                <a:solidFill>
                  <a:srgbClr val="FF0000"/>
                </a:solidFill>
              </a:rPr>
              <a:t>Scene Builder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6AB2CA-FD94-DD0B-C688-87C8EAACE0E5}"/>
              </a:ext>
            </a:extLst>
          </p:cNvPr>
          <p:cNvSpPr txBox="1"/>
          <p:nvPr/>
        </p:nvSpPr>
        <p:spPr>
          <a:xfrm>
            <a:off x="6430906" y="4992755"/>
            <a:ext cx="4173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Проте буде легше додати</a:t>
            </a:r>
            <a:r>
              <a:rPr lang="uk-UA" dirty="0"/>
              <a:t> в самому файлі відкритому в ІДЕ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C25237-FBCB-4EB6-0BF6-491128EE678B}"/>
              </a:ext>
            </a:extLst>
          </p:cNvPr>
          <p:cNvSpPr txBox="1"/>
          <p:nvPr/>
        </p:nvSpPr>
        <p:spPr>
          <a:xfrm>
            <a:off x="774783" y="4021152"/>
            <a:ext cx="4173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Заходимо да файлу і дописуємо в кінці тегу </a:t>
            </a:r>
            <a:r>
              <a:rPr lang="en-US" dirty="0"/>
              <a:t>&lt;</a:t>
            </a:r>
            <a:r>
              <a:rPr lang="en-US" dirty="0" err="1"/>
              <a:t>BorderPane</a:t>
            </a:r>
            <a:r>
              <a:rPr lang="en-US" dirty="0"/>
              <a:t> …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CBB46F7-75C4-BF90-7CFA-304614EE885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4123"/>
          <a:stretch/>
        </p:blipFill>
        <p:spPr>
          <a:xfrm>
            <a:off x="-1" y="5012466"/>
            <a:ext cx="5522099" cy="9050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93BAAD4-8D88-884B-AF4A-F3DFB12E2135}"/>
                  </a:ext>
                </a:extLst>
              </p14:cNvPr>
              <p14:cNvContentPartPr/>
              <p14:nvPr/>
            </p14:nvContentPartPr>
            <p14:xfrm>
              <a:off x="1862972" y="5121868"/>
              <a:ext cx="3542040" cy="824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93BAAD4-8D88-884B-AF4A-F3DFB12E21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6852" y="5115748"/>
                <a:ext cx="3554280" cy="8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C098B89-2372-B457-24A4-B162D0724D13}"/>
                  </a:ext>
                </a:extLst>
              </p14:cNvPr>
              <p14:cNvContentPartPr/>
              <p14:nvPr/>
            </p14:nvContentPartPr>
            <p14:xfrm>
              <a:off x="3117620" y="5585550"/>
              <a:ext cx="1163160" cy="41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C098B89-2372-B457-24A4-B162D0724D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11500" y="5579430"/>
                <a:ext cx="1175400" cy="536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35327F5-111A-B667-8F10-91E1EA8EA948}"/>
              </a:ext>
            </a:extLst>
          </p:cNvPr>
          <p:cNvSpPr txBox="1"/>
          <p:nvPr/>
        </p:nvSpPr>
        <p:spPr>
          <a:xfrm>
            <a:off x="506343" y="6048370"/>
            <a:ext cx="4936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Додавати пакет де лежить файл обов</a:t>
            </a:r>
            <a:r>
              <a:rPr lang="uk-UA" dirty="0"/>
              <a:t>’язково, інакше буде шукати в папці </a:t>
            </a:r>
            <a:r>
              <a:rPr lang="en-US" dirty="0" err="1"/>
              <a:t>src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1105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Arial Nova</vt:lpstr>
      <vt:lpstr>Office Theme</vt:lpstr>
      <vt:lpstr>Мій Telegram </vt:lpstr>
      <vt:lpstr>Ціль</vt:lpstr>
      <vt:lpstr>Розробка FXML інтерфейсів</vt:lpstr>
      <vt:lpstr>Розробка FXML інтерфейсів</vt:lpstr>
      <vt:lpstr>Розробка FXML інтерфейсів</vt:lpstr>
      <vt:lpstr>Результат FXML</vt:lpstr>
      <vt:lpstr>Стилізація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Список користувачів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Serhii Remez</dc:creator>
  <cp:lastModifiedBy>Serhii Remez</cp:lastModifiedBy>
  <cp:revision>6</cp:revision>
  <dcterms:created xsi:type="dcterms:W3CDTF">2025-03-17T16:37:51Z</dcterms:created>
  <dcterms:modified xsi:type="dcterms:W3CDTF">2025-04-16T10:18:12Z</dcterms:modified>
</cp:coreProperties>
</file>