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1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2055 100 24575,'-38'-2'0,"-72"-13"0,71 8 0,-68-3 0,41 12 0,41-1 0,-1 0 0,0-2 0,0-1 0,0-1 0,-28-6 0,15 0 0,-1 3 0,0 1 0,0 2 0,0 2 0,-51 4 0,-88-3 0,79-16 0,64 10 0,-55-4 0,61 9 0,-233 3 0,230 3 0,-1 1 0,1 2 0,0 1 0,-41 17 0,57-18 0,1 2 0,0 0 0,1 1 0,0 1 0,1 0 0,0 0 0,-24 30 0,7-10 0,13-10 0,0 1 0,-25 44 0,42-64 0,-9 14 0,2 1 0,0 1 0,1 0 0,0-1 0,2 2 0,1-1 0,0 1 0,1 0 0,1-1 0,1 1 0,3 38 0,-1-52 0,0 0 0,0 0 0,1 0 0,0-1 0,0 1 0,1 0 0,0-1 0,0 1 0,0-1 0,0 0 0,1 0 0,0 0 0,0-1 0,0 1 0,1-1 0,0 0 0,-1 0 0,1-1 0,10 6 0,9 4 0,1-1 0,1-1 0,30 9 0,-13-5 0,-3-2 0,2-1 0,-1-3 0,1-1 0,1-2 0,-1-2 0,81-3 0,-100 0 0,1 1 0,-1 2 0,25 5 0,-21-3 0,-1-1 0,30 1 0,119 14 0,-90-7 0,-6 2 0,-53-9 0,0-2 0,39 3 0,359-6 0,-196-3 0,-202 2 0,-1-2 0,0-1 0,45-10 0,-61 11 0,1-1 0,-1 0 0,0 0 0,0-1 0,0 0 0,0 0 0,-1-1 0,0-1 0,0 1 0,0-1 0,-1 0 0,14-15 0,-17 13 0,0 0 0,0 0 0,-1-1 0,0 0 0,0 1 0,-1-1 0,0 0 0,0 0 0,-1 0 0,-1 0 0,1-10 0,-2-19 0,-6-45 0,5 70 0,0 0 0,-1 0 0,-1 0 0,0 1 0,-1-1 0,-1 1 0,1 0 0,-2 0 0,0 1 0,0 0 0,-1 0 0,0 1 0,-1 0 0,-1 0 0,-12-10 0,-6-2 0,0 1 0,-1 2 0,-1 1 0,-51-22 0,-5-3-1365,69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0:39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0 743 24575,'1590'0'0,"-1558"2"0,0 2 0,0 1 0,-1 1 0,38 13 0,-37-10 0,1 0 0,0-2 0,59 4 0,781-10 0,-404-3 0,202 2 0,-645-2 0,1-1 0,46-10 0,-44 7 0,0 0 0,33 0 0,-27 3 0,59-11 0,-55 6 0,40-2 0,-43 7 0,44-11 0,-48 7 0,0 2 0,34-2 0,-18 4 0,58-12 0,-61 7 0,74-2 0,-77 10 0,1-1 0,-1-3 0,57-11 0,3 0 0,-77 13 0,0-1 0,-1-1 0,1-1 0,-1-1 0,29-12 0,-47 15 0,0 0 0,0 0 0,0-1 0,0 0 0,-1 0 0,1-1 0,-1 1 0,0-1 0,0 0 0,-1-1 0,0 1 0,0-1 0,0 0 0,0 0 0,-1 0 0,0 0 0,-1-1 0,1 1 0,-1-1 0,0 0 0,-1 1 0,0-1 0,1-10 0,0-4 0,-2 1 0,-1 0 0,0-1 0,-1 1 0,-1 0 0,-1 0 0,-1 0 0,-15-38 0,14 42 0,-2 0 0,1 1 0,-2 0 0,0 1 0,-1-1 0,-1 2 0,0-1 0,0 2 0,-1-1 0,-1 2 0,-15-12 0,11 13-136,0 2-1,-1 0 1,0 1-1,0 0 1,-1 2-1,1 0 1,-1 1-1,0 1 0,-37-1 1,26 3-6690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0:40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322 842 24575,'-17'-3'0,"-1"1"0,1-2 0,0 0 0,-1-1 0,2-1 0,-1-1 0,-22-12 0,32 15 0,0 0 0,0-1 0,0 0 0,1-1 0,0 1 0,0-1 0,0-1 0,1 1 0,0-1 0,-7-12 0,0-4 0,0-1 0,-7-27 0,0 1 0,14 38 0,0-1 0,1 0 0,0 0 0,1 0 0,1 0 0,0-1 0,1 1 0,0-1 0,1 1 0,1-1 0,0 1 0,1-1 0,0 1 0,1 0 0,0 0 0,1 0 0,1 0 0,0 1 0,1 0 0,9-15 0,-7 16 0,4-8 0,1 1 0,1 0 0,1 2 0,1-1 0,0 2 0,25-19 0,10-2-59,-19 13-377,0 1 1,44-21 0,-55 34-6391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57:38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1026 38 24575,'0'-2'0,"-1"1"0,1 0 0,-1 0 0,1 0 0,-1-1 0,1 1 0,-1 0 0,0 0 0,1 0 0,-1 0 0,0 0 0,0 0 0,0 0 0,0 0 0,0 1 0,0-1 0,0 0 0,0 0 0,0 1 0,0-1 0,0 1 0,0-1 0,0 1 0,-1-1 0,1 1 0,-3-1 0,-37-6 0,37 6 0,-75-4 0,-95 5 0,72 2 0,82 0 0,0 0 0,1 2 0,-1 0 0,1 1 0,0 1 0,1 1 0,-31 15 0,19-9 0,-50 16 0,-54 13 0,130-40 0,0-1 0,0 1 0,0 0 0,0 0 0,1 1 0,-1-1 0,1 1 0,-1 0 0,1 0 0,0 0 0,0 0 0,0 0 0,1 1 0,-1-1 0,1 1 0,0 0 0,0-1 0,0 1 0,0 0 0,1 0 0,-1 1 0,1-1 0,0 0 0,0 7 0,-2 11 0,2 1 0,0-1 0,4 38 0,0-22 0,0 404 0,-4-281 0,3-134 0,1-1 0,10 47 0,-7-44 0,-1 0 0,2 33 0,-6-41 0,-4 205 0,-13-142 0,10-62 0,2 1 0,-3 25 0,5 0 0,0-7 0,-1-1 0,-13 56 0,8-42 0,1 0 0,3 1 0,3-1 0,5 58 0,-2 4 0,-2 942 0,-1-1031 0,-2 0 0,-10 46 0,6-44 0,2 0 0,-1 33 0,8 112 0,-4 75 0,-15-164 0,11-64 0,2 1 0,-4 28 0,6 88-1365,3-107-5461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57:40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0 145 24575,'35'-1'0,"0"-1"0,0-1 0,49-12 0,-53 9 0,1 3 0,62 0 0,-66 3 0,0-1 0,0-1 0,0-1 0,32-8 0,-25 4 0,0 1 0,0 2 0,1 1 0,38 2 0,-33 1 0,0-1 0,64-12 0,-17 0 0,1 4 0,0 4 0,119 8 0,-46 0 0,402-3 0,-530-2 0,0-1 0,44-10 0,-41 6 0,62-5 0,598 11 0,-336 3 0,-248-4 0,127 5 0,-131 14 0,-72-9 0,64 3 0,50 7 0,-103-11 0,69 3 0,978-11 0,-1060 3 0,-1 1 0,43 10 0,-40-5 0,62 3 0,33-13 0,53 4 0,-100 14 0,-62-10 0,-1-2 0,26 3 0,174 21 0,-164-19 0,21 6 0,-50-8 0,0-2 0,46 3 0,4-8 0,-52-2 0,0 2 0,1 0 0,-1 2 0,0 1 0,28 8 0,-22-3 0,1-1 0,1-2 0,50 1 0,108-8 0,-65-1 0,-93 5 0,0 1 0,40 10 0,-36-6 0,58 4 0,-67-9 0,1 2 0,30 8 0,-31-6 0,1-1 0,33 2 0,-24-6 0,0 2 0,70 13 0,-54-7 0,1-3 0,-1-2 0,104-7 0,-43 1 0,3621 2-1365,-3708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7:43:27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919 102 24575,'-11'-10'0,"-1"0"0,0 1 0,-1 0 0,0 1 0,0 1 0,-1 0 0,0 0 0,0 2 0,0-1 0,-1 2 0,0 0 0,-27-3 0,-13 1 0,1 4 0,-70 4 0,36 0 0,76-2 0,0 1 0,0 1 0,0-1 0,0 2 0,0 0 0,1 0 0,-1 1 0,1 0 0,0 1 0,0 0 0,0 1 0,-14 11 0,-2 4 0,1 2 0,-45 51 0,41-42 0,22-22 0,0 0 0,1 1 0,0 0 0,0 0 0,1 0 0,1 1 0,0-1 0,0 2 0,1-1 0,1 0 0,0 1 0,-1 18 0,0 14 0,2 1 0,6 54 0,-1-10 0,-3-71 0,0 0 0,1 0 0,1 0 0,0 0 0,2 0 0,0-1 0,2 1 0,-1-1 0,2 0 0,1-1 0,0 1 0,18 26 0,4-2 0,2-1 0,2-1 0,1-2 0,2-2 0,1-1 0,2-2 0,2-2 0,1-1 0,75 38 0,-78-48 0,1-1 0,1-2 0,0-2 0,1-2 0,0-2 0,1-2 0,0-2 0,1-1 0,-1-3 0,50-2 0,-68-1 0,-1-1 0,0-1 0,45-10 0,-58 9 0,-1-1 0,-1 0 0,1-1 0,-1 0 0,1-1 0,-2 0 0,1 0 0,-1-1 0,0-1 0,14-13 0,-14 11 0,-1-1 0,0 1 0,0-2 0,-2 1 0,1-1 0,-1 0 0,-1 0 0,7-21 0,0-13 0,7-51 0,-12 61 0,1-17 0,-3 0 0,-2-1 0,-2 1 0,-8-61 0,1 80 0,-1 0 0,-1 1 0,-2-1 0,-2 2 0,-23-49 0,19 54 0,-1 0 0,-1 0 0,-1 2 0,-1 0 0,-1 2 0,-1 0 0,-1 1 0,-1 1 0,-1 2 0,-1 0 0,-1 2 0,0 1 0,-45-20 0,21 15 0,0 2 0,-1 2 0,-1 2 0,0 3 0,-100-10 0,146 22-85,-1-1 0,0 2-1,1-1 1,-1 1 0,1 0-1,-1 0 1,1 1 0,-1 0-1,1 1 1,0-1 0,0 1-1,0 1 1,0-1 0,0 1-1,-6 5 1,-4 3-6741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09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1492 583 24575,'-8'-1'0,"0"0"0,0-1 0,0 0 0,0 0 0,-11-5 0,-26-6 0,-16 6 0,0 2 0,0 3 0,-88 9 0,124-2 0,0 1 0,1 1 0,0 1 0,0 1 0,1 1 0,0 1 0,-31 22 0,-27 10 0,54-30 0,0 0 0,1 1 0,1 2 0,1 1 0,-26 22 0,-94 70 0,50-25 0,52-49 0,2 1 0,-58 69 0,77-77 0,1 1 0,1 0 0,1 2 0,-24 57 0,34-67 0,2-1 0,0 2 0,1-1 0,1 1 0,1 0 0,1 0 0,1 0 0,3 39 0,0-47 0,1 0 0,1 0 0,0 0 0,0-1 0,2 1 0,0-1 0,0-1 0,1 1 0,1-1 0,0 0 0,12 13 0,16 16 0,68 59 0,-37-38 0,-34-31 0,73 52 0,-86-69 0,34 25 0,118 63 0,202 67 0,-289-133 0,2-5 0,94 22 0,131 19 0,-116-35 0,-163-32 0,1 0 0,39-1 0,-38-3 0,65 11 0,-14 1 0,0-4 0,0-4 0,120-7 0,-52-1 0,899 3 0,-1026-2 0,1-1 0,-1-1 0,29-8 0,24-4 0,-6 3 0,-20 4 0,107-6 0,16 18 0,154-6 0,-219-14 0,-74 9 0,66-4 0,13 13 0,-72 1 0,1-2 0,0-2 0,63-12 0,-62 6 0,56-2 0,-36 4 0,18-10 0,-61 10 0,-1 1 0,28-2 0,83-11 0,-88 10 0,63-3 0,-84 9 0,1-1 0,37-10 0,-35 7 0,49-6 0,93-11 0,-88 10 0,0-3 0,-52 9 0,0 1 0,46-2 0,-34 6 0,62-14 0,-62 8 0,60-2 0,-57 6 0,54-10 0,-55 6 0,60-2 0,-30 5 0,83-17 0,-99 13 0,17-7 0,-51 9 0,0 2 0,36-3 0,77-10 0,-94 10 0,67-4 0,-70 11 0,0-1 0,75-16 0,8 1 0,-22 4 0,-25 3 0,1 2 0,113 5 0,-154 1 0,-1-1 0,46-10 0,-41 6 0,58-4 0,-56 8 0,60-12 0,-60 7 0,62-3 0,-36 9 0,118-17 0,-144 13 0,74 0 0,-21 2 0,-6-12 0,-66 10 0,48-5 0,393 8 0,-239 5 0,-170-2 0,-1-3 0,91-16 0,-91 12 0,1 1 0,-1 4 0,61 3 0,79-3 0,-81-14 0,-74 8 0,63-3 0,518 10 0,-297 3 0,-286 0 0,-1 1 0,41 10 0,-37-6 0,60 4 0,278-10 0,-175-3 0,-194 3 0,1-2 0,-1 1 0,0-2 0,1 1 0,-1-1 0,0 0 0,0-1 0,0 0 0,-1-1 0,1 1 0,-1-2 0,0 1 0,0-1 0,0-1 0,0 1 0,-1-1 0,0 0 0,0-1 0,-1 0 0,0 0 0,0 0 0,-1-1 0,0 0 0,0 0 0,0 0 0,-1 0 0,5-17 0,2-5 0,-2 0 0,-1-1 0,-2 0 0,5-58 0,-10 78 0,-1 0 0,0-1 0,-1 1 0,0-1 0,-1 1 0,0 0 0,-1 0 0,0 0 0,-1 0 0,0 1 0,-1-1 0,0 1 0,-1 0 0,0 1 0,0-1 0,-13-14 0,-14-6 0,-1 1 0,-2 2 0,-47-28 0,-73-35 0,-219-90 0,-9 29 0,131 78 0,200 57 0,33 10 0,0 0 0,-38-5 0,-10 1-294,-92-26 1,67 13 137,47 13 156,-273-57 0,175 36-234,86 17 50,-1 2 0,-78-5 0,82 12 373,1-3-1,-57-15 1,57 10-115,-108-10 0,18 4 438,96 11-361,-65-3 1,80 8-152,-62-12 0,-19-1 0,-21-3 0,93 11 0,-69-4 0,53 10 0,-102-17 0,115 13-251,-68-1 0,71 6 136,-84-13-1,77 6 116,-78-3 0,48 6 0,-32-12 0,71 10 0,-62-4 0,32 10 0,7 0 0,-1-2 0,-66-13 0,86 10 0,-70-1 0,73 6 0,1-2 0,-48-9 0,36 3 0,0 3 0,-1 3 0,-55 2 0,-61-3 0,80-13 0,67 11 0,-2 2 0,-24-3 0,-54 5 0,65 3 0,-1-2 0,1-2 0,-39-7 0,-7-3 0,-1 4 0,0 3 0,-128 9 0,59-1 0,-1154-2 733,1280-1-733,-1-2 0,-47-11 0,45 8 0,0 0 0,-33 0 0,-510 5 0,274 3 0,263 0 0,-1 1 0,-40 10 0,37-6 0,-60 4 0,61-10 0,0 2 0,0 1 0,-40 10 0,37-6 0,-46 3 0,-35 7 0,-94 19 0,-73 36 0,50-23 0,166-35 0,48-9 0,1-1 0,-33 3 0,15-3 0,1 1 0,-79 24 0,-2 1 0,67-20 0,12-1 0,0-2 0,-63 2 0,70-7 0,0 2 0,-39 9 0,8-1 0,-5 3 0,50-10 0,-1 0 0,-38 2 0,14-3-74,-49 11 0,55-8-1143,15-4-5609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2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1 278 24575,'0'1'0,"1"1"0,-1 0 0,1-1 0,0 1 0,0-1 0,0 1 0,0-1 0,0 1 0,0-1 0,0 0 0,1 0 0,-1 1 0,0-1 0,1 0 0,-1 0 0,1 0 0,-1 0 0,1-1 0,-1 1 0,1 0 0,0-1 0,-1 1 0,1-1 0,0 1 0,0-1 0,-1 0 0,1 0 0,3 0 0,1 1 0,1 0 0,-1-1 0,0 0 0,1 0 0,-1 0 0,12-3 0,-14 1 0,0 0 0,0-1 0,-1 1 0,1-1 0,-1 0 0,0 0 0,0 0 0,0-1 0,0 1 0,0-1 0,-1 1 0,1-1 0,-1 0 0,0 0 0,0 0 0,2-8 0,20-71 0,-13 4 0,-11 75 0,0 0 0,0 0 0,0 0 0,0 0 0,-1 0 0,1 0 0,-1 0 0,0 0 0,0 0 0,-1 0 0,1 0 0,-1 0 0,0 0 0,0 1 0,0-1 0,-4-3 0,5 6 0,1 0 0,-1 0 0,1 1 0,-1-1 0,0 1 0,1-1 0,-1 1 0,0-1 0,1 1 0,-1-1 0,0 1 0,0-1 0,0 1 0,1 0 0,-1 0 0,0-1 0,0 1 0,0 0 0,0 0 0,0 0 0,1 0 0,-1 0 0,0 0 0,0 0 0,0 0 0,0 0 0,0 0 0,1 1 0,-3-1 0,2 2 0,-1-1 0,1 0 0,0 1 0,-1-1 0,1 0 0,0 1 0,0 0 0,0-1 0,0 1 0,0 0 0,0-1 0,-1 5 0,-11 54 0,12-43 0,1 0 0,0 0 0,1 0 0,1 0 0,1 0 0,0 0 0,1-1 0,1 1 0,10 24 0,-12-34 0,0-1 0,0 1 0,1-1 0,-1 0 0,2 0 0,-1 0 0,0 0 0,1-1 0,0 0 0,1 0 0,-1 0 0,1-1 0,0 0 0,0 0 0,0 0 0,0-1 0,1 1 0,-1-2 0,1 1 0,0-1 0,0 0 0,0 0 0,0-1 0,0 0 0,8 0 0,-11-1 0,0 0 0,-1 0 0,1-1 0,0 0 0,0 0 0,0 0 0,0 0 0,-1 0 0,1-1 0,-1 0 0,1 1 0,-1-1 0,0-1 0,1 1 0,3-4 0,-2 1 0,1-1 0,-1 0 0,0-1 0,-1 1 0,1-1 0,-1 0 0,3-8 0,2-6 0,-2 0 0,0 0 0,-2 0 0,5-37 0,-6 22 0,-5 27 0,2 0 0,-1 1 0,1-1 0,1 0 0,0 0 0,0 1 0,0 0 0,1-1 0,8-15 0,-6 24 0,-1 11 0,-1 11 0,-3 58 0,-2-63 0,1 0 0,1 0 0,1 0 0,1 0 0,0 0 0,1 0 0,8 27 0,-10-42-26,0 1 1,0-1-1,0 1 0,1-1 0,-1 0 1,0 0-1,1 1 0,0-1 0,-1 0 1,1-1-1,0 1 0,0 0 0,0 0 1,1-1-1,-1 1 0,0-1 0,0 0 1,1 0-1,-1 1 0,1-2 0,-1 1 1,1 0-1,-1 0 0,1-1 0,-1 1 0,1-1 1,0 0-1,-1 0 0,1 0 0,0 0 1,-1-1-1,1 1 0,0-1 0,-1 1 1,1-1-1,-1 0 0,1 0 0,-1 0 1,0 0-1,1 0 0,-1-1 0,0 1 1,0-1-1,0 1 0,0-1 0,0 0 0,0 0 1,0 0-1,-1 0 0,1 0 0,-1 0 1,3-4-1,7-16-6800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2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24575,'-2'81'0,"0"-48"0,1-1 0,1 1 0,2 0 0,8 39 0,-9-69 0,-1 1 0,1 0 0,0-1 0,1 0 0,-1 1 0,1-1 0,-1 0 0,1 1 0,0-1 0,0 0 0,0 0 0,1-1 0,-1 1 0,1 0 0,-1-1 0,1 1 0,0-1 0,0 0 0,0 0 0,6 3 0,-7-5 0,1 0 0,-1 1 0,1-1 0,0 0 0,-1 0 0,1-1 0,-1 1 0,1 0 0,-1-1 0,1 0 0,-1 1 0,1-1 0,-1 0 0,0 0 0,1 0 0,-1-1 0,0 1 0,0-1 0,0 1 0,0-1 0,0 0 0,0 1 0,-1-1 0,1 0 0,0 0 0,-1 0 0,0 0 0,1-1 0,-1 1 0,1-3 0,4-8 0,-2 1 0,1 0 0,-2-1 0,1 0 0,-2 0 0,0 0 0,0 0 0,-1 0 0,-2-20 0,1 38 0,0 16 0,0 1 0,7 34 0,-5-46 0,0-1 0,0 0 0,2 0 0,-1 0 0,1 0 0,0 0 0,1-1 0,0 1 0,0-1 0,9 10 0,-8-12 9,-1-1 1,0 0-1,1 0 0,0 0 0,0-1 1,1 0-1,-1 0 0,1 0 0,0-1 0,0 0 1,0 0-1,8 1 0,-12-3-60,0-1 0,1 1-1,-1-1 1,1 0 0,-1 0 0,1 0 0,-1 0-1,1-1 1,-1 1 0,0-1 0,1 0 0,-1 0-1,0 0 1,1 0 0,-1-1 0,0 1-1,0-1 1,0 0 0,0 0 0,-1 0 0,1 0-1,0-1 1,-1 1 0,0-1 0,1 1 0,-1-1-1,0 0 1,2-3 0,7-15-6775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3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58 24575,'-2'80'0,"0"-52"0,1 1 0,1 0 0,1-1 0,2 1 0,0-1 0,10 32 0,-5-46 0,-1-23 0,3-42 0,-5 21 0,-3 27 0,-1 0 0,1 1 0,0-1 0,0 0 0,0 1 0,0-1 0,1 1 0,-1-1 0,1 1 0,-1 0 0,1 0 0,0 0 0,0 1 0,0-1 0,0 1 0,0-1 0,0 1 0,0 0 0,0 0 0,1 1 0,5-2 0,-5 1 0,1 0 0,0 0 0,-1 0 0,0-1 0,1 0 0,-1 0 0,0 0 0,0 0 0,0-1 0,0 1 0,0-1 0,4-5 0,-2 0 0,1 0 0,-2-1 0,0 0 0,0 0 0,0-1 0,-1 1 0,-1-1 0,1 0 0,2-19 0,-8 73 0,6 70 0,-4-106 0,2-1 0,-1 1 0,1-1 0,0 1 0,0-1 0,1 0 0,0 0 0,0 0 0,1 0 0,0-1 0,5 7 0,-8-11 0,1 0 0,-1 0 0,1 0 0,0 0 0,0-1 0,0 1 0,0-1 0,0 1 0,0-1 0,0 0 0,0 0 0,0 0 0,1 0 0,-1 0 0,0 0 0,1-1 0,-1 1 0,1-1 0,-1 1 0,1-1 0,-1 0 0,1 0 0,-1 0 0,1-1 0,-1 1 0,1-1 0,-1 1 0,0-1 0,1 0 0,-1 1 0,0-1 0,1-1 0,-1 1 0,0 0 0,0 0 0,3-4 0,1 1 0,-1-1 0,0 0 0,0 0 0,0-1 0,-1 1 0,1-1 0,-1 0 0,-1-1 0,1 1 0,-1 0 0,-1-1 0,1 0 0,-1 0 0,0 1 0,0-1 0,0-12 0,1-10 0,-1 1 0,-4-51 0,1 69 0,2 24 0,-1-2 0,0 0 0,1 0 0,1 0 0,5 20 0,-6-28 0,0 0 0,1 0 0,0 0 0,0 0 0,0 0 0,0-1 0,0 1 0,1-1 0,-1 0 0,1 0 0,0 0 0,0 0 0,0 0 0,1 0 0,-1-1 0,1 0 0,-1 0 0,1 0 0,0 0 0,6 2 0,-7-2 0,1-1 0,0 0 0,-1 0 0,1 0 0,0-1 0,0 1 0,0-1 0,0 0 0,-1 0 0,1 0 0,0 0 0,0-1 0,0 0 0,0 0 0,-1 0 0,1 0 0,0 0 0,-1-1 0,1 1 0,-1-1 0,0 0 0,1 0 0,-1-1 0,0 1 0,0 0 0,0-1 0,-1 0 0,1 0 0,-1 0 0,1 0 0,-1 0 0,0 0 0,0-1 0,0 1 0,-1-1 0,3-6 0,2-7 0,-1 0 0,-1 0 0,-1 0 0,0-1 0,-1 1 0,-1-33 0,-2-9 0,1 316 0,-3-91 0,5-50 0,-5 129 0,3-242 0,1 0 0,-2 0 0,1 0 0,0 0 0,0-1 0,-1 1 0,0 0 0,1 0 0,-1 0 0,0-1 0,0 1 0,-1-1 0,1 1 0,-1-1 0,1 1 0,-1-1 0,0 0 0,1 1 0,-1-1 0,0 0 0,-1 0 0,1-1 0,0 1 0,-1 0 0,1-1 0,0 1 0,-1-1 0,0 0 0,1 0 0,-1 0 0,0 0 0,0 0 0,1-1 0,-1 1 0,0-1 0,0 0 0,0 0 0,0 0 0,0 0 0,-5-1 0,-1-1 0,0 0 0,0-1 0,0 0 0,0-1 0,0 0 0,1 0 0,0 0 0,0-1 0,0-1 0,0 1 0,-9-10 0,10 8 0,1-1 0,0 1 0,0-1 0,0 0 0,1 0 0,1-1 0,-1 0 0,1 0 0,0 0 0,1 0 0,0 0 0,1-1 0,0 1 0,0-1 0,1 0 0,1 1 0,-1-1 0,1 0 0,1 0 0,0 1 0,0-1 0,1 0 0,0 1 0,1-1 0,0 1 0,1 0 0,0 0 0,0 0 0,0 1 0,1-1 0,1 1 0,-1 0 0,2 1 0,7-9 0,135-125-1365,-132 127-5461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4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24575,'-1'11'0,"0"1"0,-1 0 0,-1-1 0,-6 22 0,-7 32 0,-27 226 0,41-275 0,-1 1 0,-1-1 0,0 0 0,-9 22 0,9-37 0,2-9 0,0-13 0,3-2 0,2-1 0,0 1 0,1 1 0,2-1 0,0 1 0,2 0 0,15-32 0,-8 15 0,12-40 0,-19 46 0,1 0 0,18-39 0,-5 151 0,-11-35 0,-3-7 0,2 0 0,1 0 0,2-1 0,2-1 0,23 42 0,-37-74-105,1-1 0,-1 0 0,1 1 0,0-1 0,0 0 0,0 0 0,0 0 0,0 0 0,0-1 0,1 1 0,-1-1 0,5 3 0,7-2-6721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3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2405 139 24575,'-21'-1'0,"1"-1"0,0-1 0,-23-7 0,-48-5 0,59 11 0,-44-9 0,47 6 0,0 2 0,-35-1 0,-55 7 0,-54-2 0,84-15 0,65 11 0,0 0 0,-35-1 0,-498 5 0,267 3 0,250 0 0,1 2 0,-46 11 0,21-4 0,40-6 0,0 1 0,0 1 0,0 2 0,1 0 0,0 1 0,0 1 0,2 1 0,-22 16 0,-2-1 0,37-24 0,0 1 0,0 1 0,0-1 0,0 2 0,1-1 0,-1 1 0,1 0 0,1 0 0,-1 1 0,1-1 0,1 2 0,-1-1 0,1 1 0,0-1 0,-5 14 0,4-6 0,0 0 0,1 0 0,1 0 0,1 1 0,0-1 0,-1 18 0,5-26 0,-1 0 0,1 0 0,0 0 0,0 0 0,1 0 0,0 0 0,1-1 0,-1 1 0,1-1 0,0 1 0,1-1 0,-1 0 0,1 0 0,1-1 0,-1 1 0,7 5 0,20 20 0,1-2 0,1-1 0,2-2 0,1-1 0,59 31 0,-20-19 0,153 52 0,-23-36 0,-103-31 0,-55-14 0,1-2 0,0-3 0,0-1 0,59-6 0,5 1 0,5 5 0,124-5 0,-163-13 0,-58 11 0,0 1 0,26-3 0,125-17 0,-115 15 0,-31 5 0,0-1 0,0-2 0,-1 0 0,0-2 0,0 0 0,-1-2 0,23-14 0,-42 22 0,0 0 0,0-1 0,0 0 0,-1 0 0,0 0 0,1 0 0,-2-1 0,1 1 0,0-1 0,-1 0 0,0 1 0,2-8 0,16-67 0,-16 57 0,0 1 0,0 0 0,-1-1 0,-2 1 0,0-1 0,-1 0 0,-5-28 0,3 35 0,-1 1 0,-1-1 0,0 1 0,-1 0 0,-1 0 0,0 1 0,-1-1 0,-1 1 0,0 1 0,-10-13 0,1 2 0,-2 0 0,0 2 0,-2 1 0,0 0 0,-1 1 0,-1 2 0,-29-18 0,18 16-110,15 10-99,1-1-1,1-1 1,0 0 0,0-1 0,-29-29 0,34 26-6617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5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24575,'-1'69'0,"-1"-41"0,1 1 0,2-1 0,0 0 0,2 1 0,12 49 0,-13-73 0,0 0 0,0-1 0,1 1 0,-1-1 0,1 1 0,0-1 0,0 0 0,1 0 0,-1-1 0,1 1 0,0-1 0,0 1 0,0-1 0,7 3 0,-10-5 0,1 0 0,0 0 0,-1 0 0,1-1 0,0 1 0,0 0 0,0-1 0,0 0 0,0 1 0,-1-1 0,1 0 0,0 0 0,0 0 0,0 0 0,0-1 0,0 1 0,0 0 0,0-1 0,-1 1 0,1-1 0,0 0 0,0 0 0,-1 1 0,1-1 0,0 0 0,-1-1 0,1 1 0,-1 0 0,1 0 0,-1-1 0,0 1 0,1 0 0,-1-1 0,0 1 0,0-1 0,0 0 0,0 1 0,0-1 0,-1 0 0,2-3 0,8-20 0,-1-1 0,-1-1 0,-1 1 0,-2-1 0,0 0 0,1-54 0,-8 112 0,-1 81 0,3-104 0,1 0 0,0 0 0,0 0 0,0 0 0,1-1 0,1 1 0,-1 0 0,1-1 0,0 0 0,1 1 0,7 10 0,-9-15 0,0 0 0,0-1 0,1 1 0,-1-1 0,1 0 0,-1 0 0,1 0 0,0 0 0,0 0 0,0 0 0,0-1 0,0 1 0,0-1 0,0 0 0,1 0 0,-1 0 0,0-1 0,1 1 0,-1-1 0,0 0 0,1 0 0,-1 0 0,1 0 0,-1 0 0,0-1 0,6-1 0,-3 0 0,-1-1 0,0 1 0,0-1 0,0 0 0,0 0 0,-1 0 0,1-1 0,-1 0 0,0 0 0,0 0 0,0 0 0,0-1 0,-1 1 0,5-10 0,-1-3 0,0 0 0,-2-1 0,0 1 0,-1-1 0,-1 0 0,-1 0 0,0 0 0,-2-1 0,-2-34 0,0 95 0,0-10 0,2 43 0,0-68 0,1 0 0,-1 1 0,2-1 0,-1 0 0,1 0 0,0 1 0,0-2 0,1 1 0,0 0 0,1 0 0,7 11 0,-10-16 0,1 1 0,-1-1 0,1 0 0,-1-1 0,1 1 0,0 0 0,0 0 0,0-1 0,0 1 0,0-1 0,0 0 0,0 1 0,0-1 0,1 0 0,-1 0 0,0-1 0,1 1 0,-1 0 0,1-1 0,-1 1 0,0-1 0,1 0 0,-1 0 0,1 0 0,-1 0 0,1 0 0,-1-1 0,1 1 0,-1-1 0,1 1 0,-1-1 0,0 0 0,1 0 0,-1 0 0,0 0 0,0-1 0,0 1 0,0 0 0,0-1 0,0 0 0,0 1 0,0-1 0,-1 0 0,1 0 0,-1 0 0,3-4 0,3-4 0,0 0 0,-1-1 0,-1 0 0,0 0 0,0 0 0,-1-1 0,0 1 0,3-19 0,-4-1 0,-1-1 0,-2-32 0,-1 109 0,-1-15 0,2 1 0,3 30 0,-3-53 0,1-1 0,0 1 0,1-1 0,0 0 0,0 0 0,0 0 0,1 0 0,0 0 0,0-1 0,1 1 0,0-1 0,0 0 0,1 0 0,6 7 0,-11-12 0,1 0 0,0 0 0,0 0 0,0 0 0,0 0 0,0-1 0,0 1 0,0 0 0,0 0 0,0-1 0,1 1 0,-1-1 0,0 1 0,0-1 0,1 0 0,-1 1 0,0-1 0,1 0 0,-1 0 0,0 0 0,0 0 0,1 0 0,-1 0 0,0 0 0,1 0 0,-1-1 0,2 1 0,-2-2 0,1 1 0,0 0 0,-1-1 0,1 1 0,-1-1 0,0 0 0,0 1 0,1-1 0,-1 0 0,0 0 0,-1 0 0,1 0 0,0 0 0,0 0 0,0-2 0,2-11 0,0 1 0,-1-1 0,0-22 0,-2 0-1365,0 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5.8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75 24575,'0'-7'0,"7"-1"0,1-6 0,6-1 0,7 3 0,6 3 0,4 3 0,-3 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6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24575,'-2'142'0,"5"153"0,-3-292 0,0-1 0,0 0 0,0 0 0,0 1 0,1-1 0,-1 0 0,1 0 0,-1 0 0,1 1 0,0-1 0,0 0 0,0 0 0,0 0 0,0 0 0,0 0 0,3 2 0,7-8 0,3-18 0,-3-2-1365,-1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7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 24575,'-2'6'0,"0"0"0,0 1 0,0-1 0,-1 0 0,0 0 0,0-1 0,-7 10 0,3-3 0,-10 17 0,-1-1 0,-2-1 0,0 0 0,-2-2 0,-39 37 0,59-61 0,0 0 0,1-1 0,-1 2 0,1-1 0,0 0 0,-1 0 0,1 0 0,0 1 0,0-1 0,0 0 0,-1 1 0,2-1 0,-1 1 0,0 0 0,0-1 0,0 1 0,1 0 0,-1-1 0,1 1 0,-1 0 0,1 0 0,0-1 0,0 1 0,0 0 0,0 0 0,0 0 0,0-1 0,1 4 0,0-2 0,2 0 0,-1 0 0,0 0 0,0 0 0,1 0 0,0 0 0,-1-1 0,1 0 0,0 1 0,0-1 0,0 0 0,7 2 0,20 14-119,-12-7 181,-1-1 1,2 0 0,20 7 0,-34-15-138,-1-1 0,1 0 1,-1 0-1,1 0 0,-1 0 0,1-1 0,-1 1 0,1-1 0,0 0 1,-1-1-1,1 1 0,-1-1 0,1 0 0,-1 0 0,1 0 0,-1-1 1,1 0-1,-1 1 0,4-4 0,9-8-6751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7.5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 24575,'-1'19'0,"-1"-1"0,0 1 0,-9 29 0,-5 30 0,12-40 0,-3-1 0,-15 54 0,48-179 0,12-99 0,-25 149 0,-2 30 0,-10 8 0,-1 1 0,1-1 0,0 1 0,0-1 0,0 0 0,0 1 0,0 0 0,-1-1 0,1 1 0,0-1 0,0 1 0,-1 0 0,1 0 0,0-1 0,-1 1 0,1 0 0,-1 0 0,1 1 0,8 14 4,-2 1 0,0 0 0,7 23 1,18 45 31,-29-80-154,0 1 0,0-1-1,0 0 1,1 1 0,0-2 0,0 1 0,0 0 0,1-1-1,0 0 1,-1 0 0,9 5 0,7 1-6708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8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57 24575,'5'30'0,"2"-17"0,-7-13 0,1 0 0,-1 0 0,0 0 0,0 0 0,1 0 0,-1 1 0,0-1 0,1 0 0,-1 0 0,0 0 0,1 0 0,-1 0 0,0 0 0,0 0 0,1 0 0,-1 0 0,0 0 0,1-1 0,-1 1 0,0 0 0,1 0 0,-1 0 0,0 0 0,0 0 0,1 0 0,-1-1 0,0 1 0,0 0 0,1 0 0,-1 0 0,0-1 0,0 1 0,0 0 0,0 0 0,1-1 0,-1 1 0,0 0 0,0-1 0,1-1 0,0 0 0,1 0 0,-2 0 0,1 0 0,0 0 0,0 0 0,-1-1 0,1 1 0,-1 0 0,0 0 0,0-1 0,1 1 0,-1 0 0,-1 0 0,1-1 0,0 1 0,-1 0 0,1 0 0,-1-1 0,0 1 0,1 0 0,-1 0 0,0 0 0,0 0 0,0 0 0,-1 0 0,1 0 0,-1 0 0,1 1 0,-3-3 0,2 1 0,0 1 0,-1-1 0,1 1 0,0 0 0,-1 0 0,1 0 0,-1 1 0,0-1 0,0 0 0,0 1 0,0 0 0,0 0 0,0 0 0,0 0 0,0 0 0,0 0 0,0 1 0,0 0 0,-1-1 0,1 1 0,-6 1 0,6 1 0,-1 0 0,1 0 0,-1 0 0,1 0 0,0 1 0,-1-1 0,1 1 0,1 0 0,-1 0 0,0 0 0,1 0 0,-1 0 0,1 1 0,0-1 0,0 1 0,0-1 0,1 1 0,-1 0 0,1 0 0,0 0 0,0 0 0,1 0 0,-1 0 0,0 6 0,-1 10 0,1 0 0,0 0 0,4 32 0,-3-49 0,0 0 0,0 0 0,1 0 0,-1 0 0,1 0 0,-1 0 0,1 0 0,0 0 0,0 0 0,0 0 0,1 0 0,-1-1 0,1 1 0,-1 0 0,1-1 0,0 1 0,0-1 0,0 0 0,1 0 0,-1 1 0,0-2 0,1 1 0,-1 0 0,1 0 0,0-1 0,-1 1 0,1-1 0,0 0 0,0 0 0,0 0 0,0 0 0,0-1 0,0 1 0,0-1 0,0 1 0,0-1 0,0 0 0,4-1 0,-2 0 0,0 0 0,0 0 0,0-1 0,0 1 0,0-1 0,-1 0 0,1-1 0,-1 1 0,1-1 0,-1 0 0,0 0 0,0-1 0,0 1 0,0-1 0,-1 1 0,0-1 0,1 0 0,-1-1 0,-1 1 0,1 0 0,-1-1 0,4-7 0,-3-1 0,1 0 0,-2 0 0,1 0 0,-1-20 0,-2 45 20,0 0 0,1 0 0,0 1 0,1-1 0,6 22 0,-6-27-113,0-1 0,0 0 1,1 0-1,0 0 0,0 0 0,0-1 0,1 1 0,0-1 1,0 0-1,0 0 0,1 0 0,-1 0 0,1-1 1,0 0-1,11 7 0,6-1-6733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18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50 24575,'24'7'0,"-23"-6"0,-1 0 0,1-1 0,0 1 0,0 0 0,0-1 0,0 1 0,-1-1 0,1 0 0,0 1 0,0-1 0,0 0 0,0 1 0,0-1 0,0 0 0,0 0 0,0 0 0,0 0 0,0 0 0,0 0 0,0 0 0,0 0 0,0 0 0,0 0 0,0-1 0,0 1 0,0 0 0,0-1 0,-1 1 0,1-1 0,0 1 0,0-1 0,0 1 0,0-1 0,-1 1 0,1-1 0,0 0 0,-1 0 0,1 1 0,0-1 0,-1 0 0,1 0 0,-1 0 0,1 0 0,-1 1 0,0-1 0,1 0 0,-1 0 0,0 0 0,1 0 0,-1 0 0,0 0 0,0 0 0,0-1 0,0 1 0,1-1 0,-1 1 0,1 0 0,-1 0 0,0 0 0,1 0 0,-1 0 0,0-1 0,0 1 0,0 0 0,0 0 0,0 0 0,0 0 0,0-1 0,0 1 0,-1 0 0,1 0 0,0 0 0,-1 0 0,1 0 0,-1 0 0,1-1 0,-1 1 0,0 0 0,1 0 0,-1 1 0,0-1 0,0 0 0,1 0 0,-1 0 0,0 0 0,0 1 0,0-1 0,0 0 0,0 1 0,0-1 0,0 1 0,0-1 0,0 1 0,-1 0 0,1-1 0,0 1 0,0 0 0,0 0 0,0 0 0,-3 0 0,1 0 0,-1 0 0,1 0 0,0 1 0,-1 0 0,1 0 0,0 0 0,0 0 0,0 0 0,0 1 0,0-1 0,0 1 0,0 0 0,0 0 0,0 0 0,-4 4 0,0 4 0,0-1 0,1 1 0,0 0 0,0 0 0,1 1 0,1 0 0,0 0 0,0 0 0,1 0 0,0 0 0,1 1 0,0 0 0,1-1 0,1 1 0,0 0 0,0-1 0,1 1 0,0 0 0,1-1 0,1 1 0,0-1 0,4 11 0,-5-18 4,1 0-1,0 0 1,-1 0-1,1 0 0,1-1 1,-1 0-1,0 1 1,1-1-1,0 0 1,-1-1-1,1 1 0,0-1 1,0 0-1,1 0 1,-1 0-1,0 0 1,1-1-1,-1 1 0,1-1 1,0 0-1,6 0 1,12 1-143,1-1-1,0-1 1,24-3 0,-17 2-745,2-1-5942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1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1017 218 24575,'-2'-6'0,"-1"0"0,1 1 0,-1 0 0,0 0 0,0 0 0,-1 0 0,0 0 0,1 0 0,-1 1 0,-1 0 0,-8-8 0,0 0 0,-4-3 0,-2 0 0,1 2 0,-2 0 0,0 0 0,0 2 0,-1 1 0,0 1 0,-1 0 0,0 2 0,0 0 0,-29-4 0,31 8 0,0 1 0,-1 1 0,1 1 0,0 1 0,0 1 0,0 0 0,0 2 0,1 0 0,-1 1 0,1 1 0,0 1 0,0 0 0,1 2 0,0 0 0,1 1 0,0 1 0,0 0 0,1 1 0,0 1 0,2 1 0,-1 0 0,2 1 0,0 0 0,-21 33 0,-156 235 0,186-276 0,0 0 0,1 1 0,0-1 0,0 1 0,0 0 0,1 0 0,1 0 0,-1 0 0,1 0 0,0 1 0,1-1 0,0 0 0,0 0 0,1 1 0,0-1 0,1 0 0,-1 0 0,2 0 0,-1 0 0,1 0 0,0-1 0,1 1 0,0-1 0,0 0 0,0 0 0,1 0 0,0 0 0,0-1 0,8 7 0,0 1 0,17 18 0,2-2 0,51 39 0,-71-60 0,0-2 0,1 1 0,0-2 0,0 0 0,1 0 0,-1-1 0,1-1 0,0 0 0,1-1 0,-1-1 0,21 2 0,62-1 0,97-10 0,-185 6 0,0 0 0,-1-1 0,1-1 0,-1 0 0,1 0 0,-1 0 0,0-1 0,0 0 0,0-1 0,-1 0 0,0 0 0,0-1 0,0 1 0,0-1 0,5-8 0,8-10 0,-1-1 0,30-52 0,-42 64 0,8-18 0,-1-1 0,-1-1 0,-3 0 0,14-66 0,-13 51 0,-4 11 0,-2-1 0,-1 0 0,-2 0 0,-2 0 0,-5-49 0,4 83-105,1 0 0,-1 0 0,0 0 0,0 0 0,0 0 0,-1 0 0,1 0 0,-1 1 0,0-1 0,0 0 0,0 1 0,-3-4 0,-11-8-6721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2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290 222 24575,'0'2'0,"0"0"0,0 0 0,0 0 0,0 1 0,0-1 0,0 0 0,1 0 0,-1 0 0,1 0 0,-1 0 0,1 0 0,1 2 0,-1-4 0,-1 1 0,0-1 0,1 0 0,-1 0 0,0 0 0,1 0 0,-1 0 0,1 0 0,-1 0 0,0 0 0,1-1 0,-1 1 0,0 0 0,1 0 0,-1 0 0,0 0 0,1 0 0,-1 0 0,0-1 0,1 1 0,-1 0 0,0 0 0,1-1 0,-1 1 0,0 0 0,0 0 0,1-1 0,-1 1 0,0 0 0,0-1 0,0 1 0,0 0 0,1-1 0,-1 1 0,0 0 0,0-1 0,0 0 0,3-4 0,-1 0 0,1-1 0,-1 1 0,-1-1 0,1 1 0,-1-1 0,2-11 0,-4 7 0,1 1 0,-1-1 0,0 1 0,-1-1 0,0 1 0,-1 0 0,0-1 0,0 1 0,-1 1 0,0-1 0,-1 0 0,1 1 0,-2 0 0,-9-12 0,12 17 0,0-1 0,-1 0 0,0 1 0,0 0 0,0 0 0,0 0 0,0 0 0,-1 1 0,1 0 0,-1-1 0,0 2 0,0-1 0,0 0 0,1 1 0,-1 0 0,0 0 0,0 1 0,-1 0 0,1-1 0,0 1 0,0 1 0,0-1 0,0 1 0,0 0 0,0 0 0,0 1 0,0-1 0,-8 5 0,5-1 0,1 0 0,0 0 0,0 0 0,0 1 0,0 0 0,1 1 0,0-1 0,1 1 0,0 0 0,0 1 0,0-1 0,1 1 0,0 0 0,-4 10 0,1 1 0,0 0 0,1 1 0,1-1 0,1 1 0,-2 24 0,5-38 0,1 0 0,0 0 0,1 0 0,0 0 0,0 0 0,0 0 0,0 0 0,1-1 0,0 1 0,0 0 0,1-1 0,0 1 0,-1-1 0,2 0 0,-1 0 0,1 0 0,7 8 0,-8-11 0,0 1 0,0-1 0,0 0 0,0 0 0,0 0 0,0 0 0,1 0 0,-1-1 0,0 0 0,1 1 0,0-1 0,-1-1 0,1 1 0,-1 0 0,1-1 0,0 0 0,0 0 0,-1 0 0,1 0 0,0 0 0,-1-1 0,1 0 0,0 0 0,-1 0 0,1 0 0,-1 0 0,0-1 0,1 0 0,-1 1 0,4-4 0,5-4 0,-1 0 0,0 0 0,0-1 0,-1-1 0,-1 0 0,0 0 0,0-1 0,-1 0 0,-1 0 0,0-1 0,0 0 0,-1 0 0,-1-1 0,0 1 0,-1-1 0,-1 0 0,0-1 0,1-22 0,-8 424 0,6-205 0,-1-169 0,-2 0 0,0 0 0,0 0 0,-1 0 0,0 0 0,-2-1 0,-4 14 0,7-22 0,-1-1 0,1 0 0,-1 1 0,0-1 0,-1 0 0,1 0 0,0 0 0,-1 0 0,0 0 0,1-1 0,-1 1 0,0-1 0,0 0 0,-1 0 0,1 0 0,0 0 0,-1 0 0,1-1 0,-1 1 0,0-1 0,1 0 0,-1 0 0,0-1 0,0 1 0,1-1 0,-1 0 0,0 0 0,-7 0 0,3-2 0,0 0 0,1 0 0,-1-1 0,0 1 0,1-2 0,-1 1 0,1-1 0,0 0 0,1-1 0,-1 1 0,1-1 0,-1-1 0,1 1 0,1-1 0,-1 0 0,1 0 0,0-1 0,1 0 0,-8-14 0,6 11 0,1 0 0,0 0 0,0 0 0,1-1 0,1 0 0,0 0 0,0 0 0,1 0 0,1 0 0,-1-1 0,2 1 0,0 0 0,0-1 0,2-11 0,0 18-82,0-1 0,0 1 0,1-1 0,-1 1 0,1 0-1,0 0 1,1 0 0,-1 0 0,1 1 0,0-1 0,0 1-1,0 0 1,1 0 0,0 1 0,8-7 0,-12 10 31,17-14-6775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2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95 24575,'-2'57'0,"0"-38"0,1 0 0,1 0 0,1-1 0,0 1 0,1 0 0,1-1 0,10 33 0,-11-48 0,0 1 0,0-1 0,0 0 0,0 1 0,0-1 0,1 0 0,-1 0 0,1 0 0,0-1 0,0 1 0,0-1 0,0 0 0,0 1 0,1-1 0,-1-1 0,1 1 0,-1 0 0,1-1 0,0 0 0,-1 0 0,1 0 0,0 0 0,0-1 0,0 1 0,0-1 0,0 0 0,0 0 0,-1 0 0,1-1 0,0 0 0,0 1 0,0-1 0,-1-1 0,1 1 0,0 0 0,-1-1 0,1 0 0,-1 0 0,1 0 0,-1 0 0,0 0 0,0-1 0,0 1 0,0-1 0,-1 0 0,1 0 0,2-4 0,3-8 0,-1-1 0,0 0 0,-1 0 0,-1-1 0,0 1 0,-1-1 0,-1-1 0,-1 1 0,1-29 0,9-49 0,-12 92 0,2-5 0,0 0 0,-1 0 0,0 0 0,-1-16 0,-5 28 0,-6 16 0,-8 25 0,12-22 0,1 1 0,0-1 0,2 1 0,-2 43 0,8 102 0,0-71 0,1-43 0,-1-37 0,-1-1 0,-1 0 0,0 1 0,-1-1 0,-1 1 0,-8 32 0,9-46 5,-1-1-1,0 0 1,0 0-1,0 0 0,0 0 1,0-1-1,0 1 1,-1-1-1,0 1 1,1-1-1,-1 0 0,0 0 1,0 0-1,0 0 1,0-1-1,0 1 1,-1-1-1,1 0 1,0 1-1,-1-2 0,1 1 1,-1 0-1,1-1 1,-1 1-1,1-1 1,-5-1-1,4 2-72,-1-2 1,1 1-1,0 0 1,0-1-1,0 0 1,0 0-1,0 0 1,0-1-1,1 1 1,-1-1-1,0 0 1,1 0-1,-1 0 1,1 0-1,-1-1 1,1 1-1,0-1 1,0 0-1,0 0 1,1 0-1,-5-7 1,-4-14-6759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 24575,'45'0'0,"0"3"0,72 13 0,-82-10 0,0-3 0,1 0 0,-1-3 0,1-1 0,-1-1 0,68-14 0,-70 11 0,9 1 0,48 0 0,-55 4 0,-1-1 0,58-11 0,-50 5 0,74-3 0,-47 5 0,-37-3 0,-23 1 0,-23-1 0,1 7 0,0 1 0,0 0 0,0 1 0,-1 0 0,1 1 0,0 0 0,-23 8 0,6-3 0,-74 20 0,60-15 0,0-2 0,-1-1 0,-45 2 0,-35 6 0,86-10 0,-58 3 0,45-6 0,-75 15 0,78-11 0,43-7 0,-1 0 0,1 0 0,0 1 0,0 0 0,0 0 0,0 0 0,0 1 0,-8 4 0,14-6 0,0-1 0,-1 0 0,1 0 0,0 1 0,0-1 0,0 0 0,0 1 0,0-1 0,0 0 0,0 0 0,0 1 0,0-1 0,0 0 0,0 1 0,0-1 0,0 0 0,0 0 0,0 1 0,0-1 0,1 0 0,-1 0 0,0 1 0,0-1 0,0 0 0,0 0 0,0 1 0,1-1 0,-1 0 0,0 0 0,0 0 0,0 1 0,1-1 0,-1 0 0,0 0 0,0 0 0,1 0 0,-1 1 0,0-1 0,0 0 0,1 0 0,-1 0 0,0 0 0,0 0 0,1 0 0,-1 0 0,0 0 0,1 0 0,-1 0 0,0 0 0,0 0 0,1 0 0,-1 0 0,0 0 0,1 0 0,-1 0 0,0 0 0,1-1 0,19 4 0,9-1 0,0-2 0,0-2 0,0 0 0,-1-2 0,40-10 0,-16 6 0,0 2 0,1 2 0,-1 2 0,64 6 0,3-1 0,-93-3 0,19 1 0,-1-2 0,1-2 0,69-13 0,-75 11 0,-33 5 0,0 0 0,0-1 0,1 1 0,-1-1 0,0 0 0,0-1 0,0 1 0,-1-1 0,1-1 0,0 1 0,-1-1 0,7-3 0,-12 5 0,0 1 0,0 0 0,0-1 0,0 1 0,0-1 0,0 1 0,0-1 0,0 1 0,0 0 0,0-1 0,0 1 0,0-1 0,0 1 0,0 0 0,0-1 0,0 1 0,-1 0 0,1-1 0,0 1 0,0 0 0,0-1 0,-1 1 0,1 0 0,0-1 0,-1 1 0,1 0 0,0-1 0,0 1 0,-1 0 0,1 0 0,0 0 0,-1-1 0,1 1 0,-1 0 0,1 0 0,0 0 0,-1 0 0,1 0 0,-1 0 0,1-1 0,0 1 0,-1 0 0,1 0 0,-1 0 0,1 0 0,0 1 0,-1-1 0,-22-5 0,-72-1 0,-127 7 0,75 2 0,12-6 0,-152 7 0,260 0 0,1 2 0,-37 11 0,58-15 0,85 2 0,-37-3-72,-23 0-187,-1-1 1,0 0-1,1-2 0,25-5 1,-23 0-6568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3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0 24575,'0'6'0,"0"9"0,0 7 0,0 6 0,0 5 0,0 3 0,0 2 0,-6-7 0,-2-1 0,-6-6 0,-1-2 0,3-9 0,3-14 0,9-7 0,5-8 0,1-1-8191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4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1 321 24575,'0'-9'0,"1"-1"0,1 0 0,0 1 0,0-1 0,1 1 0,0 0 0,1 0 0,0 0 0,0 0 0,9-13 0,1 2 0,0 0 0,2 1 0,18-18 0,-24 28 0,1 0 0,0 1 0,0 0 0,24-13 0,-30 18 0,0 1 0,0-1 0,0 1 0,1 0 0,-1 0 0,1 1 0,-1 0 0,1 0 0,-1 0 0,1 1 0,0-1 0,-1 1 0,1 1 0,8 0 0,-11 1 0,0-1 0,0 1 0,0 0 0,-1-1 0,1 1 0,-1 0 0,1 1 0,-1-1 0,0 0 0,0 1 0,0-1 0,0 1 0,0-1 0,-1 1 0,1 0 0,-1 0 0,0 0 0,1 0 0,-2 0 0,1 0 0,0 0 0,0 0 0,-1 5 0,3 11 0,-2-1 0,-1 35 0,-1-37 0,0 4 0,-2 0 0,0 1 0,-1-1 0,-2 0 0,0-1 0,-1 0 0,0 0 0,-2 0 0,0-1 0,-21 31 0,29-48 0,1 0 0,-1 0 0,0 0 0,1 0 0,-1 0 0,0 0 0,0 0 0,0 0 0,1 0 0,-1-1 0,0 1 0,0 0 0,0 0 0,0-1 0,-1 1 0,1-1 0,0 1 0,-1-1 0,1 0 0,1 0 0,-1 0 0,1 0 0,-1-1 0,1 1 0,-1 0 0,1 0 0,0-1 0,-1 1 0,1 0 0,-1-1 0,1 1 0,0-1 0,-1 1 0,1 0 0,0-1 0,0 1 0,-1-1 0,1 1 0,0-1 0,0 1 0,0-1 0,-1 1 0,1-1 0,0 1 0,0-1 0,0 0 0,-1-4 0,1 0 0,-1 0 0,1 0 0,0 0 0,1 0 0,-1 0 0,2-6 0,8-23 0,1 1 0,2 0 0,1 0 0,2 2 0,1 0 0,38-53 0,-55 84 0,4-6 0,1 0 0,0 1 0,0-1 0,12-8 0,-16 13 0,0 1 0,-1-1 0,1 1 0,0-1 0,0 1 0,0-1 0,0 1 0,0 0 0,-1-1 0,1 1 0,0 0 0,0 0 0,0 0 0,0 0 0,0 0 0,0 0 0,0 0 0,0 0 0,0 0 0,0 0 0,0 0 0,0 1 0,0-1 0,-1 0 0,1 1 0,0-1 0,0 0 0,0 1 0,0-1 0,-1 1 0,1 0 0,0-1 0,0 1 0,-1 0 0,1-1 0,0 1 0,-1 0 0,1 0 0,-1-1 0,1 1 0,-1 0 0,1 0 0,-1 0 0,0 0 0,0 0 0,1-1 0,-1 1 0,0 0 0,0 0 0,0 1 0,4 13 0,-1 0 0,-1 0 0,-1 0 0,0 0 0,-1 0 0,-2 22 0,1-22 0,0 1 0,1 0 0,1 0 0,0 0 0,4 17 0,-5-32 0,0 0 0,0 0 0,1 0 0,-1 0 0,0 0 0,0 0 0,0 0 0,1 0 0,-1 0 0,1 0 0,-1 0 0,0 0 0,1-1 0,0 1 0,-1 0 0,1 0 0,-1 0 0,1-1 0,0 1 0,0 0 0,-1-1 0,1 1 0,0-1 0,0 1 0,0-1 0,0 1 0,0-1 0,0 1 0,0-1 0,0 0 0,0 0 0,1 1 0,1-2 0,-1 0 0,0 0 0,0 0 0,0 0 0,0 0 0,-1 0 0,1-1 0,0 1 0,0-1 0,-1 1 0,1-1 0,-1 0 0,3-3 0,3-6 0,0 0 0,0 0 0,-1-1 0,5-15 0,15-75 0,-20 71 0,1 1 0,2 0 0,23-55 0,-28 84 0,-2 10 0,0 11 0,-2 48 0,-1-30 0,6 55 0,-4-81 0,1-1 0,1 1 0,0 0 0,1-1 0,0 1 0,0-1 0,1-1 0,12 20 0,-15-27 5,0 0 0,0 0 0,1 0-1,0 0 1,-1-1 0,1 1 0,0-1 0,0 1-1,0-1 1,0 0 0,1 0 0,-1-1 0,0 1-1,1-1 1,-1 0 0,1 1 0,0-2-1,-1 1 1,1 0 0,0-1 0,0 1 0,-1-1-1,1 0 1,7-1 0,-4-1-119,0 1 0,-1-1-1,1 0 1,-1-1 0,0 0 0,1 0-1,-1 0 1,-1 0 0,1-1 0,0 0-1,-1-1 1,9-7 0,4-9-6712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4.3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24575,'0'6'0,"0"8"0,0 8 0,0 6 0,0 5 0,0 3 0,0 1 0,0 1 0,0 0 0,0 0 0,0-1 0,0 0 0,0 0 0,0-1 0,0-12 0,0-16 0,6-10 0,2-5-8191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4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1 24575,'-6'2'0,"1"0"0,0 0 0,-1 1 0,1 0 0,0 0 0,0 0 0,1 1 0,-1-1 0,1 1 0,-1 0 0,1 1 0,-5 5 0,-3 3 0,-9 10 0,0 1 0,1 1 0,-30 51 0,47-70 0,-1 1 0,1-1 0,1 1 0,-1-1 0,1 1 0,0 0 0,1 0 0,-1 0 0,1 0 0,1 0 0,-1 0 0,1 0 0,2 14 0,-1-17 0,0 0 0,0 0 0,0 0 0,0 0 0,1-1 0,-1 1 0,1 0 0,0-1 0,0 1 0,1-1 0,-1 0 0,1 0 0,-1 0 0,1 0 0,0 0 0,0 0 0,1-1 0,-1 1 0,0-1 0,1 0 0,-1 0 0,1 0 0,0-1 0,0 1 0,4 0 0,4 1 0,0-2 0,1 1 0,-1-2 0,0 0 0,0 0 0,0-1 0,0 0 0,17-5 0,9-3 0,47-18 0,-73 22-341,1-1 0,-1-1-1,21-14 1,-15 8-6485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25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183 103 24575,'0'47'0,"0"-39"0,0-30 0,0 8 0,0 0 0,-2 0 0,0 0 0,-7-26 0,9 38 0,-1-1 0,0 0 0,0 1 0,-1-1 0,1 1 0,0 0 0,-1-1 0,1 1 0,-1 0 0,0 0 0,0 0 0,0 0 0,0 0 0,-3-2 0,3 3 0,0 1 0,1-1 0,-1 1 0,0-1 0,0 1 0,0 0 0,0-1 0,0 1 0,0 0 0,0 0 0,0 1 0,0-1 0,1 0 0,-1 1 0,0-1 0,0 1 0,0-1 0,0 1 0,1 0 0,-1 0 0,0 0 0,1 0 0,-3 1 0,-3 3 0,1 1 0,0-1 0,0 1 0,0 1 0,1-1 0,0 1 0,0-1 0,1 1 0,-1 1 0,2-1 0,-1 1 0,1-1 0,-4 14 0,0 3 0,1 0 0,2 0 0,-4 34 0,7-43 0,0 0 0,1 0 0,1 0 0,3 18 0,-4-31 0,0 1 0,0-1 0,1 0 0,-1 0 0,1 0 0,-1 0 0,1 1 0,0-1 0,0 0 0,0 0 0,0 0 0,0-1 0,0 1 0,1 0 0,-1 0 0,0-1 0,1 1 0,0-1 0,-1 1 0,1-1 0,0 1 0,0-1 0,0 0 0,0 0 0,0 0 0,0 0 0,0 0 0,0-1 0,0 1 0,0-1 0,0 1 0,0-1 0,1 0 0,-1 0 0,0 0 0,0 0 0,1 0 0,2-1 0,1-1 0,-1 0 0,0-1 0,0 1 0,0-1 0,-1 0 0,1-1 0,-1 1 0,1-1 0,-1 0 0,0 0 0,-1 0 0,1-1 0,-1 1 0,0-1 0,0 0 0,0 0 0,3-7 0,1-3 0,0-1 0,-1 0 0,0 0 0,5-28 0,-7 8 0,-2 15 0,-2 44 0,-2 13 0,0-18 0,1-1 0,1 1 0,0-1 0,5 27 0,-4-40 0,-1-1 0,1 1 0,0 0 0,1-1 0,-1 1 0,1-1 0,-1 0 0,1 1 0,0-1 0,0 0 0,1 0 0,-1 0 0,1-1 0,-1 1 0,1 0 0,0-1 0,0 0 0,0 1 0,0-1 0,0-1 0,0 1 0,1 0 0,-1-1 0,1 1 0,-1-1 0,6 1 0,58 3-1365,-35-5-5461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1.6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 51 24575,'2'117'0,"-5"130"0,-14-159 0,11-66 0,1 0 0,-2 29 0,7-45 0,-3 45 0,-17 87 0,15-95 0,5-36 0,0 0 0,0 0 0,-1 0 0,0 0 0,0 0 0,-1 0 0,0 0 0,0-1 0,0 1 0,-1-1 0,-7 13 0,10-19 0,-1 0 0,1 0 0,-1 0 0,1 0 0,0 0 0,-1 0 0,1 0 0,-1 0 0,1 0 0,-1 0 0,1 0 0,0 0 0,-1 0 0,1 0 0,-1-1 0,1 1 0,0 0 0,-1 0 0,1 0 0,-1-1 0,1 1 0,0 0 0,-1 0 0,1-1 0,0 1 0,-1 0 0,1-1 0,0 1 0,0 0 0,-1-1 0,1 1 0,0-1 0,0 1 0,0 0 0,0-1 0,-1 1 0,1-1 0,0 1 0,0 0 0,0-1 0,0 1 0,0-1 0,0 1 0,0-1 0,0 1 0,0 0 0,0-1 0,0 0 0,-3-24 0,4-3 0,2 0 0,8-39 0,4-33 0,-12 47 0,18-152 0,-16 168 0,1-48 0,-6 56 0,2-1 0,2 1 0,8-36 0,-8 42 0,-4 19 0,1-1 0,-1 0 0,1 0 0,0 1 0,0-1 0,1 1 0,0-1 0,-1 1 0,1-1 0,1 1 0,-1 0 0,5-6 0,-6 10 0,-1 0 0,1 0 0,0 0 0,0 0 0,-1 0 0,1 0 0,0 1 0,0-1 0,-1 0 0,1 1 0,0-1 0,-1 0 0,1 1 0,0-1 0,-1 0 0,1 1 0,-1-1 0,1 1 0,-1 0 0,1-1 0,-1 1 0,1-1 0,-1 1 0,0 0 0,1-1 0,-1 1 0,0 0 0,1-1 0,-1 1 0,0 0 0,0-1 0,0 2 0,14 33 0,-11-24 0,38 118 0,-35-101 0,2-1 0,0-1 0,2 1 0,1-1 0,24 41 0,-34-65 0,-1-1 0,1 1 0,0-1 0,0 0 0,0 0 0,0 1 0,0-1 0,0 0 0,0 0 0,0 0 0,0 0 0,0 0 0,1 0 0,-1 0 0,0 0 0,1-1 0,-1 1 0,1-1 0,-1 1 0,0-1 0,1 1 0,0-1 0,-1 0 0,1 1 0,-1-1 0,3 0 0,-2-1 0,0 0 0,0 0 0,0 0 0,0-1 0,0 1 0,-1 0 0,1-1 0,-1 1 0,1-1 0,-1 0 0,1 1 0,-1-1 0,0 0 0,0 0 0,0 0 0,1-3 0,4-9 0,0 0 0,-1 0 0,-1-1 0,3-21 0,0-7 0,23-83 0,-24 109 0,0 0 0,2 1 0,0 0 0,0 0 0,2 1 0,0 0 0,20-23 0,-28 35 0,1 1 0,-1 0 0,1 0 0,-1 0 0,1 0 0,0 0 0,0 1 0,-1-1 0,6-1 0,-8 3 0,1 0 0,-1 0 0,0 0 0,1-1 0,-1 1 0,0 0 0,1 0 0,-1 0 0,0 0 0,1 0 0,-1 0 0,1 0 0,-1 0 0,0 1 0,1-1 0,-1 0 0,0 0 0,1 0 0,-1 0 0,0 0 0,1 0 0,-1 1 0,0-1 0,1 0 0,-1 0 0,0 1 0,0-1 0,1 0 0,-1 0 0,0 1 0,-1 19 0,-12 14 0,-1-1 0,-28 48 0,2-6 0,35-66 0,3-3 0,-1 0 0,1-1 0,-1 1 0,-1-1 0,1 0 0,-1 0 0,-6 7 0,12-26 0,0 0 0,0 1 0,6-17 0,0 3 0,1-3 0,24-55 0,-33 84 0,0 1 0,0-1 0,1 0 0,-1 1 0,0-1 0,0 0 0,1 1 0,-1-1 0,0 0 0,1 1 0,-1-1 0,1 1 0,-1-1 0,1 1 0,-1-1 0,1 1 0,-1-1 0,1 1 0,-1-1 0,1 1 0,0 0 0,-1-1 0,1 1 0,0 0 0,-1-1 0,1 1 0,0 0 0,-1 0 0,1 0 0,1 0 0,8 18 0,-4 35 0,12 112 0,-9-103 0,2 85 0,-13 107-1365,2-223-5461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2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0 429 24575,'1'-2'0,"0"0"0,-1 0 0,1 0 0,0 0 0,0 1 0,0-1 0,0 0 0,1 1 0,-1-1 0,0 0 0,1 1 0,-1 0 0,1-1 0,-1 1 0,1 0 0,-1 0 0,1 0 0,3-2 0,39-20 0,-32 18 0,4-4 0,1-1 0,-1 0 0,0-1 0,-1-1 0,-1 0 0,0-1 0,0 0 0,14-20 0,-21 23 0,0 1 0,-1-1 0,0-1 0,0 1 0,-1-1 0,-1 0 0,0 0 0,0-1 0,-1 1 0,-1-1 0,0 1 0,0-1 0,-1 0 0,-1-16 0,0 26 0,0-1 0,0 0 0,0 1 0,0-1 0,-1 0 0,0 0 0,1 1 0,-1-1 0,0 1 0,0-1 0,0 1 0,0-1 0,-1 1 0,1 0 0,-1-1 0,1 1 0,-1 0 0,0 0 0,0 0 0,0 0 0,0 1 0,0-1 0,0 1 0,-1-1 0,1 1 0,0-1 0,-1 1 0,1 0 0,-1 0 0,0 1 0,-2-2 0,1 2 0,0 0 0,0 0 0,1 0 0,-1 0 0,0 1 0,0-1 0,1 1 0,-1 0 0,1 0 0,-1 1 0,0-1 0,1 1 0,0 0 0,-1 0 0,1 0 0,0 0 0,0 0 0,0 1 0,1-1 0,-1 1 0,-4 5 0,-8 12 0,0 1 0,2 0 0,1 1 0,0 0 0,2 1 0,0 0 0,2 1 0,0 0 0,2 0 0,0 1 0,-3 47 0,9-68 4,0 1 0,0-1 0,1 1 0,-1-1 0,1 1-1,0-1 1,1 0 0,-1 1 0,1-1 0,-1 0 0,1 0 0,1 0-1,-1 0 1,0 0 0,1 0 0,0-1 0,0 1 0,0-1 0,0 0 0,1 0-1,-1 0 1,1 0 0,0-1 0,0 0 0,0 1 0,0-1 0,0 0-1,0-1 1,0 1 0,9 1 0,-2-1-128,1 0 0,0-1 1,-1 0-1,1 0 0,0-2 0,0 1 1,-1-1-1,1-1 0,-1 0 0,1-1 1,11-4-1,1-2-6702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2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24575,'-2'0'0,"0"1"0,-1 1 0,1-1 0,0 0 0,0 0 0,0 1 0,0-1 0,0 1 0,0 0 0,0 0 0,0-1 0,1 1 0,-1 0 0,1 0 0,-1 1 0,1-1 0,-2 4 0,-20 43 0,21-41 0,-1 1 0,1-1 0,1 1 0,-1 0 0,2-1 0,-1 1 0,1 0 0,0 0 0,1-1 0,0 1 0,1 0 0,-1-1 0,2 1 0,-1-1 0,1 0 0,0 1 0,6 8 0,2 1 0,1 0 0,1 0 0,0-1 0,1-1 0,30 27 0,-26-23 0,-1 0 0,-1 1 0,25 43 0,-40-63 5,0 1 0,0 0 0,1 0 0,-1 0 0,0 0 0,-1 0 0,1 0 0,0 0 0,-1 0 0,1 0 0,-1 0 0,1 1 0,-1-1 0,0 0 0,0 0 0,0 0 0,0 1 0,-1-1 0,1 0 0,-1 0 0,1 0 0,-1 0 0,-1 4 0,0-4-88,0 0 1,0 0-1,0 0 1,0 0-1,0 0 1,-1 0-1,1 0 1,0-1-1,-1 1 1,0-1-1,1 0 1,-1 0-1,0 0 1,0 0-1,0 0 1,1 0-1,-5-1 1,-20 4-6744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3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107 142 24575,'4'-1'0,"-1"0"0,1 0 0,-1 0 0,0-1 0,0 1 0,1-1 0,-1 0 0,0 0 0,0 0 0,-1 0 0,1 0 0,2-4 0,31-32 0,-35 37 0,1 0 0,-1-1 0,0 1 0,0 0 0,0-1 0,0 1 0,0-1 0,0 0 0,0 1 0,0-1 0,-1 0 0,1 0 0,0 1 0,-1-1 0,0 0 0,1 0 0,-1 0 0,0 1 0,0-1 0,0 0 0,0 0 0,0 0 0,-1 0 0,1 0 0,-1 1 0,1-1 0,-1 0 0,1 0 0,-1 1 0,0-1 0,0 0 0,0 1 0,0-1 0,0 1 0,0-1 0,0 1 0,-1 0 0,1-1 0,0 1 0,-1 0 0,1 0 0,-4-2 0,2 2 0,-1-1 0,1 1 0,-1 0 0,1 0 0,-1 0 0,0 0 0,1 1 0,-1 0 0,0-1 0,1 1 0,-1 1 0,0-1 0,0 0 0,1 1 0,-1 0 0,1 0 0,-1 0 0,1 0 0,-1 1 0,1-1 0,-6 4 0,1 2 0,0 1 0,0 0 0,0 1 0,1-1 0,0 1 0,1 1 0,0-1 0,1 1 0,0 0 0,0 1 0,1-1 0,0 1 0,1 0 0,0-1 0,1 2 0,0-1 0,0 0 0,2 0 0,-1 0 0,3 23 0,0-28 0,-1 0 0,1 0 0,1-1 0,-1 1 0,1-1 0,0 1 0,0-1 0,0 0 0,1 0 0,0 0 0,7 6 0,2 1 0,1 0 0,24 14 0,-25-18 0,1 2 0,-2-1 0,19 19 0,-30-28-52,0 1-1,0 0 1,0 0-1,0 0 1,-1 0-1,1 0 1,0 0-1,0 0 1,-1 0-1,1 0 1,-1 0-1,1 1 1,-1-1-1,1 0 1,-1 0-1,0 1 1,1-1-1,-1 0 1,0 0-1,0 1 0,0-1 1,0 0-1,0 0 1,-1 1-1,1 1 1,-8 8-6774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3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0 284 24575,'29'-12'0,"-7"2"0,-7 5 0,0-1 0,-1 0 0,1 0 0,-1-2 0,0 1 0,19-16 0,-27 18 0,1-1 0,-1 1 0,0-1 0,-1-1 0,1 1 0,-1-1 0,0 0 0,-1 0 0,0-1 0,0 1 0,0-1 0,-1 0 0,4-16 0,-6 21 0,0 0 0,-1 0 0,1 0 0,-1 0 0,0 0 0,0 0 0,0 0 0,0 1 0,-1-1 0,1 0 0,-1 0 0,0 0 0,1 0 0,-2 0 0,1 0 0,0 1 0,0-1 0,-1 0 0,1 1 0,-1-1 0,0 1 0,0 0 0,0-1 0,0 1 0,0 0 0,0 0 0,-1 0 0,1 1 0,-1-1 0,1 1 0,-1-1 0,-5-1 0,5 2 0,-1 0 0,1 0 0,-1 0 0,1 1 0,-1-1 0,1 1 0,-1 0 0,0 0 0,1 0 0,-1 1 0,1-1 0,-1 1 0,1 0 0,-1 0 0,1 0 0,-1 0 0,1 1 0,0-1 0,0 1 0,-1 0 0,1 0 0,1 0 0,-1 0 0,0 1 0,0-1 0,-3 6 0,-4 6 0,1 0 0,0 1 0,1 0 0,1 1 0,1 0 0,0 0 0,1 0 0,0 1 0,2-1 0,0 1 0,0 0 0,2 0 0,0 1 0,1-1 0,4 29 0,-3-43 0,-1 1 0,1 0 0,0 0 0,1 0 0,-1-1 0,1 1 0,0 0 0,-1-1 0,1 0 0,1 1 0,-1-1 0,0 0 0,1 0 0,0 0 0,0-1 0,0 1 0,0 0 0,0-1 0,0 0 0,1 0 0,-1 0 0,1 0 0,-1-1 0,1 1 0,0-1 0,-1 0 0,1 0 0,0 0 0,8 0 0,7 1 0,0 0 0,1-2 0,-1 0 0,34-6 0,-47 5-80,0 0 0,0-1-1,0 0 1,-1 0 0,1 0-1,-1-1 1,1 0 0,-1 0-1,0 0 1,0-1 0,0 1 0,-1-1-1,1 0 1,-1-1 0,0 1-1,6-10 1,2-5-6746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1:57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2511 0 24575,'-5'2'0,"0"1"0,-1-1 0,1 1 0,0 0 0,0 0 0,0 0 0,1 1 0,-1 0 0,1 0 0,0 0 0,0 0 0,-4 5 0,-3 3 0,-4 4 0,1 1 0,1 1 0,1 0 0,1 0 0,0 2 0,-9 21 0,8-15 0,-2 0 0,-28 41 0,29-49 0,0 0 0,2 1 0,0 1 0,2 0 0,-14 40 0,-19 108 0,22-77 0,4-35 0,-3-1 0,-34 72 0,18-39 0,21-51 0,-31 61 0,-4 1 0,35-68 0,0-1 0,-2-1 0,-26 36 0,34-54 0,1 1 0,0 0 0,1 0 0,-5 15 0,-22 39 0,12-31 0,1 1 0,-23 61 0,29-61 0,-2 0 0,-42 67 0,23-49 0,22-32 0,-2 0 0,-29 34 0,28-36 0,1 0 0,1 1 0,1 0 0,-16 35 0,-24 39 0,-25 24 0,27-37 0,-68 81 0,90-126 0,-26 46 0,35-51 0,-2 0 0,-45 51 0,47-60 0,-26 37 0,-12 15 0,43-57 0,2 0 0,0 0 0,-16 33 0,19-31 0,-1-1 0,-2 0 0,-24 30 0,-44 50 0,51-60 0,-36 36 0,-234 223 0,271-277 0,26-20 0,-1 1 0,1 0 0,0 0 0,0 0 0,-1 1 0,2-1 0,-1 1 0,0 0 0,0 0 0,1-1 0,-1 2 0,-2 3 0,5-6 0,0-1 0,0 0 0,0 0 0,0 1 0,0-1 0,0 0 0,0 0 0,0 1 0,0-1 0,0 0 0,0 1 0,0-1 0,0 0 0,0 0 0,0 1 0,0-1 0,0 0 0,0 0 0,0 1 0,0-1 0,0 0 0,0 0 0,0 1 0,1-1 0,-1 0 0,0 0 0,0 1 0,0-1 0,0 0 0,1 0 0,-1 0 0,0 1 0,0-1 0,0 0 0,1 0 0,-1 0 0,0 0 0,1 1 0,14-1 0,15-9 0,17-10 0,56-34 0,-65 32 0,2 1 0,52-18 0,-85 35 0,0 2 0,-1-1 0,1-1 0,-1 1 0,1-1 0,-1 0 0,11-8 0,-78 31 0,-288 167 0,347-185 0,0-1 0,-1 1 0,1-1 0,-1 0 0,1 0 0,-1 0 0,1 0 0,-1-1 0,0 1 0,1-1 0,-1 1 0,0-1 0,1 0 0,-1 0 0,0 0 0,1 0 0,-1-1 0,0 1 0,-3-1 0,4-1 0,0 1 0,0-1 0,0 1 0,0-1 0,0 0 0,1 1 0,-1-1 0,0 0 0,1 0 0,0 0 0,-1-1 0,1 1 0,0 0 0,0 0 0,0-1 0,0 1 0,0-1 0,1 1 0,-1-1 0,1 1 0,0-4 0,-3-13-105,1 0 0,1 0 0,1 0 0,0 0 0,2 0 0,0 0 0,1 1 0,1-1 0,1 1 0,0-1 0,2 1 0,16-34 0,-12 33-6721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4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 24575,'0'495'0,"-2"-605"0,5-131 0,-2 232 0,0 0 0,1 1 0,0-1 0,1 0 0,0 1 0,0 0 0,0 0 0,1 0 0,1 0 0,-1 1 0,1-1 0,0 1 0,1 0 0,0 1 0,0-1 0,0 1 0,1 1 0,0-1 0,0 1 0,0 0 0,1 0 0,10-4 0,-17 8 0,1 1 0,-1-1 0,1 1 0,0 0 0,-1-1 0,1 1 0,0 0 0,0 0 0,-1 0 0,1 0 0,0 0 0,-1 0 0,1 0 0,0 1 0,0-1 0,-1 1 0,1-1 0,-1 1 0,1 0 0,-1 0 0,1-1 0,-1 1 0,3 2 0,-2 0 0,1-1 0,-1 1 0,0 0 0,-1 0 0,1 0 0,0 0 0,-1 0 0,0 0 0,1 0 0,-1 1 0,0 4 0,2 10 0,0 1 0,-2 0 0,-1 29 0,-1-37 0,-3 214-1365,3-193-5461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4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226 102 24575,'0'-8'0,"-1"1"0,0 0 0,0 0 0,0 0 0,0 0 0,-1 0 0,-1 1 0,1-1 0,-4-7 0,5 12 0,0 1 0,0-1 0,0 0 0,0 1 0,-1-1 0,1 1 0,0 0 0,0 0 0,-1-1 0,1 1 0,-1 0 0,1 0 0,-1 0 0,0 0 0,1 0 0,-1 1 0,0-1 0,1 1 0,-1-1 0,0 1 0,0-1 0,0 1 0,0 0 0,1 0 0,-1 0 0,0 0 0,0 0 0,0 0 0,0 0 0,1 1 0,-1-1 0,0 1 0,0-1 0,1 1 0,-1 0 0,0 0 0,1 0 0,-1 0 0,0 0 0,-1 1 0,-1 1 0,-1 0 0,1 1 0,0-1 0,1 1 0,-1 0 0,0 0 0,1 0 0,0 0 0,0 0 0,0 1 0,1-1 0,0 1 0,-1 0 0,-1 6 0,-1 8 0,1 0 0,-4 32 0,-2 12 0,7-55 0,2 0 0,-1 1 0,1-1 0,0 0 0,0 0 0,1 1 0,2 14 0,-2-21 0,1 1 0,0-1 0,0 0 0,-1 1 0,2-1 0,-1 0 0,0 0 0,0 0 0,1 0 0,-1 0 0,1 0 0,-1 0 0,1-1 0,0 1 0,0 0 0,0-1 0,0 0 0,0 1 0,0-1 0,0 0 0,0 0 0,1 0 0,-1 0 0,0 0 0,1-1 0,-1 1 0,0-1 0,1 0 0,-1 1 0,4-1 0,-2 0 0,1 0 0,-1-1 0,0 1 0,0-1 0,0 0 0,0 0 0,-1 0 0,1 0 0,0-1 0,0 0 0,-1 0 0,1 0 0,-1 0 0,1 0 0,-1 0 0,0-1 0,0 0 0,0 0 0,0 0 0,-1 0 0,1 0 0,-1 0 0,1-1 0,-1 1 0,3-8 0,4-8 0,-1-1 0,-1 1 0,7-36 0,-12 47 0,5-26 0,5-65 0,-14 363 0,3-141 0,1-100 0,0-1 0,1 0 0,9 28 0,-6-24 0,6 49 0,-12-66 0,3 20 0,-2 1 0,-1 0 0,-1-1 0,-9 53 0,9-76 0,0 0 0,-1-1 0,0 1 0,0 0 0,0-1 0,0 1 0,-1-1 0,0 0 0,0 0 0,-1 0 0,1 0 0,-1-1 0,0 1 0,0-1 0,0 0 0,-1 0 0,0-1 0,1 1 0,-1-1 0,-1 0 0,1 0 0,0-1 0,-1 1 0,1-1 0,-1 0 0,0-1 0,1 1 0,-1-1 0,0-1 0,-9 1 0,9-1 5,0 0-1,0-1 0,0 0 0,0 0 1,0 0-1,0-1 0,0 0 0,0 0 1,1 0-1,-1-1 0,1 0 1,-1 0-1,1 0 0,0-1 0,1 1 1,-1-1-1,0-1 0,1 1 1,0 0-1,0-1 0,1 0 0,-1 0 1,1 0-1,0-1 0,0 1 0,1-1 1,-4-11-1,1 5-118,1 0 0,1-1-1,0 0 1,1 0 0,0 0 0,1 1-1,1-1 1,0 0 0,0 0 0,2 0-1,-1 0 1,5-16 0,3 5-6712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5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1 277 24575,'6'-2'0,"-1"0"0,0-1 0,1 1 0,-1-1 0,0 0 0,0-1 0,-1 1 0,1-1 0,-1 0 0,1 0 0,-1 0 0,4-7 0,4-1 0,37-26 0,-37 31 0,-1-1 0,-1 0 0,1 0 0,17-21 0,-26 27 0,0-2 0,0 1 0,0 0 0,0 0 0,-1 0 0,1-1 0,-1 1 0,0-1 0,0 1 0,0-1 0,0 0 0,-1 1 0,1-1 0,-1 0 0,0 0 0,0 1 0,0-1 0,-1 0 0,1 1 0,-1-1 0,0 0 0,-2-5 0,3 8 0,-1-1 0,1 1 0,0-1 0,-1 1 0,1-1 0,-1 1 0,0-1 0,1 1 0,-1 0 0,0-1 0,0 1 0,0 0 0,0-1 0,0 1 0,0 0 0,0 0 0,0 0 0,-1 0 0,1 0 0,0 0 0,-1 1 0,1-1 0,-1 0 0,1 1 0,0-1 0,-1 1 0,0-1 0,1 1 0,-1 0 0,1-1 0,-1 1 0,1 0 0,-1 0 0,1 0 0,-1 0 0,0 1 0,1-1 0,-1 0 0,1 1 0,-1-1 0,1 1 0,-1-1 0,1 1 0,0 0 0,-1-1 0,1 1 0,0 0 0,-1 0 0,-1 2 0,-4 3 0,1-1 0,-1 1 0,1 0 0,1 1 0,-1-1 0,1 1 0,-8 15 0,7-10 0,2 1 0,-1 0 0,2 0 0,-1 0 0,2 0 0,-2 27 0,3-10 0,5 60 0,-4-87 4,1 1-1,-1-1 0,1 1 1,-1-1-1,1 0 0,0 1 1,1-1-1,-1 0 0,0 0 1,1 0-1,0 0 0,-1 0 0,1 0 1,1 0-1,-1 0 0,0-1 1,0 1-1,1-1 0,0 0 1,-1 0-1,1 0 0,0 0 1,0 0-1,0-1 0,0 1 1,0-1-1,1 0 0,-1 0 1,0 0-1,1 0 0,-1 0 1,1-1-1,-1 0 0,0 1 1,5-2-1,-2 1-81,1 0 0,-1-1 0,0 0-1,0-1 1,0 0 0,0 1 0,0-2 0,0 1 0,0-1-1,-1 0 1,1 0 0,-1 0 0,0-1 0,0 0 0,0 0-1,0 0 1,-1-1 0,6-7 0,3-9-6748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5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24575,'-2'42'0,"-14"80"0,8-78 0,-3 75 0,11-24 0,29-188 0,-25 62 0,2 1 0,0 0 0,2 0 0,2 1 0,0 0 0,2 0 0,27-46 0,-38 73 5,0-1 0,1 1 0,-1 0 0,1 0 0,0 0 0,-1 0 0,1 0 0,0 0 0,0 1 0,0-1 0,1 1 0,-1-1 0,0 1 0,1 0 0,-1 0 0,0 0 0,1 0 0,-1 0 0,1 1 0,0-1 0,-1 1 0,1 0 0,4-1 0,-4 2-88,1 0 1,-1 0-1,0 0 1,0 1-1,0-1 1,0 1-1,0-1 1,0 1-1,0 0 1,0 0-1,-1 1 1,1-1-1,-1 0 1,1 1-1,-1 0 1,0-1-1,3 6 1,7 12-6744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7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24575,'0'5'0,"-1"1"0,0-1 0,-1 0 0,1 0 0,-1 0 0,-3 7 0,-5 17 0,-10 42 0,12-45 0,1 1 0,1 0 0,-4 42 0,6 8 0,9 99 0,-5-171 0,1 0 0,0 0 0,0 1 0,0-1 0,1 0 0,-1 0 0,1 0 0,0 0 0,1 0 0,-1-1 0,1 1 0,0-1 0,0 1 0,0-1 0,1 0 0,-1 0 0,1-1 0,6 5 0,-7-6 0,1 0 0,-1 0 0,1-1 0,-1 0 0,1 0 0,0 0 0,0 0 0,-1 0 0,1-1 0,0 0 0,0 0 0,0 0 0,0 0 0,0 0 0,-1-1 0,1 0 0,0 1 0,0-2 0,-1 1 0,1 0 0,-1-1 0,1 1 0,-1-1 0,0 0 0,6-4 0,3-3 0,-1-1 0,0 0 0,-1-1 0,0 0 0,0-1 0,-1 0 0,11-21 0,20-24 0,-31 46 0,-2-1 0,1 0 0,-1-1 0,-1 1 0,0-1 0,-1 0 0,7-27 0,-4-2 0,5-54 0,-11 77 0,7-17 0,0 26 0,-9 10 0,1 1 0,-1-1 0,1 0 0,-1 1 0,1-1 0,-1 1 0,1-1 0,-1 1 0,1-1 0,-1 1 0,1-1 0,-1 1 0,0 0 0,1-1 0,-1 1 0,0 0 0,0-1 0,1 1 0,-1 0 0,0-1 0,0 1 0,0 0 0,0 0 0,6 35 0,-1-1 0,-3 1 0,0 0 0,-6 57 0,1-6 0,2-56-119,3 53 369,-2-78-386,1 1 0,1-1 0,-1 0 0,1 1 0,0-1 0,0 0 0,1 0 0,0 0 0,0 0 0,5 6 0,6 4-6690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7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24575,'0'581'-1365,"0"-550"-5461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7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24575,'6'0'0,"8"0"0,9 0 0,5 0 0,-1 6 0,0 2 0,3 0 0,1-2 0,-4-2-8191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9:01:38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37 24575,'-2'-15'0,"2"4"0,18 3 0,-6 7 0,-1 0 0,1 1 0,0 0 0,-1 0 0,1 2 0,-1-1 0,1 2 0,16 4 0,-10-1 0,0 1 0,0 0 0,0 2 0,21 13 0,-37-17 0,-11-2 0,-13-2 0,-7 0-118,15-2 14,0 1 0,0 0 0,0 1 0,0 1 0,0 0 0,1 1 1,-1 1-1,1 0 0,-1 0 0,1 1 0,-19 11 0,13-3-6722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1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0 574 24575,'2'-10'0,"-1"1"0,2-1 0,-1 1 0,1 0 0,1 0 0,0 0 0,0 1 0,0-1 0,1 1 0,1 0 0,7-10 0,20-35 0,4-21 0,-3-1 0,24-85 0,-50 133 0,19-42 0,-25 77 0,0 1 0,0-1 0,-1 0 0,0 17 0,-3 76 0,3 97 0,5-164-91,2 0 0,1 0-1,2-1 1,1-1 0,2 0 0,20 36-1,-19-38-634,-2-4-6100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2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874 116 24575,'-7'-2'0,"1"0"0,0 0 0,-1 0 0,1-1 0,1 0 0,-1 0 0,-9-7 0,2 3 0,-12-5 0,-1 1 0,0 2 0,-1 1 0,-35-7 0,30 8 0,-11-1 0,0 2 0,0 3 0,0 1 0,-1 2 0,-53 7 0,82-5 0,1 1 0,0 1 0,-1 0 0,1 1 0,1 0 0,-1 1 0,1 1 0,0 0 0,1 1 0,-1 0 0,2 1 0,-1 1 0,1-1 0,1 2 0,0-1 0,0 2 0,1-1 0,0 1 0,1 1 0,1-1 0,0 1 0,0 1 0,1-1 0,1 1 0,0 0 0,1 0 0,1 0 0,0 1 0,1 0 0,0 17 0,5 296 0,0-304 0,1 0 0,2 0 0,0-1 0,18 44 0,51 85 0,-25-55 0,-34-69 0,1-1 0,1-1 0,1-1 0,1 0 0,1-2 0,2 0 0,0-2 0,1 0 0,1-2 0,37 23 0,-39-30 0,0-2 0,0 0 0,0-1 0,1-2 0,1 0 0,-1-2 0,1 0 0,0-2 0,48 0 0,-47-2 0,2 0 0,-1-1 0,46-7 0,-63 5 0,-1 0 0,0 0 0,-1-1 0,1-1 0,0 1 0,-1-1 0,0-1 0,0 0 0,0 0 0,0 0 0,12-12 0,-2 0 0,0 0 0,-1-1 0,-1-1 0,0-1 0,-2 0 0,0-1 0,-2 0 0,0-1 0,15-38 0,-17 28 0,-1 0 0,-2 0 0,-1-1 0,-1 0 0,0-54 0,-4 15 0,-5-111 0,1 165 0,0 1 0,-1 0 0,-1-1 0,0 1 0,-2 1 0,0-1 0,-1 1 0,0 1 0,-1-1 0,-19-22 0,-10-9 0,-81-73 0,64 66 0,-8 8-1365,46 32-5461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0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1660 3638 24575,'-34'0'0,"-1"-2"0,1-2 0,-50-11 0,9 0 0,22 4 0,-1-2 0,-50-20 0,-11-18 0,-125-76 0,220 115 0,-27-17 0,-66-55 0,90 62 0,0-2 0,2 0 0,0-1 0,-27-45 0,35 51 0,-77-110 0,-75-115 0,134 195 0,17 29 0,1-2 0,1 1 0,1-2 0,-9-23 0,-16-59 0,-25-81 0,47 134 0,2-2 0,2 0 0,3 0 0,0-70 0,9-337 0,1 427 0,1-1 0,2 1 0,2 0 0,21-61 0,-20 71 0,1 1 0,0 1 0,2 0 0,0 0 0,2 1 0,0 1 0,2 0 0,0 1 0,24-23 0,-24 25 0,-2 0 0,20-30 0,-20 26 0,32-36 0,4 8 0,-30 32 0,0-2 0,-2 0 0,28-39 0,0 4 0,-10 13 0,-13 11 0,1 1 0,1 0 0,2 2 0,0 1 0,61-43 0,-61 50 0,-1-1 0,28-29 0,-29 26 0,0 1 0,30-21 0,9-5 0,-51 36 0,1 0 0,1 1 0,0 1 0,27-14 0,-41 24 0,0-1 0,-1 1 0,1-1 0,0 1 0,0-1 0,0 1 0,0 0 0,0-1 0,0 1 0,0 0 0,0 0 0,0 0 0,0-1 0,0 1 0,0 0 0,-1 0 0,1 1 0,0-1 0,0 0 0,0 0 0,0 0 0,0 1 0,1 0 0,-1-1 0,-1 1 0,0 0 0,1 0 0,-1 0 0,0 0 0,0 0 0,0-1 0,0 1 0,0 0 0,0 0 0,0 0 0,0 0 0,0 0 0,-1 0 0,1-1 0,0 1 0,-1 0 0,1 0 0,0 0 0,-1 0 0,-32 54 0,27-47 0,-14 28 0,2 0 0,-27 75 0,15-35 0,7-14 0,13-32 0,-20 41 0,66-150 0,-23 47 0,1 1 0,2 1 0,32-47 0,-7 18 0,-25 36 0,33-39 0,-11 14 0,-36 45 0,1-1 0,-1 0 0,0 0 0,0 0 0,0 0 0,0 0 0,-1 0 0,1 0 0,-1 0 0,0-1 0,0-5 0,-1 8 0,-1 1 0,0-1 0,0 0 0,1 1 0,-1-1 0,0 1 0,0-1 0,0 1 0,-1-1 0,1 1 0,0 0 0,0-1 0,-1 1 0,1 0 0,-1 0 0,1 0 0,-1 0 0,0 0 0,1 1 0,-1-1 0,0 0 0,1 1 0,-1-1 0,0 1 0,0 0 0,1-1 0,-1 1 0,-2 0 0,-60-3 0,55 3 0,-46-1 0,-182 7 0,208 0-1365,7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1 149 24575,'0'-2'0,"1"0"0,-1 0 0,1 0 0,-1 0 0,1-1 0,0 1 0,0 0 0,0 0 0,0 0 0,0 0 0,1 1 0,-1-1 0,1 0 0,-1 1 0,1-1 0,3-2 0,33-24 0,-27 21 0,9-4 0,0 0 0,1 1 0,0 1 0,1 1 0,-1 1 0,1 0 0,1 2 0,-1 1 0,1 1 0,0 1 0,0 0 0,0 2 0,23 3 0,-43-3 0,0 0 0,0 0 0,0 1 0,1 0 0,-1 0 0,0-1 0,0 2 0,0-1 0,0 0 0,-1 1 0,1-1 0,0 1 0,-1 0 0,1 0 0,-1 0 0,1 0 0,-1 0 0,0 1 0,0-1 0,0 1 0,0-1 0,0 1 0,-1 0 0,1 0 0,-1-1 0,0 1 0,0 0 0,2 5 0,-3-3 0,1 1 0,-1-1 0,1 1 0,-1-1 0,-1 1 0,1-1 0,-1 0 0,0 1 0,0-1 0,-1 0 0,1 0 0,-1 1 0,-1-1 0,1-1 0,0 1 0,-4 5 0,-31 42 0,-2-1 0,-90 88 0,126-137 0,1 0 0,0 0 0,0 0 0,0 1 0,0-1 0,0 1 0,0-1 0,0 1 0,1 0 0,-3 5 0,4-8 0,0 1 0,0-1 0,0 1 0,0-1 0,0 1 0,0-1 0,1 0 0,-1 1 0,0-1 0,0 1 0,0-1 0,0 0 0,1 1 0,-1-1 0,0 0 0,0 1 0,1-1 0,-1 0 0,0 1 0,1-1 0,-1 0 0,0 1 0,1-1 0,-1 0 0,0 0 0,1 0 0,0 1 0,25 4 0,163-5 0,-86-3 0,-83 2 12,-1-1-1,1-1 1,27-9-1,1 1-1422,-22 7-5415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948 37 24575,'-21'-1'0,"-1"-1"0,0-1 0,-29-9 0,26 6 0,-51-6 0,39 12 0,0 1 0,1 2 0,-1 2 0,1 1 0,0 2 0,1 1 0,-1 2 0,2 1 0,0 2 0,-47 26 0,61-28 0,-1 1 0,2 1 0,0 1 0,1 0 0,0 1 0,1 1 0,1 1 0,0 0 0,2 1 0,0 1 0,1 0 0,1 1 0,-11 28 0,13-28 0,2 0 0,0 0 0,1 1 0,2 0 0,0 0 0,-3 31 0,8-43 0,-1 1 0,1-1 0,1 1 0,0-1 0,0 0 0,1 1 0,1-1 0,-1 0 0,2 0 0,-1-1 0,1 1 0,1-1 0,0 1 0,0-1 0,1-1 0,7 10 0,7 3 0,0 0 0,2-2 0,1 0 0,0-2 0,1 0 0,38 19 0,165 64 0,-204-91 0,9 4 0,1-2 0,0-1 0,1-2 0,0-1 0,0-2 0,1-1 0,34 0 0,-52-4 0,-1 0 0,1-2 0,-1 0 0,0 0 0,20-7 0,-29 7 0,-1 0 0,1-1 0,-1 0 0,0-1 0,0 1 0,0-1 0,-1 0 0,1-1 0,-1 1 0,0-1 0,0 0 0,-1 0 0,1-1 0,-1 1 0,3-7 0,6-11 0,-2 0 0,-1-1 0,-1 0 0,0 0 0,-2-1 0,-1 0 0,4-38 0,-4-15 0,-3-88 0,-4 143 0,1 10 0,-1-1 0,-1 1 0,0 0 0,-1 0 0,0 0 0,-1 1 0,-1-1 0,0 1 0,0 0 0,-1 0 0,-1 1 0,0-1 0,-9-10 0,-2 1 0,-1 0 0,-1 1 0,-1 2 0,0 0 0,-27-17 0,1-1-1365,30 19-5461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0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0 117 24575,'0'-5'0,"0"1"0,1 0 0,-1 0 0,1 0 0,0-1 0,0 1 0,0 0 0,1 0 0,-1 0 0,1 0 0,0 1 0,0-1 0,0 0 0,1 1 0,-1-1 0,1 1 0,0 0 0,5-5 0,-2 3 0,0 1 0,1 0 0,-1 1 0,1 0 0,-1 0 0,1 0 0,0 0 0,0 1 0,1 1 0,9-2 0,-5 1 0,0 1 0,1 0 0,-1 1 0,0 0 0,1 1 0,-1 1 0,0 0 0,1 0 0,-1 1 0,-1 1 0,1 0 0,0 1 0,10 6 0,-14-6 0,0 0 0,-1 1 0,0 0 0,0 0 0,0 1 0,-1-1 0,0 1 0,-1 1 0,1-1 0,-1 1 0,-1 0 0,1 0 0,-1 1 0,3 11 0,-5-14 0,-1 0 0,0 1 0,0-1 0,0 1 0,-1-1 0,0 0 0,-1 1 0,1-1 0,-1 1 0,0-1 0,-1 0 0,1 0 0,-1 1 0,-1-1 0,1 0 0,-1-1 0,0 1 0,0 0 0,-1-1 0,1 0 0,-6 6 0,-2 1 0,-1 0 0,1-1 0,-2-1 0,0 0 0,0-1 0,-24 13 0,0-4 0,-51 18 0,103-41 0,0 2 0,0-1 0,0 2 0,1 0 0,-1 1 0,0 0 0,1 1 0,-1 1 0,0 1 0,17 3 0,-25-4 0,-1 0 0,1 1 0,-1 0 0,0 0 0,0 0 0,0 1 0,0 0 0,0 0 0,0 0 0,-1 1 0,0 0 0,1 0 0,-1 0 0,-1 1 0,1-1 0,-1 1 0,0 0 0,0 1 0,0-1 0,-1 1 0,1 0 0,-2-1 0,1 1 0,0 0 0,-1 1 0,0-1 0,-1 0 0,2 10 0,-3-9 0,1 0 0,-1 1 0,0-1 0,-1 0 0,0 1 0,0-1 0,0 0 0,-1 0 0,0 0 0,-1 0 0,1 0 0,-1-1 0,-1 1 0,1-1 0,-1 1 0,0-1 0,-1 0 0,1-1 0,-1 1 0,0-1 0,-1 0 0,1 0 0,-1-1 0,0 0 0,0 0 0,0 0 0,-1 0 0,1-1 0,-13 4 0,-4 2-227,-2-2-1,1 0 1,-1-2-1,0 0 1,-30 1-1,24-5-6598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1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1022 387 24575,'1'-24'0,"-2"0"0,0 0 0,-2 0 0,-6-28 0,6 44 0,1 0 0,-2 0 0,1 0 0,-1 0 0,0 0 0,0 1 0,-1-1 0,0 1 0,-1 0 0,1 1 0,-1-1 0,-1 1 0,1 0 0,-15-9 0,6 6 0,-1 0 0,0 1 0,0 0 0,-1 2 0,0 0 0,0 1 0,0 0 0,-1 2 0,-24-3 0,-40-8 0,50 7 0,-1 1 0,-39 0 0,61 5 0,0 0 0,1 1 0,-1 0 0,0 1 0,0 1 0,0-1 0,1 2 0,-1 0 0,1 0 0,0 0 0,0 1 0,0 1 0,0 0 0,1 0 0,0 1 0,0 0 0,0 1 0,1 0 0,-13 13 0,-18 27 0,3 0 0,2 3 0,2 0 0,2 2 0,-35 84 0,52-100 0,0 0 0,3 1 0,1 0 0,1 1 0,3 0 0,1 0 0,1 0 0,3 1 0,7 72 0,-5-98 0,0-1 0,0 0 0,1 1 0,1-1 0,0 0 0,1-1 0,0 1 0,1-1 0,0 0 0,15 20 0,4-2 0,1-1 0,36 32 0,-8-10 0,-41-38 0,1 0 0,1-1 0,0 0 0,0-2 0,1 0 0,1 0 0,-1-2 0,1 0 0,0-1 0,27 6 0,-16-6 0,1-1 0,0-2 0,0-1 0,0-1 0,53-5 0,-72 2 0,0 0 0,0-1 0,0 0 0,-1-1 0,1 0 0,-1 0 0,0-1 0,0 0 0,0-1 0,-1 0 0,0 0 0,0-1 0,-1 0 0,1 0 0,-1 0 0,11-17 0,6-12 0,-2 0 0,32-69 0,-31 57 0,23-45 0,51-148 0,-85 204 0,-1 1 0,-3-2 0,-1 1 0,-1-1 0,-2 0 0,-2 0 0,-4-57 0,-5 61 0,-1 0 0,-1 1 0,-2 0 0,-1 0 0,-2 1 0,-1 1 0,-20-30 0,6 18-1365,14 28-5461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24575,'2'32'0,"1"1"0,1-1 0,2 0 0,1 0 0,2-1 0,1 0 0,1 0 0,17 31 0,109 257 0,-129-302-227,0 0-1,-1 1 1,-1 0-1,-1 0 1,6 33-1,-12-33-6598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24575,'0'-1'0,"1"0"0,-1-1 0,1 1 0,-1-1 0,1 1 0,-1 0 0,1 0 0,0-1 0,0 1 0,0 0 0,0 0 0,0 0 0,0 0 0,0 0 0,0 0 0,0 0 0,0 0 0,0 0 0,1 1 0,-1-1 0,0 0 0,1 1 0,-1-1 0,0 1 0,1-1 0,2 1 0,43-9 0,-43 9 0,74-6 0,88 6 0,-84 1 0,-76-1 0,1 0 0,0 0 0,0 1 0,0 0 0,0 0 0,0 1 0,-1-1 0,1 2 0,10 4 0,-13-5 0,-1 1 0,1 0 0,-1-1 0,0 2 0,0-1 0,0 0 0,0 1 0,0-1 0,-1 1 0,1 0 0,-1 0 0,0 0 0,-1 0 0,1 0 0,2 9 0,5 17 0,0 1 0,-3 1 0,0 0 0,2 47 0,-5-41 60,13 65 0,-8-66-803,4 66 1,-11-69-6084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24575,'2'24'0,"0"0"0,2-1 0,8 34 0,-5-29 0,-1 0 0,1 28 0,-4 224 42,-5-154-1449,2-92-5419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0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1 24575,'-2'6'0,"-1"0"0,1 0 0,-1 0 0,0-1 0,-1 1 0,0-1 0,0 1 0,0-1 0,0 0 0,-1-1 0,0 1 0,-6 4 0,-3 4 0,-171 173 0,150-160 0,29-22 0,-1 0 0,1 1 0,1-1 0,-1 1 0,1 0 0,-10 12 0,14-16 0,0 1 0,1 0 0,-1 0 0,0-1 0,1 1 0,-1 0 0,1 0 0,0 0 0,0 0 0,-1 0 0,1-1 0,0 1 0,1 0 0,-1 0 0,0 0 0,0 0 0,1 0 0,-1-1 0,1 1 0,0 0 0,0 0 0,-1-1 0,1 1 0,0 0 0,0-1 0,0 1 0,1-1 0,-1 1 0,0-1 0,1 0 0,-1 1 0,3 0 0,6 6 0,1 0 0,0 0 0,1-2 0,0 1 0,0-1 0,0-1 0,1 0 0,24 5 0,26 12 0,27 21 0,-51-23 0,61 22 0,-69-34-1365,-2-2-5461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1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24575,'2'88'0,"-5"104"0,-16-92 0,12-75 0,2 1 0,-3 30 0,6 2 0,2-38 0,0 1 0,-2 0 0,0-1 0,-2 1 0,0-1 0,-8 23 0,12-43 0,0 0 0,1 1 0,-1-1 0,0 0 0,0 0 0,0 0 0,0 0 0,0 1 0,0-1 0,0 0 0,0 0 0,0 0 0,0 0 0,-1 1 0,1-1 0,0 0 0,0 0 0,0 0 0,0 0 0,0 1 0,0-1 0,0 0 0,0 0 0,0 0 0,0 0 0,-1 0 0,1 1 0,0-1 0,0 0 0,0 0 0,0 0 0,0 0 0,-1 0 0,1 0 0,0 0 0,0 0 0,0 0 0,0 0 0,-1 0 0,1 0 0,0 0 0,0 0 0,0 0 0,0 0 0,-1 0 0,1 0 0,0 0 0,0 0 0,0 0 0,0 0 0,-1 0 0,1 0 0,0 0 0,0 0 0,0 0 0,0 0 0,0 0 0,-1 0 0,1 0 0,0 0 0,0-1 0,0 1 0,0 0 0,-5-17 0,2-23 0,6 11 0,13-48 0,-10 48 0,7-52 0,-11-138 0,-3 157 0,1 60 0,0-1 0,0 1 0,0-1 0,1 1 0,-1-1 0,0 0 0,1 1 0,0-1 0,-1 1 0,1 0 0,2-4 0,-3 6 0,0-1 0,1 1 0,-1-1 0,1 1 0,-1 0 0,1-1 0,-1 1 0,0 0 0,1-1 0,-1 1 0,1 0 0,0 0 0,-1-1 0,1 1 0,-1 0 0,1 0 0,-1 0 0,1 0 0,-1 0 0,1 0 0,0 0 0,-1 0 0,1 0 0,-1 0 0,1 0 0,-1 0 0,1 0 0,-1 0 0,1 0 0,0 1 0,5 2 0,0 1 0,-1 0 0,0 0 0,1 0 0,-2 0 0,9 10 0,10 14 0,-2 0 0,30 52 0,-41-63 0,2 3 0,-3-2 0,2 0 0,0 0 0,2-1 0,0 0 0,0-1 0,1 0 0,30 24 0,-43-40 0,0 1 0,-1 0 0,1-1 0,0 1 0,0-1 0,0 1 0,0-1 0,0 1 0,0-1 0,0 0 0,0 1 0,0-1 0,0 0 0,0 0 0,0 0 0,0 0 0,1 0 0,-1 0 0,0 0 0,0 0 0,0 0 0,0 0 0,0-1 0,0 1 0,0 0 0,0-1 0,0 1 0,0-1 0,1 0 0,0-1 0,0 0 0,-1 0 0,1 0 0,-1-1 0,0 1 0,1 0 0,-1-1 0,0 1 0,0-1 0,-1 1 0,2-6 0,1-9 0,-1-1 0,0-32 0,-2 44 0,0-2 0,0-26 0,1 1 0,7-36 0,-7 60 0,1 1 0,0-1 0,1 1 0,0-1 0,0 1 0,0 0 0,1 0 0,1 0 0,-1 1 0,1 0 0,0-1 0,1 2 0,7-9 0,-11 13 0,-1 1 0,1-1 0,0 1 0,-1-1 0,1 1 0,0 0 0,0 0 0,0 0 0,0 0 0,0 0 0,0 0 0,0 0 0,0 0 0,0 1 0,0-1 0,0 1 0,0 0 0,1 0 0,-1 0 0,0 0 0,0 0 0,4 0 0,-4 2 0,0-1 0,0 0 0,0 0 0,0 1 0,-1-1 0,1 1 0,0 0 0,-1-1 0,1 1 0,-1 0 0,1 0 0,-1 0 0,0 0 0,0 0 0,0 0 0,0 0 0,1 3 0,2 10 0,0 0 0,-1 0 0,-1 0 0,0 0 0,0 17 0,-2-8 0,1 1 0,1-1 0,1 0 0,1 0 0,1 0 0,1-1 0,1 1 0,13 26 0,25 65-1365,-34-91-5461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4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24575,'6'2'0,"1"0"0,-1 1 0,0 0 0,0 1 0,-1-1 0,1 1 0,-1 0 0,0 0 0,0 1 0,0 0 0,0 0 0,3 6 0,6 2 0,4 7 0,-1 1 0,0 0 0,-2 1 0,0 1 0,-2 1 0,0 0 0,-2 0 0,0 1 0,8 33 0,61 176 0,-65-183 0,-7-25 0,-1-1 0,-1 1 0,5 51 0,-11-59 0,-1-13 0,1-1 0,0 0 0,0 0 0,0 1 0,0-1 0,0 0 0,1 0 0,0 1 0,0-1 0,0 0 0,1 0 0,1 5 0,-2-9 0,0 1 0,0-1 0,0 0 0,0 1 0,-1-1 0,1 0 0,0 0 0,0 0 0,0 0 0,0 0 0,0 0 0,-1 0 0,1 0 0,0 0 0,0 0 0,0 0 0,0 0 0,0-1 0,-1 1 0,1 0 0,0-1 0,0 1 0,0-1 0,-1 1 0,1-1 0,0 1 0,-1-1 0,1 1 0,0-1 0,-1 0 0,1 1 0,-1-1 0,1 0 0,-1 1 0,1-1 0,-1 0 0,1-1 0,21-31 0,-21 31 0,63-97 0,-32 50 0,35-68 0,-67 115 0,-2 6 0,-12 16 0,-15 33 0,-65 192 0,93-242 0,1 0 0,-1-1 0,0 1 0,0 0 0,0-1 0,0 1 0,-1-1 0,1 1 0,-1-1 0,1 1 0,-1-1 0,0 0 0,0 0 0,0 0 0,0 0 0,0 0 0,0-1 0,-1 1 0,1 0 0,-1-1 0,1 0 0,-1 0 0,1 1 0,-1-2 0,0 1 0,1 0 0,-1 0 0,-5 0 0,3-2 0,1 0 0,0 0 0,0 0 0,0 0 0,0 0 0,0-1 0,0 0 0,0 0 0,0 0 0,1 0 0,-1-1 0,1 1 0,-1-1 0,1 0 0,0 0 0,0 0 0,1 0 0,-6-7 0,-25-40 0,23 35 0,1 0 0,-2 1 0,0-1 0,-1 2 0,0 0 0,-1 1 0,0 0 0,-16-11 0,4 9-1365,2 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2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0 24575,'-7'0'0,"-1"0"0,1 1 0,0-1 0,-1 1 0,1 1 0,0-1 0,0 1 0,0 0 0,0 1 0,0 0 0,-8 4 0,11-4 0,1 0 0,-1 1 0,1-1 0,-1 1 0,1-1 0,0 1 0,0 0 0,1 0 0,-1 0 0,1 0 0,0 1 0,0-1 0,0 1 0,0-1 0,1 1 0,0 0 0,0 0 0,0 5 0,-2 10 24,1 1 0,1-1 0,0 1 0,6 36 0,-4-48-123,0-1 0,1 0 0,0 0 0,1 0 0,0 0 0,0 0 0,1 0 0,0-1 0,0 1 0,1-1 0,-1 0 0,2-1 0,-1 1 0,9 7 0,3 0-6727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30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973 43 24575,'-46'0'0,"0"2"0,0 1 0,-73 17 0,88-11 0,0 1 0,1 1 0,0 2 0,1 1 0,1 1 0,0 2 0,1 0 0,-26 23 0,-26 28 0,-81 90 0,65-60 0,85-87 0,0 0 0,1 1 0,1 0 0,0 1 0,1-1 0,0 2 0,1-1 0,0 1 0,1-1 0,1 1 0,0 1 0,1-1 0,0 1 0,0 20 0,2-26 0,0 1 0,1-1 0,1 1 0,0-1 0,0 0 0,1 0 0,0 1 0,0-1 0,1 0 0,0-1 0,1 1 0,0 0 0,0-1 0,1 0 0,0 0 0,0 0 0,1-1 0,0 0 0,1 0 0,-1 0 0,1-1 0,0 0 0,11 7 0,30 11 0,2-1 0,0-2 0,1-3 0,98 22 0,-90-23 0,-36-10 0,-1 0 0,43 5 0,45 9 0,-79-14 0,0 0 0,35 1 0,85 12 0,-100-11 0,70 3 0,431-11 0,-257-3 0,-256 4 0,0 2 0,50 11 0,-47-7 0,71 5 0,603-11 0,-343-5 0,1643 3 0,-1992-1 0,1-2 0,-1-1 0,33-8 0,-29 5 0,56-6 0,377 9 0,-237 7 0,1268-3 0,-1467-2 0,1 0 0,-1-2 0,29-8 0,-24 5 0,52-5 0,-38 8 0,0-1 0,44-13 0,-56 12 0,55-2 0,-58 6 0,1-1 0,42-10 0,-52 8 0,-5 2 0,0-1 0,0-1 0,-1 0 0,0 0 0,0-2 0,25-14 0,55-35 0,-11 7 0,-78 46 0,-1 0 0,0-1 0,0 0 0,0 1 0,-1-2 0,1 1 0,-1 0 0,0-1 0,-1 1 0,1-1 0,-1 0 0,1 0 0,0-6 0,3-7 0,-2-1 0,4-27 0,2-13 0,-7 50 0,-1 1 0,-1-1 0,1 0 0,-1 0 0,0 0 0,-1 1 0,0-1 0,-1 0 0,0 0 0,0 0 0,-1 1 0,0-1 0,0 1 0,-1-1 0,0 1 0,-1 0 0,0 0 0,0 0 0,0 0 0,-1 1 0,0 0 0,-1 0 0,0 0 0,0 1 0,-7-7 0,-11-7 0,0 1 0,-1 0 0,-1 2 0,-1 1 0,0 2 0,-1 0 0,0 2 0,-52-16 0,37 14 0,23 7 0,0 0 0,0 2 0,-34-5 0,-56-10 0,77 12 0,-65-5 0,-54-8 0,104 12 0,-74-4 0,98 13 0,-24-1 0,1-1 0,-92-18 0,99 13 0,1 2 0,-79 0 0,77 5 0,-1-2 0,-65-11 0,46 2 0,-1 2 0,-71 0 0,-127 11 0,90 1 0,113-3 0,26 2 0,0-2 0,0-1 0,1-2 0,-56-11 0,49 6 0,-1 1 0,-72-2 0,64 6 0,-60-11 0,32 3 0,0 3 0,-142 3 0,191 4 0,1-1 0,0-2 0,-35-9 0,30 6 0,-53-5 0,-183 12 0,-33-2 0,201-17 0,72 13 0,-1 1 0,-29-3 0,-406 5 0,237 5 0,-2476-2-1365,2666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1:46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 24575,'-1'13'0,"-1"-1"0,0 1 0,-1 0 0,-1-1 0,-6 17 0,-1 2 0,-105 304 0,90-292 0,19-33 0,0-1 0,1 2 0,0-1 0,-8 21 0,14-29 0,-1 0 0,1 0 0,-1 0 0,1 0 0,0-1 0,-1 1 0,1 0 0,0 0 0,0 0 0,1 0 0,-1 0 0,0 0 0,1 0 0,-1 0 0,1-1 0,-1 1 0,1 0 0,0 0 0,0-1 0,0 1 0,0 0 0,0-1 0,0 1 0,0-1 0,1 1 0,-1-1 0,0 0 0,1 1 0,-1-1 0,1 0 0,0 0 0,-1 0 0,1 0 0,3 1 0,43 17 0,1-2 0,1-2 0,0-3 0,103 13 0,-147-24 0,0 0 0,1 0 0,-1-1 0,0 0 0,1 0 0,-1-1 0,0 0 0,1 0 0,-1 0 0,10-5 0,-13 5 0,0-1 0,0 0 0,0 0 0,0 0 0,0 0 0,-1-1 0,1 1 0,-1-1 0,0 0 0,0 0 0,0 1 0,0-1 0,0-1 0,0 1 0,-1 0 0,0 0 0,1 0 0,-1-1 0,0 1 0,-1-1 0,1-3 0,3-25 0,-2-1 0,-2 1 0,-5-57 0,5 140 0,-2-1 0,-3 1 0,-17 78 0,14-79 0,2 1 0,2-1 0,5 86 0,0-75 0,-1-52-109,-1-3 13,1-1-1,0 1 1,0 0-1,1 0 0,-1 0 1,1-1-1,1 1 0,-1 0 1,1-1-1,0 1 0,0-1 1,4 8-1,3-5-6729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1:47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1174 410 24575,'-1'-8'0,"0"0"0,0 1 0,-1-1 0,0 0 0,-1 1 0,1-1 0,-1 1 0,-1 0 0,1 0 0,-1 0 0,-1 0 0,1 1 0,-7-8 0,-12-12 0,-45-40 0,32 33 0,26 23 0,-18-18 0,-62-48 0,79 69 0,-1 0 0,1 0 0,-1 1 0,0 1 0,-1 0 0,1 0 0,-1 1 0,0 1 0,-24-3 0,-27 1 0,0 3 0,-88 9 0,135-4 0,0 0 0,0 2 0,1 0 0,0 0 0,0 2 0,0 0 0,1 1 0,0 0 0,1 1 0,0 1 0,0 0 0,-19 19 0,9-5 0,0 2 0,1 0 0,2 2 0,0 0 0,-18 37 0,26-40 0,2 0 0,1 1 0,1 1 0,1-1 0,1 1 0,1 1 0,-3 45 0,7 203 0,5-145 0,-2-112 0,1 0 0,1 1 0,0-1 0,2 0 0,0-1 0,1 1 0,0-1 0,2 0 0,0 0 0,1-1 0,1 0 0,18 23 0,13 11 0,2-2 0,66 58 0,-105-103 0,14 12 0,2-1 0,0-1 0,1 0 0,0-2 0,0 0 0,43 15 0,-24-13 0,0-2 0,1-1 0,48 5 0,-57-11 0,1-1 0,-1-2 0,50-4 0,-71 1 0,0 0 0,0-1 0,0-1 0,0 0 0,0 0 0,-1-1 0,1 0 0,-1-1 0,0 0 0,0-1 0,-1 0 0,0-1 0,15-12 0,-10 3 0,0 0 0,-1 0 0,-1-1 0,17-32 0,33-82 0,-45 93 0,34-107 0,-20 50 0,-24 73 0,-1-1 0,0 0 0,-2 0 0,2-44 0,-8-99 0,-1 70 0,3 62 0,-1 0 0,-12-65 0,10 86 0,0 0 0,-1 0 0,-1 1 0,-1-1 0,1 1 0,-2 0 0,0 0 0,0 1 0,-1 0 0,-13-14 0,-100-94-1365,105 100-5461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1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0 574 24575,'2'-10'0,"-1"1"0,2-1 0,-1 1 0,1 0 0,1 0 0,0 0 0,0 1 0,0-1 0,1 1 0,1 0 0,7-10 0,20-35 0,4-21 0,-3-1 0,24-85 0,-50 133 0,19-42 0,-25 77 0,0 1 0,0-1 0,-1 0 0,0 17 0,-3 76 0,3 97 0,5-164-91,2 0 0,1 0-1,2-1 1,1-1 0,2 0 0,20 36-1,-19-38-634,-2-4-6100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5:42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874 116 24575,'-7'-2'0,"1"0"0,0 0 0,-1 0 0,1-1 0,1 0 0,-1 0 0,-9-7 0,2 3 0,-12-5 0,-1 1 0,0 2 0,-1 1 0,-35-7 0,30 8 0,-11-1 0,0 2 0,0 3 0,0 1 0,-1 2 0,-53 7 0,82-5 0,1 1 0,0 1 0,-1 0 0,1 1 0,1 0 0,-1 1 0,1 1 0,0 0 0,1 1 0,-1 0 0,2 1 0,-1 1 0,1-1 0,1 2 0,0-1 0,0 2 0,1-1 0,0 1 0,1 1 0,1-1 0,0 1 0,0 1 0,1-1 0,1 1 0,0 0 0,1 0 0,1 0 0,0 1 0,1 0 0,0 17 0,5 296 0,0-304 0,1 0 0,2 0 0,0-1 0,18 44 0,51 85 0,-25-55 0,-34-69 0,1-1 0,1-1 0,1-1 0,1 0 0,1-2 0,2 0 0,0-2 0,1 0 0,1-2 0,37 23 0,-39-30 0,0-2 0,0 0 0,0-1 0,1-2 0,1 0 0,-1-2 0,1 0 0,0-2 0,48 0 0,-47-2 0,2 0 0,-1-1 0,46-7 0,-63 5 0,-1 0 0,0 0 0,-1-1 0,1-1 0,0 1 0,-1-1 0,0-1 0,0 0 0,0 0 0,0 0 0,12-12 0,-2 0 0,0 0 0,-1-1 0,-1-1 0,0-1 0,-2 0 0,0-1 0,-2 0 0,0-1 0,15-38 0,-17 28 0,-1 0 0,-2 0 0,-1-1 0,-1 0 0,0-54 0,-4 15 0,-5-111 0,1 165 0,0 1 0,-1 0 0,-1-1 0,0 1 0,-2 1 0,0-1 0,-1 1 0,0 1 0,-1-1 0,-19-22 0,-10-9 0,-81-73 0,64 66 0,-8 8-1365,46 32-5461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1 149 24575,'0'-2'0,"1"0"0,-1 0 0,1 0 0,-1 0 0,1-1 0,0 1 0,0 0 0,0 0 0,0 0 0,0 0 0,1 1 0,-1-1 0,1 0 0,-1 1 0,1-1 0,3-2 0,33-24 0,-27 21 0,9-4 0,0 0 0,1 1 0,0 1 0,1 1 0,-1 1 0,1 0 0,1 2 0,-1 1 0,1 1 0,0 1 0,0 0 0,0 2 0,23 3 0,-43-3 0,0 0 0,0 0 0,0 1 0,1 0 0,-1 0 0,0-1 0,0 2 0,0-1 0,0 0 0,-1 1 0,1-1 0,0 1 0,-1 0 0,1 0 0,-1 0 0,1 0 0,-1 0 0,0 1 0,0-1 0,0 1 0,0-1 0,0 1 0,-1 0 0,1 0 0,-1-1 0,0 1 0,0 0 0,2 5 0,-3-3 0,1 1 0,-1-1 0,1 1 0,-1-1 0,-1 1 0,1-1 0,-1 0 0,0 1 0,0-1 0,-1 0 0,1 0 0,-1 1 0,-1-1 0,1-1 0,0 1 0,-4 5 0,-31 42 0,-2-1 0,-90 88 0,126-137 0,1 0 0,0 0 0,0 0 0,0 1 0,0-1 0,0 1 0,0-1 0,0 1 0,1 0 0,-3 5 0,4-8 0,0 1 0,0-1 0,0 1 0,0-1 0,0 1 0,0-1 0,1 0 0,-1 1 0,0-1 0,0 1 0,0-1 0,0 0 0,1 1 0,-1-1 0,0 0 0,0 1 0,1-1 0,-1 0 0,0 1 0,1-1 0,-1 0 0,0 1 0,1-1 0,-1 0 0,0 0 0,1 0 0,0 1 0,25 4 0,163-5 0,-86-3 0,-83 2 12,-1-1-1,1-1 1,27-9-1,1 1-1422,-22 7-5415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6:2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948 37 24575,'-21'-1'0,"-1"-1"0,0-1 0,-29-9 0,26 6 0,-51-6 0,39 12 0,0 1 0,1 2 0,-1 2 0,1 1 0,0 2 0,1 1 0,-1 2 0,2 1 0,0 2 0,-47 26 0,61-28 0,-1 1 0,2 1 0,0 1 0,1 0 0,0 1 0,1 1 0,1 1 0,0 0 0,2 1 0,0 1 0,1 0 0,1 1 0,-11 28 0,13-28 0,2 0 0,0 0 0,1 1 0,2 0 0,0 0 0,-3 31 0,8-43 0,-1 1 0,1-1 0,1 1 0,0-1 0,0 0 0,1 1 0,1-1 0,-1 0 0,2 0 0,-1-1 0,1 1 0,1-1 0,0 1 0,0-1 0,1-1 0,7 10 0,7 3 0,0 0 0,2-2 0,1 0 0,0-2 0,1 0 0,38 19 0,165 64 0,-204-91 0,9 4 0,1-2 0,0-1 0,1-2 0,0-1 0,0-2 0,1-1 0,34 0 0,-52-4 0,-1 0 0,1-2 0,-1 0 0,0 0 0,20-7 0,-29 7 0,-1 0 0,1-1 0,-1 0 0,0-1 0,0 1 0,0-1 0,-1 0 0,1-1 0,-1 1 0,0-1 0,0 0 0,-1 0 0,1-1 0,-1 1 0,3-7 0,6-11 0,-2 0 0,-1-1 0,-1 0 0,0 0 0,-2-1 0,-1 0 0,4-38 0,-4-15 0,-3-88 0,-4 143 0,1 10 0,-1-1 0,-1 1 0,0 0 0,-1 0 0,0 0 0,-1 1 0,-1-1 0,0 1 0,0 0 0,-1 0 0,-1 1 0,0-1 0,-9-10 0,-2 1 0,-1 0 0,-1 1 0,-1 2 0,0 0 0,-27-17 0,1-1-1365,30 19-5461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0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0 117 24575,'0'-5'0,"0"1"0,1 0 0,-1 0 0,1 0 0,0-1 0,0 1 0,0 0 0,1 0 0,-1 0 0,1 0 0,0 1 0,0-1 0,0 0 0,1 1 0,-1-1 0,1 1 0,0 0 0,5-5 0,-2 3 0,0 1 0,1 0 0,-1 1 0,1 0 0,-1 0 0,1 0 0,0 0 0,0 1 0,1 1 0,9-2 0,-5 1 0,0 1 0,1 0 0,-1 1 0,0 0 0,1 1 0,-1 1 0,0 0 0,1 0 0,-1 1 0,-1 1 0,1 0 0,0 1 0,10 6 0,-14-6 0,0 0 0,-1 1 0,0 0 0,0 0 0,0 1 0,-1-1 0,0 1 0,-1 1 0,1-1 0,-1 1 0,-1 0 0,1 0 0,-1 1 0,3 11 0,-5-14 0,-1 0 0,0 1 0,0-1 0,0 1 0,-1-1 0,0 0 0,-1 1 0,1-1 0,-1 1 0,0-1 0,-1 0 0,1 0 0,-1 1 0,-1-1 0,1 0 0,-1-1 0,0 1 0,0 0 0,-1-1 0,1 0 0,-6 6 0,-2 1 0,-1 0 0,1-1 0,-2-1 0,0 0 0,0-1 0,-24 13 0,0-4 0,-51 18 0,103-41 0,0 2 0,0-1 0,0 2 0,1 0 0,-1 1 0,0 0 0,1 1 0,-1 1 0,0 1 0,17 3 0,-25-4 0,-1 0 0,1 1 0,-1 0 0,0 0 0,0 0 0,0 1 0,0 0 0,0 0 0,0 0 0,-1 1 0,0 0 0,1 0 0,-1 0 0,-1 1 0,1-1 0,-1 1 0,0 0 0,0 1 0,0-1 0,-1 1 0,1 0 0,-2-1 0,1 1 0,0 0 0,-1 1 0,0-1 0,-1 0 0,2 10 0,-3-9 0,1 0 0,-1 1 0,0-1 0,-1 0 0,0 1 0,0-1 0,0 0 0,-1 0 0,0 0 0,-1 0 0,1 0 0,-1-1 0,-1 1 0,1-1 0,-1 1 0,0-1 0,-1 0 0,1-1 0,-1 1 0,0-1 0,-1 0 0,1 0 0,-1-1 0,0 0 0,0 0 0,0 0 0,-1 0 0,1-1 0,-13 4 0,-4 2-227,-2-2-1,1 0 1,-1-2-1,0 0 1,-30 1-1,24-5-6598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1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1022 387 24575,'1'-24'0,"-2"0"0,0 0 0,-2 0 0,-6-28 0,6 44 0,1 0 0,-2 0 0,1 0 0,-1 0 0,0 0 0,0 1 0,-1-1 0,0 1 0,-1 0 0,1 1 0,-1-1 0,-1 1 0,1 0 0,-15-9 0,6 6 0,-1 0 0,0 1 0,0 0 0,-1 2 0,0 0 0,0 1 0,0 0 0,-1 2 0,-24-3 0,-40-8 0,50 7 0,-1 1 0,-39 0 0,61 5 0,0 0 0,1 1 0,-1 0 0,0 1 0,0 1 0,0-1 0,1 2 0,-1 0 0,1 0 0,0 0 0,0 1 0,0 1 0,0 0 0,1 0 0,0 1 0,0 0 0,0 1 0,1 0 0,-13 13 0,-18 27 0,3 0 0,2 3 0,2 0 0,2 2 0,-35 84 0,52-100 0,0 0 0,3 1 0,1 0 0,1 1 0,3 0 0,1 0 0,1 0 0,3 1 0,7 72 0,-5-98 0,0-1 0,0 0 0,1 1 0,1-1 0,0 0 0,1-1 0,0 1 0,1-1 0,0 0 0,15 20 0,4-2 0,1-1 0,36 32 0,-8-10 0,-41-38 0,1 0 0,1-1 0,0 0 0,0-2 0,1 0 0,1 0 0,-1-2 0,1 0 0,0-1 0,27 6 0,-16-6 0,1-1 0,0-2 0,0-1 0,0-1 0,53-5 0,-72 2 0,0 0 0,0-1 0,0 0 0,-1-1 0,1 0 0,-1 0 0,0-1 0,0 0 0,0-1 0,-1 0 0,0 0 0,0-1 0,-1 0 0,1 0 0,-1 0 0,11-17 0,6-12 0,-2 0 0,32-69 0,-31 57 0,23-45 0,51-148 0,-85 204 0,-1 1 0,-3-2 0,-1 1 0,-1-1 0,-2 0 0,-2 0 0,-4-57 0,-5 61 0,-1 0 0,-1 1 0,-2 0 0,-1 0 0,-2 1 0,-1 1 0,-20-30 0,6 18-1365,14 28-5461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8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24575,'2'32'0,"1"1"0,1-1 0,2 0 0,1 0 0,2-1 0,1 0 0,1 0 0,17 31 0,109 257 0,-129-302-227,0 0-1,-1 1 1,-1 0-1,-1 0 1,6 33-1,-12-33-6598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4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24575,'14'1'0,"-1"-1"0,1 2 0,-1 0 0,1 0 0,-1 2 0,0-1 0,0 2 0,-1-1 0,1 2 0,16 9 0,-22-11 0,-1 1 0,0-1 0,0 1 0,0 0 0,0 1 0,-1-1 0,1 1 0,-1 0 0,-1 0 0,1 1 0,-1-1 0,-1 1 0,1 0 0,-1 0 0,0 1 0,-1-1 0,1 0 0,-1 1 0,1 10 0,-2-4 14,0 0-1,0 0 0,-1 0 0,-1 1 1,-1-1-1,0 0 0,0 0 1,-6 16-1,4-20-137,0 0 0,-1-1 1,0 0-1,0 0 0,-1 0 0,0 0 1,-1-1-1,0 0 0,0-1 0,0 1 1,-16 10-1,6-5-6702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24575,'0'-1'0,"1"0"0,-1-1 0,1 1 0,-1-1 0,1 1 0,-1 0 0,1 0 0,0-1 0,0 1 0,0 0 0,0 0 0,0 0 0,0 0 0,0 0 0,0 0 0,0 0 0,0 0 0,0 0 0,1 1 0,-1-1 0,0 0 0,1 1 0,-1-1 0,0 1 0,1-1 0,2 1 0,43-9 0,-43 9 0,74-6 0,88 6 0,-84 1 0,-76-1 0,1 0 0,0 0 0,0 1 0,0 0 0,0 0 0,0 1 0,-1-1 0,1 2 0,10 4 0,-13-5 0,-1 1 0,1 0 0,-1-1 0,0 2 0,0-1 0,0 0 0,0 1 0,0-1 0,-1 1 0,1 0 0,-1 0 0,0 0 0,-1 0 0,1 0 0,2 9 0,5 17 0,0 1 0,-3 1 0,0 0 0,2 47 0,-5-41 60,13 65 0,-8-66-803,4 66 1,-11-69-6084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19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24575,'2'24'0,"0"0"0,2-1 0,8 34 0,-5-29 0,-1 0 0,1 28 0,-4 224 42,-5-154-1449,2-92-5419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0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1 24575,'-2'6'0,"-1"0"0,1 0 0,-1 0 0,0-1 0,-1 1 0,0-1 0,0 1 0,0-1 0,0 0 0,-1-1 0,0 1 0,-6 4 0,-3 4 0,-171 173 0,150-160 0,29-22 0,-1 0 0,1 1 0,1-1 0,-1 1 0,1 0 0,-10 12 0,14-16 0,0 1 0,1 0 0,-1 0 0,0-1 0,1 1 0,-1 0 0,1 0 0,0 0 0,0 0 0,-1 0 0,1-1 0,0 1 0,1 0 0,-1 0 0,0 0 0,0 0 0,1 0 0,-1-1 0,1 1 0,0 0 0,0 0 0,-1-1 0,1 1 0,0 0 0,0-1 0,0 1 0,1-1 0,-1 1 0,0-1 0,1 0 0,-1 1 0,3 0 0,6 6 0,1 0 0,0 0 0,1-2 0,0 1 0,0-1 0,0-1 0,1 0 0,24 5 0,26 12 0,27 21 0,-51-23 0,61 22 0,-69-34-1365,-2-2-5461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1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24575,'2'88'0,"-5"104"0,-16-92 0,12-75 0,2 1 0,-3 30 0,6 2 0,2-38 0,0 1 0,-2 0 0,0-1 0,-2 1 0,0-1 0,-8 23 0,12-43 0,0 0 0,1 1 0,-1-1 0,0 0 0,0 0 0,0 0 0,0 0 0,0 1 0,0-1 0,0 0 0,0 0 0,0 0 0,0 0 0,-1 1 0,1-1 0,0 0 0,0 0 0,0 0 0,0 0 0,0 1 0,0-1 0,0 0 0,0 0 0,0 0 0,0 0 0,-1 0 0,1 1 0,0-1 0,0 0 0,0 0 0,0 0 0,0 0 0,-1 0 0,1 0 0,0 0 0,0 0 0,0 0 0,0 0 0,-1 0 0,1 0 0,0 0 0,0 0 0,0 0 0,0 0 0,-1 0 0,1 0 0,0 0 0,0 0 0,0 0 0,0 0 0,-1 0 0,1 0 0,0 0 0,0 0 0,0 0 0,0 0 0,0 0 0,-1 0 0,1 0 0,0 0 0,0-1 0,0 1 0,0 0 0,-5-17 0,2-23 0,6 11 0,13-48 0,-10 48 0,7-52 0,-11-138 0,-3 157 0,1 60 0,0-1 0,0 1 0,0-1 0,1 1 0,-1-1 0,0 0 0,1 1 0,0-1 0,-1 1 0,1 0 0,2-4 0,-3 6 0,0-1 0,1 1 0,-1-1 0,1 1 0,-1 0 0,1-1 0,-1 1 0,0 0 0,1-1 0,-1 1 0,1 0 0,0 0 0,-1-1 0,1 1 0,-1 0 0,1 0 0,-1 0 0,1 0 0,-1 0 0,1 0 0,0 0 0,-1 0 0,1 0 0,-1 0 0,1 0 0,-1 0 0,1 0 0,-1 0 0,1 0 0,0 1 0,5 2 0,0 1 0,-1 0 0,0 0 0,1 0 0,-2 0 0,9 10 0,10 14 0,-2 0 0,30 52 0,-41-63 0,2 3 0,-3-2 0,2 0 0,0 0 0,2-1 0,0 0 0,0-1 0,1 0 0,30 24 0,-43-40 0,0 1 0,-1 0 0,1-1 0,0 1 0,0-1 0,0 1 0,0-1 0,0 1 0,0-1 0,0 0 0,0 1 0,0-1 0,0 0 0,0 0 0,0 0 0,0 0 0,1 0 0,-1 0 0,0 0 0,0 0 0,0 0 0,0 0 0,0-1 0,0 1 0,0 0 0,0-1 0,0 1 0,0-1 0,1 0 0,0-1 0,0 0 0,-1 0 0,1 0 0,-1-1 0,0 1 0,1 0 0,-1-1 0,0 1 0,0-1 0,-1 1 0,2-6 0,1-9 0,-1-1 0,0-32 0,-2 44 0,0-2 0,0-26 0,1 1 0,7-36 0,-7 60 0,1 1 0,0-1 0,1 1 0,0-1 0,0 1 0,0 0 0,1 0 0,1 0 0,-1 1 0,1 0 0,0-1 0,1 2 0,7-9 0,-11 13 0,-1 1 0,1-1 0,0 1 0,-1-1 0,1 1 0,0 0 0,0 0 0,0 0 0,0 0 0,0 0 0,0 0 0,0 0 0,0 0 0,0 1 0,0-1 0,0 1 0,0 0 0,1 0 0,-1 0 0,0 0 0,0 0 0,4 0 0,-4 2 0,0-1 0,0 0 0,0 0 0,0 1 0,-1-1 0,1 1 0,0 0 0,-1-1 0,1 1 0,-1 0 0,1 0 0,-1 0 0,0 0 0,0 0 0,0 0 0,0 0 0,1 3 0,2 10 0,0 0 0,-1 0 0,-1 0 0,0 0 0,0 17 0,-2-8 0,1 1 0,1-1 0,1 0 0,1 0 0,1 0 0,1-1 0,1 1 0,13 26 0,25 65-1365,-34-91-5461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24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24575,'6'2'0,"1"0"0,-1 1 0,0 0 0,0 1 0,-1-1 0,1 1 0,-1 0 0,0 0 0,0 1 0,0 0 0,0 0 0,3 6 0,6 2 0,4 7 0,-1 1 0,0 0 0,-2 1 0,0 1 0,-2 1 0,0 0 0,-2 0 0,0 1 0,8 33 0,61 176 0,-65-183 0,-7-25 0,-1-1 0,-1 1 0,5 51 0,-11-59 0,-1-13 0,1-1 0,0 0 0,0 0 0,0 1 0,0-1 0,0 0 0,1 0 0,0 1 0,0-1 0,0 0 0,1 0 0,1 5 0,-2-9 0,0 1 0,0-1 0,0 0 0,0 1 0,-1-1 0,1 0 0,0 0 0,0 0 0,0 0 0,0 0 0,0 0 0,-1 0 0,1 0 0,0 0 0,0 0 0,0 0 0,0 0 0,0-1 0,-1 1 0,1 0 0,0-1 0,0 1 0,0-1 0,-1 1 0,1-1 0,0 1 0,-1-1 0,1 1 0,0-1 0,-1 0 0,1 1 0,-1-1 0,1 0 0,-1 1 0,1-1 0,-1 0 0,1-1 0,21-31 0,-21 31 0,63-97 0,-32 50 0,35-68 0,-67 115 0,-2 6 0,-12 16 0,-15 33 0,-65 192 0,93-242 0,1 0 0,-1-1 0,0 1 0,0 0 0,0-1 0,0 1 0,-1-1 0,1 1 0,-1-1 0,1 1 0,-1-1 0,0 0 0,0 0 0,0 0 0,0 0 0,0 0 0,0-1 0,-1 1 0,1 0 0,-1-1 0,1 0 0,-1 0 0,1 1 0,-1-2 0,0 1 0,1 0 0,-1 0 0,-5 0 0,3-2 0,1 0 0,0 0 0,0 0 0,0 0 0,0 0 0,0-1 0,0 0 0,0 0 0,0 0 0,1 0 0,-1-1 0,1 1 0,-1-1 0,1 0 0,0 0 0,0 0 0,1 0 0,-6-7 0,-25-40 0,23 35 0,1 0 0,-2 1 0,0-1 0,-1 2 0,0 0 0,-1 1 0,0 0 0,-16-11 0,4 9-1365,2 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27:30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973 43 24575,'-46'0'0,"0"2"0,0 1 0,-73 17 0,88-11 0,0 1 0,1 1 0,0 2 0,1 1 0,1 1 0,0 2 0,1 0 0,-26 23 0,-26 28 0,-81 90 0,65-60 0,85-87 0,0 0 0,1 1 0,1 0 0,0 1 0,1-1 0,0 2 0,1-1 0,0 1 0,1-1 0,1 1 0,0 1 0,1-1 0,0 1 0,0 20 0,2-26 0,0 1 0,1-1 0,1 1 0,0-1 0,0 0 0,1 0 0,0 1 0,0-1 0,1 0 0,0-1 0,1 1 0,0 0 0,0-1 0,1 0 0,0 0 0,0 0 0,1-1 0,0 0 0,1 0 0,-1 0 0,1-1 0,0 0 0,11 7 0,30 11 0,2-1 0,0-2 0,1-3 0,98 22 0,-90-23 0,-36-10 0,-1 0 0,43 5 0,45 9 0,-79-14 0,0 0 0,35 1 0,85 12 0,-100-11 0,70 3 0,431-11 0,-257-3 0,-256 4 0,0 2 0,50 11 0,-47-7 0,71 5 0,603-11 0,-343-5 0,1643 3 0,-1992-1 0,1-2 0,-1-1 0,33-8 0,-29 5 0,56-6 0,377 9 0,-237 7 0,1268-3 0,-1467-2 0,1 0 0,-1-2 0,29-8 0,-24 5 0,52-5 0,-38 8 0,0-1 0,44-13 0,-56 12 0,55-2 0,-58 6 0,1-1 0,42-10 0,-52 8 0,-5 2 0,0-1 0,0-1 0,-1 0 0,0 0 0,0-2 0,25-14 0,55-35 0,-11 7 0,-78 46 0,-1 0 0,0-1 0,0 0 0,0 1 0,-1-2 0,1 1 0,-1 0 0,0-1 0,-1 1 0,1-1 0,-1 0 0,1 0 0,0-6 0,3-7 0,-2-1 0,4-27 0,2-13 0,-7 50 0,-1 1 0,-1-1 0,1 0 0,-1 0 0,0 0 0,-1 1 0,0-1 0,-1 0 0,0 0 0,0 0 0,-1 1 0,0-1 0,0 1 0,-1-1 0,0 1 0,-1 0 0,0 0 0,0 0 0,0 0 0,-1 1 0,0 0 0,-1 0 0,0 0 0,0 1 0,-7-7 0,-11-7 0,0 1 0,-1 0 0,-1 2 0,-1 1 0,0 2 0,-1 0 0,0 2 0,-52-16 0,37 14 0,23 7 0,0 0 0,0 2 0,-34-5 0,-56-10 0,77 12 0,-65-5 0,-54-8 0,104 12 0,-74-4 0,98 13 0,-24-1 0,1-1 0,-92-18 0,99 13 0,1 2 0,-79 0 0,77 5 0,-1-2 0,-65-11 0,46 2 0,-1 2 0,-71 0 0,-127 11 0,90 1 0,113-3 0,26 2 0,0-2 0,0-1 0,1-2 0,-56-11 0,49 6 0,-1 1 0,-72-2 0,64 6 0,-60-11 0,32 3 0,0 3 0,-142 3 0,191 4 0,1-1 0,0-2 0,-35-9 0,30 6 0,-53-5 0,-183 12 0,-33-2 0,201-17 0,72 13 0,-1 1 0,-29-3 0,-406 5 0,237 5 0,-2476-2-1365,2666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6:29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 1 24575,'-2'11'0,"0"1"0,-1-1 0,0 0 0,-1 0 0,0-1 0,-10 19 0,7-15 0,-44 113 0,33-79 0,-2 0 0,-30 52 0,20-54 0,20-31 0,-1 0 0,2 1 0,0 0 0,-9 23 0,17-37 0,1 0 0,-1 0 0,1 0 0,-1 0 0,1 0 0,0-1 0,-1 1 0,1 0 0,0 0 0,1 0 0,-1 0 0,0 0 0,0 0 0,1 0 0,-1 0 0,1-1 0,0 1 0,-1 0 0,1 0 0,0-1 0,0 1 0,2 3 0,0-3 0,0 0 0,-1 1 0,1-1 0,0-1 0,0 1 0,0 0 0,1-1 0,-1 1 0,0-1 0,1 0 0,5 1 0,11 1 0,0-1 0,0 0 0,33-3 0,-38 0 0,13 1 0,-9-2 0,0 1 0,0 1 0,0 0 0,0 2 0,0 0 0,-1 1 0,1 1 0,-1 1 0,1 1 0,18 8 0,-35-12 0,1-1 0,-1 1 0,1-1 0,0 0 0,0 0 0,-1 0 0,1 0 0,0 0 0,0-1 0,0 1 0,0-1 0,0 0 0,0 1 0,0-2 0,0 1 0,5-1 0,-6 0 0,0 0 0,-1-1 0,1 1 0,0-1 0,-1 1 0,1-1 0,-1 0 0,1 0 0,-1 0 0,0 1 0,0-1 0,1 0 0,-2-1 0,1 1 0,0 0 0,0 0 0,-1 0 0,1 0 0,-1-1 0,1 1 0,-1 0 0,0-5 0,6-81 0,-6 83 0,0-1 0,0 0 0,-1 1 0,0-1 0,0 1 0,0-1 0,0 1 0,-1 0 0,0 0 0,0-1 0,0 1 0,-1 0 0,-4-6 0,6 10 0,1 0 0,-1 1 0,0-1 0,1 0 0,-1 1 0,0-1 0,1 1 0,-1-1 0,0 1 0,0 0 0,0-1 0,0 1 0,1 0 0,-1-1 0,0 1 0,0 0 0,0 0 0,0 0 0,0 0 0,0 0 0,0 0 0,0 0 0,1 0 0,-1 0 0,0 0 0,-1 1 0,-22 17 0,-8 33 0,9 5 0,-20 68 0,27-73 0,-66 172 0,79-200-1365,4-5-5461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08:46:30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892 44 24575,'-13'-1'0,"0"0"0,0-2 0,0 1 0,-23-9 0,-36-7 0,8 13 0,1 2 0,-94 8 0,143-3 0,-1 2 0,1-1 0,-1 2 0,1 0 0,1 1 0,-1 0 0,1 1 0,0 0 0,0 1 0,-17 14 0,-12 14 0,-54 57 0,88-85 0,-4 5 0,1 2 0,0 0 0,1 0 0,1 1 0,0 0 0,1 1 0,1 0 0,-7 24 0,4-5 0,1 1 0,2 0 0,-3 40 0,5-9 0,3 0 0,8 80 0,-4-135 0,0 1 0,1 0 0,1-1 0,0 0 0,1 0 0,0 0 0,1 0 0,1-1 0,0 0 0,11 15 0,8 5 0,1-2 0,36 32 0,-30-31 0,-16-16 0,0-1 0,1 0 0,1-2 0,31 17 0,84 32 0,-102-48 0,1-1 0,1-2 0,-1-1 0,1-1 0,1-2 0,63 3 0,-70-8 0,0 3 0,45 10 0,-41-7 0,52 5 0,-60-10 0,0-2 0,0 0 0,0-2 0,0 0 0,40-10 0,-55 9 0,0 0 0,0 0 0,-1 0 0,0-1 0,1-1 0,-1 1 0,-1-1 0,1-1 0,-1 0 0,0 0 0,0 0 0,0 0 0,-1-1 0,0 0 0,-1-1 0,1 0 0,7-14 0,-6 4 0,0 0 0,-1 0 0,0-1 0,-2 0 0,0 0 0,1-31 0,-4-120 0,-3 101 0,0 39 0,-1 1 0,-2-1 0,0 1 0,-2 0 0,-20-50 0,7 30 0,-2 1 0,-40-63 0,42 81 0,-1 2 0,-1 0 0,-1 2 0,-1 0 0,-2 2 0,0 1 0,-2 1 0,-35-22 0,-65-35-1365,100 64-5461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5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24575,'0'6'0,"-5"2"0,-3 6 0,0 6 0,2 6 0,2 4 0,1 4 0,8-5 0,2 0 0,7-6 0,6-7 0,0-6-8191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6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24575,'2'0'0,"-1"1"0,0-1 0,1 1 0,-1-1 0,0 1 0,0 0 0,0-1 0,0 1 0,0 0 0,1 0 0,-1 0 0,-1 0 0,1 0 0,0 0 0,0 0 0,0 0 0,0 0 0,-1 0 0,1 0 0,0 0 0,-1 1 0,1-1 0,-1 0 0,0 1 0,1 0 0,11 46 0,-7-26 0,2-1 0,-1 0 0,-1 0 0,0 1 0,2 42 0,-7-51 0,0-1 0,-1 1 0,-1-1 0,1 1 0,-2-1 0,0 0 0,0 0 0,-1 0 0,-1 0 0,-6 12 0,2-7 0,6-11 0,1 0 0,-1 0 0,-1 0 0,1-1 0,-1 1 0,0-1 0,0 0 0,-1 0 0,0 0 0,1 0 0,-1-1 0,-1 0 0,1 0 0,-9 5 0,-9 3-1365,4-1-5461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16.04.2025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2.png"/><Relationship Id="rId21" Type="http://schemas.openxmlformats.org/officeDocument/2006/relationships/customXml" Target="../ink/ink24.xml"/><Relationship Id="rId34" Type="http://schemas.openxmlformats.org/officeDocument/2006/relationships/image" Target="../media/image86.png"/><Relationship Id="rId42" Type="http://schemas.openxmlformats.org/officeDocument/2006/relationships/image" Target="../media/image90.png"/><Relationship Id="rId47" Type="http://schemas.openxmlformats.org/officeDocument/2006/relationships/customXml" Target="../ink/ink37.xml"/><Relationship Id="rId50" Type="http://schemas.openxmlformats.org/officeDocument/2006/relationships/image" Target="../media/image94.png"/><Relationship Id="rId55" Type="http://schemas.openxmlformats.org/officeDocument/2006/relationships/customXml" Target="../ink/ink41.xml"/><Relationship Id="rId63" Type="http://schemas.openxmlformats.org/officeDocument/2006/relationships/customXml" Target="../ink/ink45.xml"/><Relationship Id="rId68" Type="http://schemas.openxmlformats.org/officeDocument/2006/relationships/image" Target="../media/image103.png"/><Relationship Id="rId7" Type="http://schemas.openxmlformats.org/officeDocument/2006/relationships/customXml" Target="../ink/ink17.xml"/><Relationship Id="rId2" Type="http://schemas.openxmlformats.org/officeDocument/2006/relationships/image" Target="../media/image46.png"/><Relationship Id="rId16" Type="http://schemas.openxmlformats.org/officeDocument/2006/relationships/image" Target="../media/image77.png"/><Relationship Id="rId29" Type="http://schemas.openxmlformats.org/officeDocument/2006/relationships/customXml" Target="../ink/ink28.xml"/><Relationship Id="rId11" Type="http://schemas.openxmlformats.org/officeDocument/2006/relationships/customXml" Target="../ink/ink19.xml"/><Relationship Id="rId24" Type="http://schemas.openxmlformats.org/officeDocument/2006/relationships/image" Target="../media/image81.png"/><Relationship Id="rId32" Type="http://schemas.openxmlformats.org/officeDocument/2006/relationships/image" Target="../media/image85.png"/><Relationship Id="rId37" Type="http://schemas.openxmlformats.org/officeDocument/2006/relationships/customXml" Target="../ink/ink32.xml"/><Relationship Id="rId40" Type="http://schemas.openxmlformats.org/officeDocument/2006/relationships/image" Target="../media/image89.png"/><Relationship Id="rId45" Type="http://schemas.openxmlformats.org/officeDocument/2006/relationships/customXml" Target="../ink/ink36.xml"/><Relationship Id="rId53" Type="http://schemas.openxmlformats.org/officeDocument/2006/relationships/customXml" Target="../ink/ink40.xml"/><Relationship Id="rId58" Type="http://schemas.openxmlformats.org/officeDocument/2006/relationships/image" Target="../media/image98.png"/><Relationship Id="rId66" Type="http://schemas.openxmlformats.org/officeDocument/2006/relationships/image" Target="../media/image102.png"/><Relationship Id="rId5" Type="http://schemas.openxmlformats.org/officeDocument/2006/relationships/customXml" Target="../ink/ink16.xml"/><Relationship Id="rId61" Type="http://schemas.openxmlformats.org/officeDocument/2006/relationships/customXml" Target="../ink/ink44.xml"/><Relationship Id="rId19" Type="http://schemas.openxmlformats.org/officeDocument/2006/relationships/customXml" Target="../ink/ink23.xml"/><Relationship Id="rId14" Type="http://schemas.openxmlformats.org/officeDocument/2006/relationships/image" Target="../media/image76.png"/><Relationship Id="rId22" Type="http://schemas.openxmlformats.org/officeDocument/2006/relationships/image" Target="../media/image80.png"/><Relationship Id="rId27" Type="http://schemas.openxmlformats.org/officeDocument/2006/relationships/customXml" Target="../ink/ink27.xml"/><Relationship Id="rId30" Type="http://schemas.openxmlformats.org/officeDocument/2006/relationships/image" Target="../media/image84.png"/><Relationship Id="rId35" Type="http://schemas.openxmlformats.org/officeDocument/2006/relationships/customXml" Target="../ink/ink31.xml"/><Relationship Id="rId43" Type="http://schemas.openxmlformats.org/officeDocument/2006/relationships/customXml" Target="../ink/ink35.xml"/><Relationship Id="rId48" Type="http://schemas.openxmlformats.org/officeDocument/2006/relationships/image" Target="../media/image93.png"/><Relationship Id="rId56" Type="http://schemas.openxmlformats.org/officeDocument/2006/relationships/image" Target="../media/image97.png"/><Relationship Id="rId64" Type="http://schemas.openxmlformats.org/officeDocument/2006/relationships/image" Target="../media/image101.png"/><Relationship Id="rId8" Type="http://schemas.openxmlformats.org/officeDocument/2006/relationships/image" Target="../media/image73.png"/><Relationship Id="rId51" Type="http://schemas.openxmlformats.org/officeDocument/2006/relationships/customXml" Target="../ink/ink39.xml"/><Relationship Id="rId3" Type="http://schemas.openxmlformats.org/officeDocument/2006/relationships/customXml" Target="../ink/ink15.xml"/><Relationship Id="rId12" Type="http://schemas.openxmlformats.org/officeDocument/2006/relationships/image" Target="../media/image75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38" Type="http://schemas.openxmlformats.org/officeDocument/2006/relationships/image" Target="../media/image88.png"/><Relationship Id="rId46" Type="http://schemas.openxmlformats.org/officeDocument/2006/relationships/image" Target="../media/image92.png"/><Relationship Id="rId59" Type="http://schemas.openxmlformats.org/officeDocument/2006/relationships/customXml" Target="../ink/ink43.xml"/><Relationship Id="rId67" Type="http://schemas.openxmlformats.org/officeDocument/2006/relationships/customXml" Target="../ink/ink47.xml"/><Relationship Id="rId20" Type="http://schemas.openxmlformats.org/officeDocument/2006/relationships/image" Target="../media/image79.png"/><Relationship Id="rId41" Type="http://schemas.openxmlformats.org/officeDocument/2006/relationships/customXml" Target="../ink/ink34.xml"/><Relationship Id="rId54" Type="http://schemas.openxmlformats.org/officeDocument/2006/relationships/image" Target="../media/image96.png"/><Relationship Id="rId6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83.png"/><Relationship Id="rId36" Type="http://schemas.openxmlformats.org/officeDocument/2006/relationships/image" Target="../media/image87.png"/><Relationship Id="rId49" Type="http://schemas.openxmlformats.org/officeDocument/2006/relationships/customXml" Target="../ink/ink38.xml"/><Relationship Id="rId57" Type="http://schemas.openxmlformats.org/officeDocument/2006/relationships/customXml" Target="../ink/ink42.xml"/><Relationship Id="rId10" Type="http://schemas.openxmlformats.org/officeDocument/2006/relationships/image" Target="../media/image74.png"/><Relationship Id="rId31" Type="http://schemas.openxmlformats.org/officeDocument/2006/relationships/customXml" Target="../ink/ink29.xml"/><Relationship Id="rId44" Type="http://schemas.openxmlformats.org/officeDocument/2006/relationships/image" Target="../media/image91.png"/><Relationship Id="rId52" Type="http://schemas.openxmlformats.org/officeDocument/2006/relationships/image" Target="../media/image95.png"/><Relationship Id="rId60" Type="http://schemas.openxmlformats.org/officeDocument/2006/relationships/image" Target="../media/image99.png"/><Relationship Id="rId65" Type="http://schemas.openxmlformats.org/officeDocument/2006/relationships/customXml" Target="../ink/ink46.xml"/><Relationship Id="rId4" Type="http://schemas.openxmlformats.org/officeDocument/2006/relationships/image" Target="../media/image71.png"/><Relationship Id="rId9" Type="http://schemas.openxmlformats.org/officeDocument/2006/relationships/customXml" Target="../ink/ink18.xml"/><Relationship Id="rId13" Type="http://schemas.openxmlformats.org/officeDocument/2006/relationships/customXml" Target="../ink/ink20.xml"/><Relationship Id="rId18" Type="http://schemas.openxmlformats.org/officeDocument/2006/relationships/image" Target="../media/image78.png"/><Relationship Id="rId39" Type="http://schemas.openxmlformats.org/officeDocument/2006/relationships/customXml" Target="../ink/ink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gif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.xml"/><Relationship Id="rId18" Type="http://schemas.openxmlformats.org/officeDocument/2006/relationships/image" Target="../media/image118.png"/><Relationship Id="rId26" Type="http://schemas.openxmlformats.org/officeDocument/2006/relationships/image" Target="../media/image122.png"/><Relationship Id="rId3" Type="http://schemas.openxmlformats.org/officeDocument/2006/relationships/image" Target="../media/image53.png"/><Relationship Id="rId21" Type="http://schemas.openxmlformats.org/officeDocument/2006/relationships/customXml" Target="../ink/ink56.xml"/><Relationship Id="rId34" Type="http://schemas.openxmlformats.org/officeDocument/2006/relationships/customXml" Target="../ink/ink62.xml"/><Relationship Id="rId7" Type="http://schemas.openxmlformats.org/officeDocument/2006/relationships/customXml" Target="../ink/ink49.xml"/><Relationship Id="rId12" Type="http://schemas.openxmlformats.org/officeDocument/2006/relationships/image" Target="../media/image115.png"/><Relationship Id="rId17" Type="http://schemas.openxmlformats.org/officeDocument/2006/relationships/customXml" Target="../ink/ink54.xml"/><Relationship Id="rId25" Type="http://schemas.openxmlformats.org/officeDocument/2006/relationships/customXml" Target="../ink/ink58.xml"/><Relationship Id="rId33" Type="http://schemas.openxmlformats.org/officeDocument/2006/relationships/image" Target="../media/image126.png"/><Relationship Id="rId2" Type="http://schemas.openxmlformats.org/officeDocument/2006/relationships/image" Target="../media/image52.png"/><Relationship Id="rId16" Type="http://schemas.openxmlformats.org/officeDocument/2006/relationships/image" Target="../media/image117.png"/><Relationship Id="rId20" Type="http://schemas.openxmlformats.org/officeDocument/2006/relationships/image" Target="../media/image119.png"/><Relationship Id="rId29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customXml" Target="../ink/ink51.xml"/><Relationship Id="rId24" Type="http://schemas.openxmlformats.org/officeDocument/2006/relationships/image" Target="../media/image121.png"/><Relationship Id="rId32" Type="http://schemas.openxmlformats.org/officeDocument/2006/relationships/customXml" Target="../ink/ink61.xml"/><Relationship Id="rId5" Type="http://schemas.openxmlformats.org/officeDocument/2006/relationships/customXml" Target="../ink/ink48.xml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123.png"/><Relationship Id="rId10" Type="http://schemas.openxmlformats.org/officeDocument/2006/relationships/image" Target="../media/image114.png"/><Relationship Id="rId19" Type="http://schemas.openxmlformats.org/officeDocument/2006/relationships/customXml" Target="../ink/ink55.xml"/><Relationship Id="rId31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customXml" Target="../ink/ink50.xml"/><Relationship Id="rId14" Type="http://schemas.openxmlformats.org/officeDocument/2006/relationships/image" Target="../media/image116.png"/><Relationship Id="rId22" Type="http://schemas.openxmlformats.org/officeDocument/2006/relationships/image" Target="../media/image120.png"/><Relationship Id="rId27" Type="http://schemas.openxmlformats.org/officeDocument/2006/relationships/customXml" Target="../ink/ink59.xml"/><Relationship Id="rId30" Type="http://schemas.openxmlformats.org/officeDocument/2006/relationships/image" Target="../media/image124.png"/><Relationship Id="rId35" Type="http://schemas.openxmlformats.org/officeDocument/2006/relationships/image" Target="../media/image127.png"/><Relationship Id="rId8" Type="http://schemas.openxmlformats.org/officeDocument/2006/relationships/image" Target="../media/image11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7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image" Target="../media/image57.png"/><Relationship Id="rId21" Type="http://schemas.openxmlformats.org/officeDocument/2006/relationships/customXml" Target="../ink/ink71.xml"/><Relationship Id="rId34" Type="http://schemas.openxmlformats.org/officeDocument/2006/relationships/customXml" Target="../ink/ink77.xml"/><Relationship Id="rId7" Type="http://schemas.openxmlformats.org/officeDocument/2006/relationships/image" Target="../media/image131.png"/><Relationship Id="rId12" Type="http://schemas.openxmlformats.org/officeDocument/2006/relationships/image" Target="../media/image58.png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33" Type="http://schemas.openxmlformats.org/officeDocument/2006/relationships/image" Target="../media/image145.png"/><Relationship Id="rId2" Type="http://schemas.openxmlformats.org/officeDocument/2006/relationships/image" Target="../media/image56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133.png"/><Relationship Id="rId24" Type="http://schemas.openxmlformats.org/officeDocument/2006/relationships/image" Target="../media/image140.png"/><Relationship Id="rId32" Type="http://schemas.openxmlformats.org/officeDocument/2006/relationships/customXml" Target="../ink/ink76.xml"/><Relationship Id="rId5" Type="http://schemas.openxmlformats.org/officeDocument/2006/relationships/image" Target="../media/image130.png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142.png"/><Relationship Id="rId10" Type="http://schemas.openxmlformats.org/officeDocument/2006/relationships/customXml" Target="../ink/ink66.xml"/><Relationship Id="rId19" Type="http://schemas.openxmlformats.org/officeDocument/2006/relationships/customXml" Target="../ink/ink70.xml"/><Relationship Id="rId31" Type="http://schemas.openxmlformats.org/officeDocument/2006/relationships/image" Target="../media/image59.png"/><Relationship Id="rId4" Type="http://schemas.openxmlformats.org/officeDocument/2006/relationships/customXml" Target="../ink/ink63.xml"/><Relationship Id="rId9" Type="http://schemas.openxmlformats.org/officeDocument/2006/relationships/image" Target="../media/image132.png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74.xml"/><Relationship Id="rId30" Type="http://schemas.openxmlformats.org/officeDocument/2006/relationships/image" Target="../media/image143.png"/><Relationship Id="rId35" Type="http://schemas.openxmlformats.org/officeDocument/2006/relationships/image" Target="../media/image146.png"/><Relationship Id="rId8" Type="http://schemas.openxmlformats.org/officeDocument/2006/relationships/customXml" Target="../ink/ink6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7.xml"/><Relationship Id="rId1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customXml" Target="../ink/ink4.xml"/><Relationship Id="rId12" Type="http://schemas.openxmlformats.org/officeDocument/2006/relationships/image" Target="../media/image17.png"/><Relationship Id="rId17" Type="http://schemas.openxmlformats.org/officeDocument/2006/relationships/customXml" Target="../ink/ink9.xml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6.xml"/><Relationship Id="rId5" Type="http://schemas.openxmlformats.org/officeDocument/2006/relationships/image" Target="../media/image13.png"/><Relationship Id="rId15" Type="http://schemas.openxmlformats.org/officeDocument/2006/relationships/customXml" Target="../ink/ink8.xml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customXml" Target="../ink/ink10.xml"/><Relationship Id="rId7" Type="http://schemas.openxmlformats.org/officeDocument/2006/relationships/image" Target="../media/image28.png"/><Relationship Id="rId12" Type="http://schemas.openxmlformats.org/officeDocument/2006/relationships/customXml" Target="../ink/ink1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customXml" Target="../ink/ink11.xml"/><Relationship Id="rId10" Type="http://schemas.openxmlformats.org/officeDocument/2006/relationships/customXml" Target="../ink/ink12.xml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3</a:t>
            </a:r>
          </a:p>
          <a:p>
            <a:r>
              <a:rPr lang="ru-RU" dirty="0"/>
              <a:t>Сервер та оформлення чату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Сервер </a:t>
            </a:r>
            <a:r>
              <a:rPr lang="en-US" b="1" dirty="0">
                <a:solidFill>
                  <a:srgbClr val="FF0000"/>
                </a:solidFill>
              </a:rPr>
              <a:t>TODO</a:t>
            </a:r>
            <a:endParaRPr lang="uk-UA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2AE02B-CAE9-3915-E78B-59AD428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80" y="1485161"/>
            <a:ext cx="4368800" cy="5046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400" dirty="0"/>
              <a:t>Тепер повідомлення можемо писати кому захочемо, але немає збереження цих самих повідомлень, додавання користувачів та власного імені (а може ще й тегу </a:t>
            </a:r>
            <a:r>
              <a:rPr lang="en-US" sz="2400" dirty="0"/>
              <a:t>@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Все це буде відбуватися на сервері і потім синхронізуватися. Ну крім додавання користувачів (кнопку треба все ж додати).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Зробити можна кількома шляхами – додати зверху меню, додати першим у списку користувача «+» (який відкриватиме вікно). Краще звичайно ж перший, бо можна потім додати збереження чатів локально (але виникатиме контраверсія з сервером).</a:t>
            </a:r>
          </a:p>
        </p:txBody>
      </p:sp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A65-5123-E947-1927-FCBA123441F6}"/>
              </a:ext>
            </a:extLst>
          </p:cNvPr>
          <p:cNvSpPr txBox="1">
            <a:spLocks/>
          </p:cNvSpPr>
          <p:nvPr/>
        </p:nvSpPr>
        <p:spPr>
          <a:xfrm>
            <a:off x="698500" y="17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Контролер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1175BB-E4F1-1AC8-9DC9-AD3F0705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0" y="2971800"/>
            <a:ext cx="5658640" cy="2238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59C8C-034B-EA7D-2569-FA367E40F647}"/>
              </a:ext>
            </a:extLst>
          </p:cNvPr>
          <p:cNvSpPr txBox="1"/>
          <p:nvPr/>
        </p:nvSpPr>
        <p:spPr>
          <a:xfrm>
            <a:off x="840980" y="1589861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Спеціально міняти щось у компонентів можна лише  у подіях, або спец. функціях по типу </a:t>
            </a:r>
            <a:r>
              <a:rPr lang="en-US" dirty="0"/>
              <a:t>initialize</a:t>
            </a:r>
            <a:r>
              <a:rPr lang="uk-UA" dirty="0"/>
              <a:t>. Інакше змінна буде вважатися неіснуючою в пам’яті.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E1666-39F1-DA4B-570D-BEE2CE7BBB74}"/>
              </a:ext>
            </a:extLst>
          </p:cNvPr>
          <p:cNvSpPr txBox="1"/>
          <p:nvPr/>
        </p:nvSpPr>
        <p:spPr>
          <a:xfrm>
            <a:off x="6779022" y="165775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Все просто, наприклад якщо спробувати зробити все це в нинішньому конструкторі, то потрапимо в час </a:t>
            </a:r>
            <a:r>
              <a:rPr lang="uk-UA" u="sng" dirty="0"/>
              <a:t>перед</a:t>
            </a:r>
            <a:r>
              <a:rPr lang="uk-UA" dirty="0"/>
              <a:t> завантаженням компонентів.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1AA342-7FCD-DB19-3C84-D389211C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143" y="3059672"/>
            <a:ext cx="5572903" cy="1076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49EE6-8FC9-CA9C-FE9B-ADF222FF01DE}"/>
              </a:ext>
            </a:extLst>
          </p:cNvPr>
          <p:cNvSpPr txBox="1"/>
          <p:nvPr/>
        </p:nvSpPr>
        <p:spPr>
          <a:xfrm>
            <a:off x="6801042" y="4337735"/>
            <a:ext cx="4442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І </a:t>
            </a:r>
            <a:r>
              <a:rPr lang="ru-RU" dirty="0"/>
              <a:t>звичайно ж, це не в</a:t>
            </a:r>
            <a:r>
              <a:rPr lang="uk-UA" dirty="0"/>
              <a:t>ідноситься до тих, хто вже працює </a:t>
            </a:r>
            <a:r>
              <a:rPr lang="uk-UA" b="1" i="1" dirty="0"/>
              <a:t>після</a:t>
            </a:r>
            <a:r>
              <a:rPr lang="uk-UA" dirty="0"/>
              <a:t> запуску програми.</a:t>
            </a:r>
          </a:p>
          <a:p>
            <a:r>
              <a:rPr lang="uk-UA" dirty="0"/>
              <a:t>Наприклад, додавання користувачів у список, чи зміна нікнейму, надпису на кнопці і т.д.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15CF2-1966-4459-8D90-73425F97F5B8}"/>
              </a:ext>
            </a:extLst>
          </p:cNvPr>
          <p:cNvSpPr txBox="1"/>
          <p:nvPr/>
        </p:nvSpPr>
        <p:spPr>
          <a:xfrm>
            <a:off x="840980" y="5353398"/>
            <a:ext cx="4442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Наша функція працює лише коли завантажилися всі компоненти з контролера. </a:t>
            </a:r>
          </a:p>
          <a:p>
            <a:r>
              <a:rPr lang="uk-UA" b="1" dirty="0"/>
              <a:t>Підпис </a:t>
            </a:r>
            <a:r>
              <a:rPr lang="en-US" b="1" dirty="0"/>
              <a:t>@FXML </a:t>
            </a:r>
            <a:r>
              <a:rPr lang="ru-RU" b="1" dirty="0"/>
              <a:t>важливий.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6995-368C-412D-DA8E-AE2B51B2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4" y="1246742"/>
            <a:ext cx="4119665" cy="5652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200" dirty="0"/>
              <a:t>Тепер можемо зробити пару прикольних деталей –</a:t>
            </a:r>
            <a:r>
              <a:rPr lang="en-US" sz="2200" dirty="0"/>
              <a:t> </a:t>
            </a:r>
            <a:r>
              <a:rPr lang="uk-UA" sz="2200" dirty="0"/>
              <a:t>список з чатами (поки що не зв’язаний з сервер-клієнтом). Додавати повідомлення до поточного користувача.</a:t>
            </a:r>
          </a:p>
          <a:p>
            <a:pPr marL="0" indent="0">
              <a:buNone/>
            </a:pPr>
            <a:endParaRPr lang="uk-UA" sz="2200" dirty="0"/>
          </a:p>
          <a:p>
            <a:pPr marL="0" indent="0">
              <a:buNone/>
            </a:pPr>
            <a:r>
              <a:rPr lang="uk-UA" sz="2200" dirty="0"/>
              <a:t>Зробимо для таких приколів статичний клас, який і буде зберігати в собі все це. </a:t>
            </a:r>
            <a:br>
              <a:rPr lang="uk-UA" sz="2200" dirty="0"/>
            </a:br>
            <a:br>
              <a:rPr lang="uk-UA" sz="2200" dirty="0"/>
            </a:br>
            <a:r>
              <a:rPr lang="uk-UA" sz="2200" dirty="0"/>
              <a:t>Зазвичай їх засовують в кінець поточного класу, можна назвати його терміном як підклас поточного класу.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8EDDE2-98DA-8FC4-8E01-016460D36B39}"/>
              </a:ext>
            </a:extLst>
          </p:cNvPr>
          <p:cNvSpPr txBox="1">
            <a:spLocks/>
          </p:cNvSpPr>
          <p:nvPr/>
        </p:nvSpPr>
        <p:spPr>
          <a:xfrm>
            <a:off x="-72829" y="0"/>
            <a:ext cx="45340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3200" b="1" dirty="0"/>
              <a:t>Список користувачів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3863C6-06A5-BAB1-40F1-21B589F8B35D}"/>
              </a:ext>
            </a:extLst>
          </p:cNvPr>
          <p:cNvSpPr txBox="1"/>
          <p:nvPr/>
        </p:nvSpPr>
        <p:spPr>
          <a:xfrm>
            <a:off x="4036203" y="6301638"/>
            <a:ext cx="2194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Дужка </a:t>
            </a:r>
            <a:r>
              <a:rPr lang="en-US" dirty="0" err="1"/>
              <a:t>MessengerUI</a:t>
            </a:r>
            <a:endParaRPr lang="uk-U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D05D2B-1DD4-732C-C03B-277C688F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615" y="1129880"/>
            <a:ext cx="6239746" cy="4915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F01994-6395-DB6C-4A23-BE104D0FBE32}"/>
                  </a:ext>
                </a:extLst>
              </p14:cNvPr>
              <p14:cNvContentPartPr/>
              <p14:nvPr/>
            </p14:nvContentPartPr>
            <p14:xfrm>
              <a:off x="4464152" y="5750409"/>
              <a:ext cx="520560" cy="518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F01994-6395-DB6C-4A23-BE104D0FBE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8032" y="5744289"/>
                <a:ext cx="532800" cy="53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27503F6-90C3-5E0E-36C2-B2CB6CBE4F65}"/>
              </a:ext>
            </a:extLst>
          </p:cNvPr>
          <p:cNvSpPr txBox="1">
            <a:spLocks/>
          </p:cNvSpPr>
          <p:nvPr/>
        </p:nvSpPr>
        <p:spPr>
          <a:xfrm>
            <a:off x="647150" y="39961"/>
            <a:ext cx="1088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Список користувачів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431A15-5A66-7470-E64F-88A05C2A8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213" y="1365524"/>
            <a:ext cx="1971950" cy="1924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CD7929-4578-17EB-78E9-6417E41D0D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6957503" y="1771956"/>
            <a:ext cx="1219370" cy="1467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64C0111-059D-7882-AAB7-44F7958612DB}"/>
              </a:ext>
            </a:extLst>
          </p:cNvPr>
          <p:cNvSpPr txBox="1"/>
          <p:nvPr/>
        </p:nvSpPr>
        <p:spPr>
          <a:xfrm>
            <a:off x="5476313" y="3289843"/>
            <a:ext cx="51689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 виведення </a:t>
            </a:r>
            <a:r>
              <a:rPr lang="uk-UA" dirty="0"/>
              <a:t>назви юзерів якесь дивне. Все тому що при виведенні в методі компонента використовується .</a:t>
            </a:r>
            <a:r>
              <a:rPr lang="en-US" dirty="0" err="1"/>
              <a:t>toString</a:t>
            </a:r>
            <a:r>
              <a:rPr lang="en-US" dirty="0"/>
              <a:t>() – </a:t>
            </a:r>
            <a:r>
              <a:rPr lang="ru-RU" dirty="0"/>
              <a:t>метод, який </a:t>
            </a:r>
            <a:r>
              <a:rPr lang="uk-UA" dirty="0"/>
              <a:t>є в кожному об’єкті, походячий з класу </a:t>
            </a:r>
            <a:r>
              <a:rPr lang="en-US" dirty="0"/>
              <a:t>Object (</a:t>
            </a:r>
            <a:r>
              <a:rPr lang="uk-UA" dirty="0"/>
              <a:t>яким є всі об’єкти в </a:t>
            </a:r>
            <a:r>
              <a:rPr lang="en-US" dirty="0"/>
              <a:t>Java).</a:t>
            </a:r>
          </a:p>
          <a:p>
            <a:endParaRPr lang="en-US" dirty="0"/>
          </a:p>
          <a:p>
            <a:r>
              <a:rPr lang="ru-RU" dirty="0"/>
              <a:t>В</a:t>
            </a:r>
            <a:r>
              <a:rPr lang="uk-UA" dirty="0"/>
              <a:t>ін видає якусь інформацію текстом про об’єкт, але можна зробити і інші застосування.</a:t>
            </a:r>
          </a:p>
          <a:p>
            <a:endParaRPr lang="uk-UA" dirty="0"/>
          </a:p>
          <a:p>
            <a:r>
              <a:rPr lang="uk-UA" dirty="0"/>
              <a:t>Зараз нам треба поміняти метод для малювання юзерів.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FB240-FD23-9FFC-8C55-5B204576AF32}"/>
              </a:ext>
            </a:extLst>
          </p:cNvPr>
          <p:cNvSpPr txBox="1"/>
          <p:nvPr/>
        </p:nvSpPr>
        <p:spPr>
          <a:xfrm>
            <a:off x="1121343" y="2776754"/>
            <a:ext cx="3003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У списку міняємо тип з звичайної строки на наш підклас</a:t>
            </a:r>
            <a:r>
              <a:rPr lang="en-US" dirty="0"/>
              <a:t>, </a:t>
            </a:r>
            <a:r>
              <a:rPr lang="uk-UA" dirty="0"/>
              <a:t>плюс додамо масив для користувачів, який працює з </a:t>
            </a:r>
            <a:r>
              <a:rPr lang="en-US" dirty="0"/>
              <a:t>JavaFX</a:t>
            </a:r>
            <a:endParaRPr lang="uk-U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81D3EA2-1567-F107-F0CB-629BF42F8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70" y="1746003"/>
            <a:ext cx="4182059" cy="80973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E7A4D8-E9C4-DBD2-A86E-4368815C0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410" y="4254082"/>
            <a:ext cx="282932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0" y="175418"/>
            <a:ext cx="47288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Список користувачів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69F032-B802-4612-E48D-6E4E247B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3" y="1825625"/>
            <a:ext cx="4170317" cy="5032375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Додаємо підклас, який буде малювати наших користувачів, і ще й видавати чи вони онлайн.</a:t>
            </a:r>
          </a:p>
          <a:p>
            <a:r>
              <a:rPr lang="ru-RU" dirty="0"/>
              <a:t>Для цього треба перегрузити методи з звичайного </a:t>
            </a:r>
            <a:r>
              <a:rPr lang="en-US" dirty="0" err="1"/>
              <a:t>ListCell</a:t>
            </a:r>
            <a:r>
              <a:rPr lang="en-US" dirty="0"/>
              <a:t>&lt;&gt;.</a:t>
            </a:r>
            <a:r>
              <a:rPr lang="uk-UA" dirty="0"/>
              <a:t> Це ті «ячейки» в яких були імена користувачів раніше.</a:t>
            </a:r>
            <a:endParaRPr lang="en-US" dirty="0"/>
          </a:p>
          <a:p>
            <a:r>
              <a:rPr lang="uk-UA" dirty="0"/>
              <a:t>Далі можливості обмежуються місцем на полотні та вашою фантазією.</a:t>
            </a:r>
          </a:p>
          <a:p>
            <a:r>
              <a:rPr lang="uk-UA" dirty="0"/>
              <a:t>Взагалі </a:t>
            </a:r>
            <a:r>
              <a:rPr lang="uk-UA" b="1" dirty="0"/>
              <a:t>всі</a:t>
            </a:r>
            <a:r>
              <a:rPr lang="uk-UA" dirty="0"/>
              <a:t> компоненти можна перегрузити за власним бажанням і зробити свої можливості та інтерфейси.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28F80E-AE87-1FF2-09A9-8DE7BB4D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286" y="825499"/>
            <a:ext cx="6044814" cy="575824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FE7F48A-F14E-4EA6-A31F-2B5ABB3A8C7E}"/>
              </a:ext>
            </a:extLst>
          </p:cNvPr>
          <p:cNvGrpSpPr/>
          <p:nvPr/>
        </p:nvGrpSpPr>
        <p:grpSpPr>
          <a:xfrm>
            <a:off x="5301771" y="234514"/>
            <a:ext cx="5473080" cy="1139400"/>
            <a:chOff x="5301771" y="234514"/>
            <a:chExt cx="5473080" cy="11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9D9616-E83C-6E59-C581-4761C645E5B3}"/>
                    </a:ext>
                  </a:extLst>
                </p14:cNvPr>
                <p14:cNvContentPartPr/>
                <p14:nvPr/>
              </p14:nvContentPartPr>
              <p14:xfrm>
                <a:off x="5301771" y="404074"/>
                <a:ext cx="5033160" cy="96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9D9616-E83C-6E59-C581-4761C645E5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95651" y="397954"/>
                  <a:ext cx="504540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864B3F-4875-0537-BD97-C2CB3BA5BE71}"/>
                    </a:ext>
                  </a:extLst>
                </p14:cNvPr>
                <p14:cNvContentPartPr/>
                <p14:nvPr/>
              </p14:nvContentPartPr>
              <p14:xfrm>
                <a:off x="9065211" y="305074"/>
                <a:ext cx="220680" cy="138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864B3F-4875-0537-BD97-C2CB3BA5BE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059091" y="298954"/>
                  <a:ext cx="232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56EE25-1A66-054C-C9EE-AD267912BA69}"/>
                    </a:ext>
                  </a:extLst>
                </p14:cNvPr>
                <p14:cNvContentPartPr/>
                <p14:nvPr/>
              </p14:nvContentPartPr>
              <p14:xfrm>
                <a:off x="9311451" y="287434"/>
                <a:ext cx="144720" cy="155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56EE25-1A66-054C-C9EE-AD267912BA6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05331" y="281314"/>
                  <a:ext cx="156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7AD60E-8FD0-7BCE-22E7-0A4DBD0156D4}"/>
                    </a:ext>
                  </a:extLst>
                </p14:cNvPr>
                <p14:cNvContentPartPr/>
                <p14:nvPr/>
              </p14:nvContentPartPr>
              <p14:xfrm>
                <a:off x="9468411" y="292834"/>
                <a:ext cx="225720" cy="308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7AD60E-8FD0-7BCE-22E7-0A4DBD0156D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62291" y="286714"/>
                  <a:ext cx="2379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BEB9B2-3052-B048-F897-2B5734DD2183}"/>
                    </a:ext>
                  </a:extLst>
                </p14:cNvPr>
                <p14:cNvContentPartPr/>
                <p14:nvPr/>
              </p14:nvContentPartPr>
              <p14:xfrm>
                <a:off x="9757491" y="261154"/>
                <a:ext cx="112680" cy="19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BEB9B2-3052-B048-F897-2B5734DD21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51371" y="255034"/>
                  <a:ext cx="124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D174E0-CA2D-0343-1DD2-29BC55E896C2}"/>
                    </a:ext>
                  </a:extLst>
                </p14:cNvPr>
                <p14:cNvContentPartPr/>
                <p14:nvPr/>
              </p14:nvContentPartPr>
              <p14:xfrm>
                <a:off x="9913011" y="287434"/>
                <a:ext cx="251640" cy="13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D174E0-CA2D-0343-1DD2-29BC55E896C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06891" y="281314"/>
                  <a:ext cx="263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CA04AC-3B65-F8FD-A0DB-A628D15775C1}"/>
                    </a:ext>
                  </a:extLst>
                </p14:cNvPr>
                <p14:cNvContentPartPr/>
                <p14:nvPr/>
              </p14:nvContentPartPr>
              <p14:xfrm>
                <a:off x="10058091" y="234514"/>
                <a:ext cx="49320" cy="27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CA04AC-3B65-F8FD-A0DB-A628D15775C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51971" y="228394"/>
                  <a:ext cx="61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08DC821-7451-E76A-8E0F-7611F7AA190A}"/>
                    </a:ext>
                  </a:extLst>
                </p14:cNvPr>
                <p14:cNvContentPartPr/>
                <p14:nvPr/>
              </p14:nvContentPartPr>
              <p14:xfrm>
                <a:off x="10305411" y="417754"/>
                <a:ext cx="22680" cy="171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08DC821-7451-E76A-8E0F-7611F7AA190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99291" y="411634"/>
                  <a:ext cx="34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DC4468-BE98-98D2-38E3-C57563F043AC}"/>
                    </a:ext>
                  </a:extLst>
                </p14:cNvPr>
                <p14:cNvContentPartPr/>
                <p14:nvPr/>
              </p14:nvContentPartPr>
              <p14:xfrm>
                <a:off x="10320171" y="404794"/>
                <a:ext cx="99720" cy="15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DC4468-BE98-98D2-38E3-C57563F043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14051" y="398674"/>
                  <a:ext cx="111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45CFEB-BD3D-6D97-3E04-30438B1465B3}"/>
                    </a:ext>
                  </a:extLst>
                </p14:cNvPr>
                <p14:cNvContentPartPr/>
                <p14:nvPr/>
              </p14:nvContentPartPr>
              <p14:xfrm>
                <a:off x="10426371" y="404794"/>
                <a:ext cx="89280" cy="12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45CFEB-BD3D-6D97-3E04-30438B1465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20251" y="398674"/>
                  <a:ext cx="101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72A627-4669-DC34-8690-798C941FDADB}"/>
                    </a:ext>
                  </a:extLst>
                </p14:cNvPr>
                <p14:cNvContentPartPr/>
                <p14:nvPr/>
              </p14:nvContentPartPr>
              <p14:xfrm>
                <a:off x="10526451" y="410554"/>
                <a:ext cx="106200" cy="11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72A627-4669-DC34-8690-798C941FDA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20331" y="404434"/>
                  <a:ext cx="118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809E59-09FF-C8B4-D9D7-9E38ECD3E2D0}"/>
                    </a:ext>
                  </a:extLst>
                </p14:cNvPr>
                <p14:cNvContentPartPr/>
                <p14:nvPr/>
              </p14:nvContentPartPr>
              <p14:xfrm>
                <a:off x="10670451" y="399754"/>
                <a:ext cx="104400" cy="126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809E59-09FF-C8B4-D9D7-9E38ECD3E2D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64331" y="393634"/>
                  <a:ext cx="1166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EDF2990-2CF0-1D8E-4318-3557136AF38C}"/>
                  </a:ext>
                </a:extLst>
              </p14:cNvPr>
              <p14:cNvContentPartPr/>
              <p14:nvPr/>
            </p14:nvContentPartPr>
            <p14:xfrm>
              <a:off x="5146611" y="6309154"/>
              <a:ext cx="368280" cy="342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EDF2990-2CF0-1D8E-4318-3557136AF3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40491" y="6303034"/>
                <a:ext cx="380520" cy="35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5AE969A-8E2B-E1EA-7022-420468A44262}"/>
              </a:ext>
            </a:extLst>
          </p:cNvPr>
          <p:cNvGrpSpPr/>
          <p:nvPr/>
        </p:nvGrpSpPr>
        <p:grpSpPr>
          <a:xfrm>
            <a:off x="5734491" y="6309154"/>
            <a:ext cx="924120" cy="376920"/>
            <a:chOff x="5734491" y="6309154"/>
            <a:chExt cx="9241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3207021-7DEB-1A48-0F7B-C4827A9E7EFC}"/>
                    </a:ext>
                  </a:extLst>
                </p14:cNvPr>
                <p14:cNvContentPartPr/>
                <p14:nvPr/>
              </p14:nvContentPartPr>
              <p14:xfrm>
                <a:off x="5734491" y="6373234"/>
                <a:ext cx="116280" cy="31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3207021-7DEB-1A48-0F7B-C4827A9E7E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28371" y="6367114"/>
                  <a:ext cx="128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5D5746-3F46-55E8-F359-F65BCEEF56B1}"/>
                    </a:ext>
                  </a:extLst>
                </p14:cNvPr>
                <p14:cNvContentPartPr/>
                <p14:nvPr/>
              </p14:nvContentPartPr>
              <p14:xfrm>
                <a:off x="5889291" y="6379354"/>
                <a:ext cx="88560" cy="27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25D5746-3F46-55E8-F359-F65BCEEF56B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83171" y="6373234"/>
                  <a:ext cx="100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270DF7-7408-9282-CCEF-77F058F92EC8}"/>
                    </a:ext>
                  </a:extLst>
                </p14:cNvPr>
                <p14:cNvContentPartPr/>
                <p14:nvPr/>
              </p14:nvContentPartPr>
              <p14:xfrm>
                <a:off x="6116091" y="6426874"/>
                <a:ext cx="23760" cy="10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270DF7-7408-9282-CCEF-77F058F92EC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09971" y="6420754"/>
                  <a:ext cx="36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6715B8-63D8-2ADB-0B56-3A43BDB4B841}"/>
                    </a:ext>
                  </a:extLst>
                </p14:cNvPr>
                <p14:cNvContentPartPr/>
                <p14:nvPr/>
              </p14:nvContentPartPr>
              <p14:xfrm>
                <a:off x="6048051" y="6376474"/>
                <a:ext cx="308880" cy="16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6715B8-63D8-2ADB-0B56-3A43BDB4B8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041931" y="6370354"/>
                  <a:ext cx="321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746FE3-CB31-C186-41D9-560AFD23DB44}"/>
                    </a:ext>
                  </a:extLst>
                </p14:cNvPr>
                <p14:cNvContentPartPr/>
                <p14:nvPr/>
              </p14:nvContentPartPr>
              <p14:xfrm>
                <a:off x="6387891" y="6335434"/>
                <a:ext cx="5400" cy="169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746FE3-CB31-C186-41D9-560AFD23DB4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81771" y="6329314"/>
                  <a:ext cx="17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64C638-DC23-25AD-FCAB-EF4255FCBC43}"/>
                    </a:ext>
                  </a:extLst>
                </p14:cNvPr>
                <p14:cNvContentPartPr/>
                <p14:nvPr/>
              </p14:nvContentPartPr>
              <p14:xfrm>
                <a:off x="6401571" y="6309154"/>
                <a:ext cx="147600" cy="14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64C638-DC23-25AD-FCAB-EF4255FCBC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95451" y="6303034"/>
                  <a:ext cx="159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F6007C-0DA5-6EEF-52D7-BB35DB8897F7}"/>
                    </a:ext>
                  </a:extLst>
                </p14:cNvPr>
                <p14:cNvContentPartPr/>
                <p14:nvPr/>
              </p14:nvContentPartPr>
              <p14:xfrm>
                <a:off x="6530811" y="6324634"/>
                <a:ext cx="127800" cy="144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6007C-0DA5-6EEF-52D7-BB35DB8897F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24691" y="6318514"/>
                  <a:ext cx="14004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D527C00-87FF-EC3A-6873-266592F5A3AF}"/>
              </a:ext>
            </a:extLst>
          </p:cNvPr>
          <p:cNvGrpSpPr/>
          <p:nvPr/>
        </p:nvGrpSpPr>
        <p:grpSpPr>
          <a:xfrm>
            <a:off x="7016091" y="6178834"/>
            <a:ext cx="1643040" cy="470880"/>
            <a:chOff x="7016091" y="6178834"/>
            <a:chExt cx="164304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5FE0FE-49AA-7CAF-D561-55CC92741351}"/>
                    </a:ext>
                  </a:extLst>
                </p14:cNvPr>
                <p14:cNvContentPartPr/>
                <p14:nvPr/>
              </p14:nvContentPartPr>
              <p14:xfrm>
                <a:off x="7016091" y="6225634"/>
                <a:ext cx="186840" cy="335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5FE0FE-49AA-7CAF-D561-55CC927413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09971" y="6219514"/>
                  <a:ext cx="199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73B834-F01E-0D68-5519-F06EC93F473C}"/>
                    </a:ext>
                  </a:extLst>
                </p14:cNvPr>
                <p14:cNvContentPartPr/>
                <p14:nvPr/>
              </p14:nvContentPartPr>
              <p14:xfrm>
                <a:off x="7262691" y="6324994"/>
                <a:ext cx="108000" cy="16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73B834-F01E-0D68-5519-F06EC93F473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256571" y="6318874"/>
                  <a:ext cx="120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F0F73B-6CA6-E2E9-034C-55F7D9E1984A}"/>
                    </a:ext>
                  </a:extLst>
                </p14:cNvPr>
                <p14:cNvContentPartPr/>
                <p14:nvPr/>
              </p14:nvContentPartPr>
              <p14:xfrm>
                <a:off x="7421091" y="6335434"/>
                <a:ext cx="84960" cy="21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F0F73B-6CA6-E2E9-034C-55F7D9E198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14971" y="6329314"/>
                  <a:ext cx="972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4A6A54-C48E-9575-464C-B6EBC1EF71C1}"/>
                    </a:ext>
                  </a:extLst>
                </p14:cNvPr>
                <p14:cNvContentPartPr/>
                <p14:nvPr/>
              </p14:nvContentPartPr>
              <p14:xfrm>
                <a:off x="7537731" y="6349834"/>
                <a:ext cx="72720" cy="166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4A6A54-C48E-9575-464C-B6EBC1EF71C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31611" y="6343714"/>
                  <a:ext cx="84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188C8FE-5FC7-869B-A950-BE235D270646}"/>
                    </a:ext>
                  </a:extLst>
                </p14:cNvPr>
                <p14:cNvContentPartPr/>
                <p14:nvPr/>
              </p14:nvContentPartPr>
              <p14:xfrm>
                <a:off x="7667691" y="6350914"/>
                <a:ext cx="128520" cy="144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188C8FE-5FC7-869B-A950-BE235D27064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61571" y="6344794"/>
                  <a:ext cx="140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F0FCD1-8CD6-0659-CCEC-E4B35B05BC6D}"/>
                    </a:ext>
                  </a:extLst>
                </p14:cNvPr>
                <p14:cNvContentPartPr/>
                <p14:nvPr/>
              </p14:nvContentPartPr>
              <p14:xfrm>
                <a:off x="7810611" y="6312754"/>
                <a:ext cx="68760" cy="18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F0FCD1-8CD6-0659-CCEC-E4B35B05BC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04491" y="6306634"/>
                  <a:ext cx="81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59CD5D-4D4A-789A-8691-2819B81FEF24}"/>
                    </a:ext>
                  </a:extLst>
                </p14:cNvPr>
                <p14:cNvContentPartPr/>
                <p14:nvPr/>
              </p14:nvContentPartPr>
              <p14:xfrm>
                <a:off x="7939491" y="6299074"/>
                <a:ext cx="108720" cy="35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59CD5D-4D4A-789A-8691-2819B81FEF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33371" y="6292954"/>
                  <a:ext cx="12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B293E86-DDCB-BB58-3015-4BD40CB2678F}"/>
                    </a:ext>
                  </a:extLst>
                </p14:cNvPr>
                <p14:cNvContentPartPr/>
                <p14:nvPr/>
              </p14:nvContentPartPr>
              <p14:xfrm>
                <a:off x="8072691" y="6340114"/>
                <a:ext cx="101520" cy="14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B293E86-DDCB-BB58-3015-4BD40CB2678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66571" y="6333994"/>
                  <a:ext cx="113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E862D0-F436-16AE-A188-AF20FCDDCB6B}"/>
                    </a:ext>
                  </a:extLst>
                </p14:cNvPr>
                <p14:cNvContentPartPr/>
                <p14:nvPr/>
              </p14:nvContentPartPr>
              <p14:xfrm>
                <a:off x="8189691" y="6322114"/>
                <a:ext cx="88200" cy="152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E862D0-F436-16AE-A188-AF20FCDDCB6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83571" y="6315994"/>
                  <a:ext cx="100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7E28CA-9967-ED44-04F4-C7432640820E}"/>
                    </a:ext>
                  </a:extLst>
                </p14:cNvPr>
                <p14:cNvContentPartPr/>
                <p14:nvPr/>
              </p14:nvContentPartPr>
              <p14:xfrm>
                <a:off x="8332611" y="6218074"/>
                <a:ext cx="160920" cy="244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7E28CA-9967-ED44-04F4-C7432640820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26491" y="6211954"/>
                  <a:ext cx="173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AB7DD5-0BEA-6061-4A13-39379D31C218}"/>
                    </a:ext>
                  </a:extLst>
                </p14:cNvPr>
                <p14:cNvContentPartPr/>
                <p14:nvPr/>
              </p14:nvContentPartPr>
              <p14:xfrm>
                <a:off x="8595051" y="6218074"/>
                <a:ext cx="360" cy="22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AB7DD5-0BEA-6061-4A13-39379D31C2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88931" y="6211954"/>
                  <a:ext cx="12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C0CBCB-58BE-8855-FD35-6E02ACC16208}"/>
                    </a:ext>
                  </a:extLst>
                </p14:cNvPr>
                <p14:cNvContentPartPr/>
                <p14:nvPr/>
              </p14:nvContentPartPr>
              <p14:xfrm>
                <a:off x="8542851" y="6453154"/>
                <a:ext cx="77400" cy="1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C0CBCB-58BE-8855-FD35-6E02ACC162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36731" y="6447034"/>
                  <a:ext cx="89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C640E2-1F4D-A02D-22B6-E92B75F420FB}"/>
                    </a:ext>
                  </a:extLst>
                </p14:cNvPr>
                <p14:cNvContentPartPr/>
                <p14:nvPr/>
              </p14:nvContentPartPr>
              <p14:xfrm>
                <a:off x="8564451" y="6178834"/>
                <a:ext cx="94680" cy="46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C640E2-1F4D-A02D-22B6-E92B75F420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58331" y="6172714"/>
                  <a:ext cx="10692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unctional Interfaces in java">
            <a:extLst>
              <a:ext uri="{FF2B5EF4-FFF2-40B4-BE49-F238E27FC236}">
                <a16:creationId xmlns:a16="http://schemas.microsoft.com/office/drawing/2014/main" id="{3969A58C-EEAA-77B0-E3DC-EB395041C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2617">
            <a:off x="8758232" y="-192455"/>
            <a:ext cx="2473337" cy="228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DBFA6-0BCA-A336-D523-AA64B2D9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/>
              <a:t>Список користувачів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E7FF-F6CB-4DD8-93C1-3F0C4F194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14700" cy="4351338"/>
          </a:xfrm>
        </p:spPr>
        <p:txBody>
          <a:bodyPr/>
          <a:lstStyle/>
          <a:p>
            <a:r>
              <a:rPr lang="uk-UA" dirty="0"/>
              <a:t>Але чому знову не працює?</a:t>
            </a:r>
          </a:p>
          <a:p>
            <a:r>
              <a:rPr lang="uk-UA" dirty="0"/>
              <a:t>Все очевидно, мова сама не підставить цей клас у список.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562E9-A977-853A-BAC2-0E6EF80FD281}"/>
              </a:ext>
            </a:extLst>
          </p:cNvPr>
          <p:cNvGrpSpPr/>
          <p:nvPr/>
        </p:nvGrpSpPr>
        <p:grpSpPr>
          <a:xfrm>
            <a:off x="1234512" y="4543140"/>
            <a:ext cx="1971951" cy="1949735"/>
            <a:chOff x="1018612" y="4438413"/>
            <a:chExt cx="1971951" cy="1949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7171D5-3E97-CD85-E874-57D30A89A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613" y="4438413"/>
              <a:ext cx="1971950" cy="192431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6CDB5F-BF83-BB37-0F31-CE9640E13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8000"/>
            </a:blip>
            <a:stretch>
              <a:fillRect/>
            </a:stretch>
          </p:blipFill>
          <p:spPr>
            <a:xfrm>
              <a:off x="1394903" y="4844845"/>
              <a:ext cx="1219370" cy="14670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F36B70-EF17-F17F-A98E-B2B9F0330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8000"/>
            </a:blip>
            <a:srcRect r="30859"/>
            <a:stretch/>
          </p:blipFill>
          <p:spPr>
            <a:xfrm>
              <a:off x="2147483" y="4895677"/>
              <a:ext cx="843080" cy="14670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6A6491-839A-A8D5-9D76-B50058B8C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8000"/>
            </a:blip>
            <a:srcRect l="26539"/>
            <a:stretch/>
          </p:blipFill>
          <p:spPr>
            <a:xfrm>
              <a:off x="1018612" y="4921093"/>
              <a:ext cx="895769" cy="1467055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574C4B3-8D84-8353-4790-BEBEFE31D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976" y="1505396"/>
            <a:ext cx="4105848" cy="2495898"/>
          </a:xfrm>
          <a:prstGeom prst="rect">
            <a:avLst/>
          </a:prstGeom>
        </p:spPr>
      </p:pic>
      <p:pic>
        <p:nvPicPr>
          <p:cNvPr id="1026" name="Picture 2" descr="Confused Monkey GIFs | Tenor">
            <a:extLst>
              <a:ext uri="{FF2B5EF4-FFF2-40B4-BE49-F238E27FC236}">
                <a16:creationId xmlns:a16="http://schemas.microsoft.com/office/drawing/2014/main" id="{AB9C96E5-C570-272F-751D-61616DBF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74" y="410334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15BAC2-68D2-913B-D95F-B169497BD76F}"/>
              </a:ext>
            </a:extLst>
          </p:cNvPr>
          <p:cNvSpPr txBox="1"/>
          <p:nvPr/>
        </p:nvSpPr>
        <p:spPr>
          <a:xfrm>
            <a:off x="4737100" y="4488034"/>
            <a:ext cx="3219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Але що ж це за</a:t>
            </a:r>
            <a:r>
              <a:rPr lang="uk-UA" u="sng" dirty="0"/>
              <a:t> стрілка?</a:t>
            </a:r>
          </a:p>
          <a:p>
            <a:r>
              <a:rPr lang="uk-UA" dirty="0"/>
              <a:t>Насправді це велика тема, але зараз простіше думати що це «фабрика ячейок» для списку.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9841C-E05B-E2DB-9D40-7D4F1497A7D8}"/>
              </a:ext>
            </a:extLst>
          </p:cNvPr>
          <p:cNvSpPr txBox="1"/>
          <p:nvPr/>
        </p:nvSpPr>
        <p:spPr>
          <a:xfrm>
            <a:off x="5257800" y="6281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1" dirty="0">
                <a:solidFill>
                  <a:schemeClr val="accent5">
                    <a:lumMod val="75000"/>
                  </a:schemeClr>
                </a:solidFill>
              </a:rPr>
              <a:t>https://www.youtube.com/watch?v=ToPZUJjAi6E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3B8BFF-4AD9-3648-1679-1B52F35C4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35726">
            <a:off x="9639546" y="4030238"/>
            <a:ext cx="1314633" cy="5525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F8B6DF-C7B4-BBBB-1DF3-6ECCBA78B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594640">
            <a:off x="9066848" y="1815018"/>
            <a:ext cx="2578430" cy="187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8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5FF3FA78-651B-51BC-2018-73279E5F3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494" y="433360"/>
            <a:ext cx="7440063" cy="209579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B10A3E9-FAAB-03B5-62E5-83DDB5FC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426" y="3429000"/>
            <a:ext cx="3864730" cy="30552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002A5F-211E-4961-2C1D-1D7DF5952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3" y="2021373"/>
            <a:ext cx="2781688" cy="1629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690A26-068B-41D7-1E7A-5379EFE99E6D}"/>
              </a:ext>
            </a:extLst>
          </p:cNvPr>
          <p:cNvSpPr txBox="1"/>
          <p:nvPr/>
        </p:nvSpPr>
        <p:spPr>
          <a:xfrm>
            <a:off x="308792" y="451611"/>
            <a:ext cx="32196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/>
              <a:t>Сподіваюся, що відео трохи подивилися.</a:t>
            </a:r>
          </a:p>
          <a:p>
            <a:endParaRPr lang="ru-RU" u="sng" dirty="0"/>
          </a:p>
          <a:p>
            <a:r>
              <a:rPr lang="ru-RU" dirty="0"/>
              <a:t>А тепер додамо на натискання юзера подію.</a:t>
            </a:r>
            <a:endParaRPr lang="uk-UA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5476AC-185B-8419-4D0F-ACBC3CF67908}"/>
              </a:ext>
            </a:extLst>
          </p:cNvPr>
          <p:cNvGrpSpPr/>
          <p:nvPr/>
        </p:nvGrpSpPr>
        <p:grpSpPr>
          <a:xfrm>
            <a:off x="2259051" y="2322514"/>
            <a:ext cx="433080" cy="513360"/>
            <a:chOff x="2259051" y="2322514"/>
            <a:chExt cx="4330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694125-CE42-DBB2-CBA6-45D5DD3B9BC5}"/>
                    </a:ext>
                  </a:extLst>
                </p14:cNvPr>
                <p14:cNvContentPartPr/>
                <p14:nvPr/>
              </p14:nvContentPartPr>
              <p14:xfrm>
                <a:off x="2442651" y="2458234"/>
                <a:ext cx="135720" cy="24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694125-CE42-DBB2-CBA6-45D5DD3B9B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36531" y="2452114"/>
                  <a:ext cx="1479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3DB17A-6EDF-BAAA-C535-86F999B8BF8F}"/>
                    </a:ext>
                  </a:extLst>
                </p14:cNvPr>
                <p14:cNvContentPartPr/>
                <p14:nvPr/>
              </p14:nvContentPartPr>
              <p14:xfrm>
                <a:off x="2259051" y="2322514"/>
                <a:ext cx="433080" cy="51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3DB17A-6EDF-BAAA-C535-86F999B8BF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2931" y="2316394"/>
                  <a:ext cx="44532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8F6077-3F8B-E129-7DAB-61FFAE360685}"/>
              </a:ext>
            </a:extLst>
          </p:cNvPr>
          <p:cNvGrpSpPr/>
          <p:nvPr/>
        </p:nvGrpSpPr>
        <p:grpSpPr>
          <a:xfrm>
            <a:off x="3582482" y="3842706"/>
            <a:ext cx="394200" cy="380160"/>
            <a:chOff x="3525171" y="3983914"/>
            <a:chExt cx="3942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C0BBF6-1280-4029-64F5-35048AC46175}"/>
                    </a:ext>
                  </a:extLst>
                </p14:cNvPr>
                <p14:cNvContentPartPr/>
                <p14:nvPr/>
              </p14:nvContentPartPr>
              <p14:xfrm>
                <a:off x="3591771" y="4073914"/>
                <a:ext cx="261720" cy="15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C0BBF6-1280-4029-64F5-35048AC461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85651" y="4067794"/>
                  <a:ext cx="273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4D833C9-7319-B791-B56B-73986B5C23AC}"/>
                    </a:ext>
                  </a:extLst>
                </p14:cNvPr>
                <p14:cNvContentPartPr/>
                <p14:nvPr/>
              </p14:nvContentPartPr>
              <p14:xfrm>
                <a:off x="3525171" y="3983914"/>
                <a:ext cx="394200" cy="38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4D833C9-7319-B791-B56B-73986B5C23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19051" y="3977794"/>
                  <a:ext cx="406440" cy="39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7D79738-4E8E-181A-BE4F-DCA8E6EC7C88}"/>
              </a:ext>
            </a:extLst>
          </p:cNvPr>
          <p:cNvGrpSpPr/>
          <p:nvPr/>
        </p:nvGrpSpPr>
        <p:grpSpPr>
          <a:xfrm>
            <a:off x="5687400" y="1774413"/>
            <a:ext cx="408600" cy="493920"/>
            <a:chOff x="4621731" y="1767754"/>
            <a:chExt cx="40860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A5E744-F722-3A3A-BA27-0A2C9FCBF17C}"/>
                    </a:ext>
                  </a:extLst>
                </p14:cNvPr>
                <p14:cNvContentPartPr/>
                <p14:nvPr/>
              </p14:nvContentPartPr>
              <p14:xfrm>
                <a:off x="4780851" y="1878274"/>
                <a:ext cx="158760" cy="27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A5E744-F722-3A3A-BA27-0A2C9FCBF1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4731" y="1872154"/>
                  <a:ext cx="171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2417FA-DEEC-1035-D96D-1B33CD66AA28}"/>
                    </a:ext>
                  </a:extLst>
                </p14:cNvPr>
                <p14:cNvContentPartPr/>
                <p14:nvPr/>
              </p14:nvContentPartPr>
              <p14:xfrm>
                <a:off x="4621731" y="1767754"/>
                <a:ext cx="408600" cy="493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2417FA-DEEC-1035-D96D-1B33CD66AA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15611" y="1761634"/>
                  <a:ext cx="42084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D2646C-D407-E8DE-2114-6AF247F7A2CE}"/>
              </a:ext>
            </a:extLst>
          </p:cNvPr>
          <p:cNvGrpSpPr/>
          <p:nvPr/>
        </p:nvGrpSpPr>
        <p:grpSpPr>
          <a:xfrm>
            <a:off x="7735646" y="86680"/>
            <a:ext cx="736200" cy="387360"/>
            <a:chOff x="7735646" y="86680"/>
            <a:chExt cx="7362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398BB9-12D7-B312-170C-8CD3A43D6FE3}"/>
                    </a:ext>
                  </a:extLst>
                </p14:cNvPr>
                <p14:cNvContentPartPr/>
                <p14:nvPr/>
              </p14:nvContentPartPr>
              <p14:xfrm>
                <a:off x="7735646" y="188200"/>
                <a:ext cx="94680" cy="28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398BB9-12D7-B312-170C-8CD3A43D6F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9526" y="182080"/>
                  <a:ext cx="1069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E1A8D2-3BC0-838E-B393-A72C12CB4D86}"/>
                    </a:ext>
                  </a:extLst>
                </p14:cNvPr>
                <p14:cNvContentPartPr/>
                <p14:nvPr/>
              </p14:nvContentPartPr>
              <p14:xfrm>
                <a:off x="7735646" y="202600"/>
                <a:ext cx="218880" cy="21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E1A8D2-3BC0-838E-B393-A72C12CB4D8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29526" y="196480"/>
                  <a:ext cx="231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F8A47B-BB1F-793F-76A7-4C789479050A}"/>
                    </a:ext>
                  </a:extLst>
                </p14:cNvPr>
                <p14:cNvContentPartPr/>
                <p14:nvPr/>
              </p14:nvContentPartPr>
              <p14:xfrm>
                <a:off x="8026166" y="130600"/>
                <a:ext cx="15840" cy="24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F8A47B-BB1F-793F-76A7-4C78947905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0046" y="124480"/>
                  <a:ext cx="28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71446A-1376-50F7-9E5A-78ED479A0A62}"/>
                    </a:ext>
                  </a:extLst>
                </p14:cNvPr>
                <p14:cNvContentPartPr/>
                <p14:nvPr/>
              </p14:nvContentPartPr>
              <p14:xfrm>
                <a:off x="8018606" y="130600"/>
                <a:ext cx="18072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71446A-1376-50F7-9E5A-78ED479A0A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12486" y="124480"/>
                  <a:ext cx="1929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A3ED99-3ED6-E904-86B0-95019ED02403}"/>
                    </a:ext>
                  </a:extLst>
                </p14:cNvPr>
                <p14:cNvContentPartPr/>
                <p14:nvPr/>
              </p14:nvContentPartPr>
              <p14:xfrm>
                <a:off x="8229566" y="86680"/>
                <a:ext cx="24228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A3ED99-3ED6-E904-86B0-95019ED024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23446" y="80560"/>
                  <a:ext cx="254520" cy="27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A2D595-2540-9CAA-D862-1E1BA1CD9DE8}"/>
                  </a:ext>
                </a:extLst>
              </p14:cNvPr>
              <p14:cNvContentPartPr/>
              <p14:nvPr/>
            </p14:nvContentPartPr>
            <p14:xfrm>
              <a:off x="8534126" y="188200"/>
              <a:ext cx="212040" cy="32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A2D595-2540-9CAA-D862-1E1BA1CD9DE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28006" y="182080"/>
                <a:ext cx="224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8CBC4BC-1C05-7A4B-6055-B388BA25ADFF}"/>
                  </a:ext>
                </a:extLst>
              </p14:cNvPr>
              <p14:cNvContentPartPr/>
              <p14:nvPr/>
            </p14:nvContentPartPr>
            <p14:xfrm>
              <a:off x="8416406" y="666640"/>
              <a:ext cx="3220560" cy="45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8CBC4BC-1C05-7A4B-6055-B388BA25ADF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10286" y="660520"/>
                <a:ext cx="3232800" cy="46440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97132BFC-863D-7292-0184-DDA8A2C5FCD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491072" y="3243697"/>
            <a:ext cx="6739554" cy="1763731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3BE608B-3E34-671F-478F-9FD4D4ED579E}"/>
              </a:ext>
            </a:extLst>
          </p:cNvPr>
          <p:cNvGrpSpPr/>
          <p:nvPr/>
        </p:nvGrpSpPr>
        <p:grpSpPr>
          <a:xfrm>
            <a:off x="10681166" y="4264840"/>
            <a:ext cx="468000" cy="584280"/>
            <a:chOff x="10681166" y="4264840"/>
            <a:chExt cx="468000" cy="5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632261-6A58-7214-B484-DFF7F31D9389}"/>
                    </a:ext>
                  </a:extLst>
                </p14:cNvPr>
                <p14:cNvContentPartPr/>
                <p14:nvPr/>
              </p14:nvContentPartPr>
              <p14:xfrm>
                <a:off x="10836326" y="4354120"/>
                <a:ext cx="183600" cy="428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632261-6A58-7214-B484-DFF7F31D93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30206" y="4348000"/>
                  <a:ext cx="195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0A6386-9B6E-5397-55BC-C08C4AD4C507}"/>
                    </a:ext>
                  </a:extLst>
                </p14:cNvPr>
                <p14:cNvContentPartPr/>
                <p14:nvPr/>
              </p14:nvContentPartPr>
              <p14:xfrm>
                <a:off x="10681166" y="4264840"/>
                <a:ext cx="468000" cy="58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0A6386-9B6E-5397-55BC-C08C4AD4C5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75046" y="4258720"/>
                  <a:ext cx="480240" cy="596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D21C063-BC60-CCC4-3E65-386CFB67CE49}"/>
              </a:ext>
            </a:extLst>
          </p:cNvPr>
          <p:cNvSpPr txBox="1"/>
          <p:nvPr/>
        </p:nvSpPr>
        <p:spPr>
          <a:xfrm>
            <a:off x="6096000" y="5075642"/>
            <a:ext cx="5341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Отриму</a:t>
            </a:r>
            <a:r>
              <a:rPr lang="uk-UA" dirty="0"/>
              <a:t>ємо користувача, якого обрали в списку і далі обновляємо чат.</a:t>
            </a:r>
          </a:p>
        </p:txBody>
      </p:sp>
    </p:spTree>
    <p:extLst>
      <p:ext uri="{BB962C8B-B14F-4D97-AF65-F5344CB8AC3E}">
        <p14:creationId xmlns:p14="http://schemas.microsoft.com/office/powerpoint/2010/main" val="87685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27A1-83F6-F0FB-AAF2-EE449D497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C74B3DF-FDE9-34A7-FE76-A56A804EF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3" y="3783447"/>
            <a:ext cx="3639556" cy="25705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6A1DD6-67F8-FADC-0348-9BFBC656603C}"/>
              </a:ext>
            </a:extLst>
          </p:cNvPr>
          <p:cNvSpPr txBox="1"/>
          <p:nvPr/>
        </p:nvSpPr>
        <p:spPr>
          <a:xfrm>
            <a:off x="308792" y="451611"/>
            <a:ext cx="32196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Ще лишилося додати на в</a:t>
            </a:r>
            <a:r>
              <a:rPr lang="uk-UA" dirty="0"/>
              <a:t>ідсилання повідомлення</a:t>
            </a:r>
            <a:r>
              <a:rPr lang="ru-RU" dirty="0"/>
              <a:t> подію.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ABCEA-595F-DB72-22ED-7CB4B5FA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59" y="2334476"/>
            <a:ext cx="2876951" cy="14575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AA76750-108B-1C12-F5FD-5F9CA717437C}"/>
              </a:ext>
            </a:extLst>
          </p:cNvPr>
          <p:cNvGrpSpPr/>
          <p:nvPr/>
        </p:nvGrpSpPr>
        <p:grpSpPr>
          <a:xfrm>
            <a:off x="2259051" y="2322514"/>
            <a:ext cx="433080" cy="513360"/>
            <a:chOff x="2259051" y="2322514"/>
            <a:chExt cx="43308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09CB9A-7FC2-7E9F-C153-D5C5484ADE99}"/>
                    </a:ext>
                  </a:extLst>
                </p14:cNvPr>
                <p14:cNvContentPartPr/>
                <p14:nvPr/>
              </p14:nvContentPartPr>
              <p14:xfrm>
                <a:off x="2442651" y="2458234"/>
                <a:ext cx="135720" cy="24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09CB9A-7FC2-7E9F-C153-D5C5484ADE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6547" y="2452123"/>
                  <a:ext cx="147928" cy="257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0F956AA-D86C-1D3F-4DC0-949D1B515731}"/>
                    </a:ext>
                  </a:extLst>
                </p14:cNvPr>
                <p14:cNvContentPartPr/>
                <p14:nvPr/>
              </p14:nvContentPartPr>
              <p14:xfrm>
                <a:off x="2259051" y="2322514"/>
                <a:ext cx="433080" cy="513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0F956AA-D86C-1D3F-4DC0-949D1B5157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2931" y="2316394"/>
                  <a:ext cx="44532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369DA17-2410-C39E-5017-0AB7684DAB70}"/>
              </a:ext>
            </a:extLst>
          </p:cNvPr>
          <p:cNvGrpSpPr/>
          <p:nvPr/>
        </p:nvGrpSpPr>
        <p:grpSpPr>
          <a:xfrm>
            <a:off x="2692131" y="3983913"/>
            <a:ext cx="394200" cy="380160"/>
            <a:chOff x="3525171" y="3983914"/>
            <a:chExt cx="39420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EFA718-C8BE-0C95-FBDE-5EE93F046286}"/>
                    </a:ext>
                  </a:extLst>
                </p14:cNvPr>
                <p14:cNvContentPartPr/>
                <p14:nvPr/>
              </p14:nvContentPartPr>
              <p14:xfrm>
                <a:off x="3591771" y="4073914"/>
                <a:ext cx="261720" cy="15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EFA718-C8BE-0C95-FBDE-5EE93F0462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85651" y="4067794"/>
                  <a:ext cx="273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767F82-096D-E291-377D-A965E018EE1F}"/>
                    </a:ext>
                  </a:extLst>
                </p14:cNvPr>
                <p14:cNvContentPartPr/>
                <p14:nvPr/>
              </p14:nvContentPartPr>
              <p14:xfrm>
                <a:off x="3525171" y="3983914"/>
                <a:ext cx="394200" cy="38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767F82-096D-E291-377D-A965E018EE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9057" y="3977794"/>
                  <a:ext cx="406429" cy="3924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0D8BA7A6-B3BB-8FAB-2BD6-CF98E56E77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3491" y="303225"/>
            <a:ext cx="8145012" cy="209579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4B2EC7E-9558-0B8E-1AD7-B5384A93157B}"/>
              </a:ext>
            </a:extLst>
          </p:cNvPr>
          <p:cNvGrpSpPr/>
          <p:nvPr/>
        </p:nvGrpSpPr>
        <p:grpSpPr>
          <a:xfrm>
            <a:off x="4621731" y="1767754"/>
            <a:ext cx="408600" cy="493920"/>
            <a:chOff x="4621731" y="1767754"/>
            <a:chExt cx="40860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7127B6-35BB-2932-E95C-3DE01F721960}"/>
                    </a:ext>
                  </a:extLst>
                </p14:cNvPr>
                <p14:cNvContentPartPr/>
                <p14:nvPr/>
              </p14:nvContentPartPr>
              <p14:xfrm>
                <a:off x="4780851" y="1878274"/>
                <a:ext cx="158760" cy="27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7127B6-35BB-2932-E95C-3DE01F7219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4731" y="1872154"/>
                  <a:ext cx="171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507FA3-4082-3E93-DB7C-584CAADB0CE0}"/>
                    </a:ext>
                  </a:extLst>
                </p14:cNvPr>
                <p14:cNvContentPartPr/>
                <p14:nvPr/>
              </p14:nvContentPartPr>
              <p14:xfrm>
                <a:off x="4621731" y="1767754"/>
                <a:ext cx="408600" cy="493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507FA3-4082-3E93-DB7C-584CAADB0C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15611" y="1761634"/>
                  <a:ext cx="42084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C9ED31-19DF-044B-55B0-D8404A285F8C}"/>
              </a:ext>
            </a:extLst>
          </p:cNvPr>
          <p:cNvGrpSpPr/>
          <p:nvPr/>
        </p:nvGrpSpPr>
        <p:grpSpPr>
          <a:xfrm>
            <a:off x="7735646" y="86680"/>
            <a:ext cx="736200" cy="387360"/>
            <a:chOff x="7735646" y="86680"/>
            <a:chExt cx="73620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BDD590-0D86-44DB-ABE7-0A3E5AF43A9F}"/>
                    </a:ext>
                  </a:extLst>
                </p14:cNvPr>
                <p14:cNvContentPartPr/>
                <p14:nvPr/>
              </p14:nvContentPartPr>
              <p14:xfrm>
                <a:off x="7735646" y="188200"/>
                <a:ext cx="94680" cy="285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BDD590-0D86-44DB-ABE7-0A3E5AF43A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29526" y="182072"/>
                  <a:ext cx="106920" cy="298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D40C42-9A1D-2D71-5AE1-C91D72B251BC}"/>
                    </a:ext>
                  </a:extLst>
                </p14:cNvPr>
                <p14:cNvContentPartPr/>
                <p14:nvPr/>
              </p14:nvContentPartPr>
              <p14:xfrm>
                <a:off x="7735646" y="202600"/>
                <a:ext cx="218880" cy="21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D40C42-9A1D-2D71-5AE1-C91D72B251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729526" y="196480"/>
                  <a:ext cx="231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387B6F-26C8-BF1C-2097-3C5BB3014026}"/>
                    </a:ext>
                  </a:extLst>
                </p14:cNvPr>
                <p14:cNvContentPartPr/>
                <p14:nvPr/>
              </p14:nvContentPartPr>
              <p14:xfrm>
                <a:off x="8026166" y="130600"/>
                <a:ext cx="15840" cy="245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387B6F-26C8-BF1C-2097-3C5BB301402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20046" y="124471"/>
                  <a:ext cx="28080" cy="257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DAFFC1-6988-95D8-AC0E-237795DB2384}"/>
                    </a:ext>
                  </a:extLst>
                </p14:cNvPr>
                <p14:cNvContentPartPr/>
                <p14:nvPr/>
              </p14:nvContentPartPr>
              <p14:xfrm>
                <a:off x="8018606" y="130600"/>
                <a:ext cx="18072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DAFFC1-6988-95D8-AC0E-237795DB238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12498" y="124480"/>
                  <a:ext cx="192936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129BBEE-BACE-74CB-9603-C21D7983C1C4}"/>
                    </a:ext>
                  </a:extLst>
                </p14:cNvPr>
                <p14:cNvContentPartPr/>
                <p14:nvPr/>
              </p14:nvContentPartPr>
              <p14:xfrm>
                <a:off x="8229566" y="86680"/>
                <a:ext cx="242280" cy="258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129BBEE-BACE-74CB-9603-C21D7983C1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23446" y="80551"/>
                  <a:ext cx="254520" cy="27073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DDFE63-2743-6D12-2EFB-716CB4CFAC9E}"/>
                  </a:ext>
                </a:extLst>
              </p14:cNvPr>
              <p14:cNvContentPartPr/>
              <p14:nvPr/>
            </p14:nvContentPartPr>
            <p14:xfrm>
              <a:off x="8534126" y="188200"/>
              <a:ext cx="212040" cy="328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DDFE63-2743-6D12-2EFB-716CB4CFAC9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528006" y="182080"/>
                <a:ext cx="224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4DBB71-7B7D-79B2-A282-8EBE4B967488}"/>
                  </a:ext>
                </a:extLst>
              </p14:cNvPr>
              <p14:cNvContentPartPr/>
              <p14:nvPr/>
            </p14:nvContentPartPr>
            <p14:xfrm>
              <a:off x="8416406" y="666640"/>
              <a:ext cx="3220560" cy="452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4DBB71-7B7D-79B2-A282-8EBE4B96748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10287" y="660520"/>
                <a:ext cx="3232799" cy="4644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200A5CE-FB26-5538-32D9-78F19A2CC98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049105" y="3264229"/>
            <a:ext cx="7110330" cy="209579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54A1D04-826F-45FD-6055-82C0ED7BD4F3}"/>
              </a:ext>
            </a:extLst>
          </p:cNvPr>
          <p:cNvGrpSpPr/>
          <p:nvPr/>
        </p:nvGrpSpPr>
        <p:grpSpPr>
          <a:xfrm>
            <a:off x="9345206" y="4672000"/>
            <a:ext cx="497160" cy="510480"/>
            <a:chOff x="9345206" y="4672000"/>
            <a:chExt cx="497160" cy="51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FC06FF-7606-173D-5935-19A979AC3E0F}"/>
                    </a:ext>
                  </a:extLst>
                </p14:cNvPr>
                <p14:cNvContentPartPr/>
                <p14:nvPr/>
              </p14:nvContentPartPr>
              <p14:xfrm>
                <a:off x="9453926" y="4716640"/>
                <a:ext cx="186480" cy="37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FC06FF-7606-173D-5935-19A979AC3E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47806" y="4710520"/>
                  <a:ext cx="198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2845BF-D21F-7579-DBD5-8AE3C8F90FA2}"/>
                    </a:ext>
                  </a:extLst>
                </p14:cNvPr>
                <p14:cNvContentPartPr/>
                <p14:nvPr/>
              </p14:nvContentPartPr>
              <p14:xfrm>
                <a:off x="9345206" y="4672000"/>
                <a:ext cx="497160" cy="510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2845BF-D21F-7579-DBD5-8AE3C8F90F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39086" y="4665880"/>
                  <a:ext cx="509400" cy="52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CB0AA58-AA38-7220-45EC-36568B8EA3D4}"/>
              </a:ext>
            </a:extLst>
          </p:cNvPr>
          <p:cNvSpPr txBox="1"/>
          <p:nvPr/>
        </p:nvSpPr>
        <p:spPr>
          <a:xfrm>
            <a:off x="5252159" y="5430713"/>
            <a:ext cx="53418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Отриму</a:t>
            </a:r>
            <a:r>
              <a:rPr lang="uk-UA" dirty="0"/>
              <a:t>ємо користувача, якого обрали в списку і далі додаємо до нього повідомлення, обновляємо чат, чистимо стрічку для повідомлення</a:t>
            </a:r>
          </a:p>
        </p:txBody>
      </p:sp>
    </p:spTree>
    <p:extLst>
      <p:ext uri="{BB962C8B-B14F-4D97-AF65-F5344CB8AC3E}">
        <p14:creationId xmlns:p14="http://schemas.microsoft.com/office/powerpoint/2010/main" val="350343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BC51-61F4-4012-520C-A8BB036F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" y="514926"/>
            <a:ext cx="3968931" cy="4351338"/>
          </a:xfrm>
        </p:spPr>
        <p:txBody>
          <a:bodyPr/>
          <a:lstStyle/>
          <a:p>
            <a:r>
              <a:rPr lang="ru-RU" dirty="0"/>
              <a:t>Можна трохи в</a:t>
            </a:r>
            <a:r>
              <a:rPr lang="uk-UA" dirty="0"/>
              <a:t>ідцентрувати текст, зробити його жирнішим, і багато іншого.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3FA81-F8E4-1148-9A25-4BFFA101B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5" y="2821224"/>
            <a:ext cx="5474495" cy="2363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DB597-96A0-B64D-A684-E2227859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74" y="613954"/>
            <a:ext cx="5195821" cy="5499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1A0D3-19A6-3CE9-547C-DE263A9AB16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4000"/>
          </a:blip>
          <a:stretch>
            <a:fillRect/>
          </a:stretch>
        </p:blipFill>
        <p:spPr>
          <a:xfrm>
            <a:off x="6374673" y="613954"/>
            <a:ext cx="5195821" cy="548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43" y="427997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Винесення в окрем</a:t>
            </a:r>
            <a:r>
              <a:rPr lang="uk-UA" b="1" dirty="0"/>
              <a:t>і програми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0" y="1419470"/>
            <a:ext cx="3511305" cy="4299929"/>
          </a:xfrm>
        </p:spPr>
        <p:txBody>
          <a:bodyPr>
            <a:normAutofit/>
          </a:bodyPr>
          <a:lstStyle/>
          <a:p>
            <a:r>
              <a:rPr lang="uk-UA" sz="2000" dirty="0"/>
              <a:t>Іноді програм стає надто багато, тому краще винести все в окремі класи – в нашому інтерфейсі буде багато.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8EEB2-CF38-25DA-9C0C-924A82ABC805}"/>
              </a:ext>
            </a:extLst>
          </p:cNvPr>
          <p:cNvSpPr txBox="1"/>
          <p:nvPr/>
        </p:nvSpPr>
        <p:spPr>
          <a:xfrm>
            <a:off x="447718" y="4141615"/>
            <a:ext cx="319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</a:t>
            </a:r>
            <a:r>
              <a:rPr lang="uk-UA" dirty="0"/>
              <a:t>ідразу почнемо сортувати по пакетам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8485B-2D6E-495B-3E66-937E3752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0" y="3152932"/>
            <a:ext cx="3429479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EA914-7F64-DA4F-0097-66323FBD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9" y="4805028"/>
            <a:ext cx="2421059" cy="189412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621D0D-C422-8819-9677-6B559A1A5BCF}"/>
              </a:ext>
            </a:extLst>
          </p:cNvPr>
          <p:cNvGrpSpPr/>
          <p:nvPr/>
        </p:nvGrpSpPr>
        <p:grpSpPr>
          <a:xfrm>
            <a:off x="787163" y="5236957"/>
            <a:ext cx="997560" cy="648720"/>
            <a:chOff x="787163" y="5236957"/>
            <a:chExt cx="99756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0C17D5-43C0-F467-3FF9-11DFCE6426AB}"/>
                    </a:ext>
                  </a:extLst>
                </p14:cNvPr>
                <p14:cNvContentPartPr/>
                <p14:nvPr/>
              </p14:nvContentPartPr>
              <p14:xfrm>
                <a:off x="971843" y="5555917"/>
                <a:ext cx="812880" cy="329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0C17D5-43C0-F467-3FF9-11DFCE6426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5723" y="5549797"/>
                  <a:ext cx="825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1CA435-D802-59E0-6C81-BE563DF69D3E}"/>
                    </a:ext>
                  </a:extLst>
                </p14:cNvPr>
                <p14:cNvContentPartPr/>
                <p14:nvPr/>
              </p14:nvContentPartPr>
              <p14:xfrm>
                <a:off x="787163" y="5236957"/>
                <a:ext cx="865800" cy="345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1CA435-D802-59E0-6C81-BE563DF69D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043" y="5230837"/>
                  <a:ext cx="878040" cy="35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865959-B698-BF2E-4038-2711BF8A3F46}"/>
                  </a:ext>
                </a:extLst>
              </p14:cNvPr>
              <p14:cNvContentPartPr/>
              <p14:nvPr/>
            </p14:nvContentPartPr>
            <p14:xfrm>
              <a:off x="1992803" y="3483397"/>
              <a:ext cx="413280" cy="69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865959-B698-BF2E-4038-2711BF8A3F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6683" y="3477277"/>
                <a:ext cx="425520" cy="81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1AD5982-A9F1-C2F5-1601-B6ACAE8BC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4820" y="3468521"/>
            <a:ext cx="2877765" cy="2911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4B4A13-F9AD-63FB-4151-9569E1174EB3}"/>
              </a:ext>
            </a:extLst>
          </p:cNvPr>
          <p:cNvSpPr txBox="1"/>
          <p:nvPr/>
        </p:nvSpPr>
        <p:spPr>
          <a:xfrm>
            <a:off x="6344426" y="1450487"/>
            <a:ext cx="31981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/>
              <a:t>Завдання</a:t>
            </a:r>
          </a:p>
          <a:p>
            <a:pPr algn="ctr"/>
            <a:endParaRPr lang="uk-UA" sz="2400" b="1" i="1" dirty="0"/>
          </a:p>
          <a:p>
            <a:r>
              <a:rPr lang="uk-UA" b="1" dirty="0"/>
              <a:t>Самостійно</a:t>
            </a:r>
            <a:r>
              <a:rPr lang="uk-UA" dirty="0"/>
              <a:t> перенесіть наші статичні класи (підкласи) в окремі файли, виправіть імпорти в файлах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E42-72BC-BA59-9E52-80E70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55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Виправлення</a:t>
            </a:r>
            <a:endParaRPr lang="uk-U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D405-EC6B-6ADE-A5B1-23F2308D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538" y="1217994"/>
            <a:ext cx="4435231" cy="94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Приберемо зайву змінну, тому що </a:t>
            </a: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uk-UA" sz="2000" dirty="0"/>
              <a:t>автоматично створює собі список.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02C50-2E7E-85E7-1F1C-EA5AB772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2276346"/>
            <a:ext cx="4591691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8A543-17AC-F0EC-DF8B-090FFEF0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09" y="4374097"/>
            <a:ext cx="4591691" cy="221834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CA1A63-83FF-BD9D-8EC1-4C83A0C4DB6D}"/>
              </a:ext>
            </a:extLst>
          </p:cNvPr>
          <p:cNvSpPr txBox="1">
            <a:spLocks/>
          </p:cNvSpPr>
          <p:nvPr/>
        </p:nvSpPr>
        <p:spPr>
          <a:xfrm>
            <a:off x="6459338" y="4540561"/>
            <a:ext cx="4435231" cy="94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Доступ до нього через </a:t>
            </a:r>
            <a:r>
              <a:rPr lang="en-US" sz="2000" b="1" i="1" dirty="0"/>
              <a:t>.</a:t>
            </a:r>
            <a:r>
              <a:rPr lang="en-US" sz="2000" b="1" i="1" dirty="0" err="1"/>
              <a:t>getItems</a:t>
            </a:r>
            <a:r>
              <a:rPr lang="en-US" sz="2000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C51DC5-CF0A-3ED7-5D8B-0FEADDA3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Оформлення чату</a:t>
            </a:r>
            <a:endParaRPr lang="uk-UA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1B5BE-4D41-0788-0C7B-8E4BFFB4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62" y="1755285"/>
            <a:ext cx="3182816" cy="470737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Наш чат на зараз це лише список з символами, а нам треба зробити красив</a:t>
            </a:r>
            <a:r>
              <a:rPr lang="uk-UA" sz="2000" dirty="0"/>
              <a:t>і повідомлення, картинку для користувача і тд.</a:t>
            </a:r>
          </a:p>
          <a:p>
            <a:r>
              <a:rPr lang="uk-UA" sz="2000" dirty="0"/>
              <a:t>Спочатку поміняємо в </a:t>
            </a:r>
            <a:r>
              <a:rPr lang="en-US" sz="2000" dirty="0" err="1"/>
              <a:t>SceneBuilder</a:t>
            </a:r>
            <a:r>
              <a:rPr lang="en-US" sz="2000" dirty="0"/>
              <a:t> </a:t>
            </a:r>
            <a:r>
              <a:rPr lang="en-US" sz="2000" dirty="0" err="1"/>
              <a:t>TextArea</a:t>
            </a:r>
            <a:r>
              <a:rPr lang="en-US" sz="2000" dirty="0"/>
              <a:t> </a:t>
            </a:r>
            <a:r>
              <a:rPr lang="ru-RU" sz="2000" dirty="0"/>
              <a:t>на панель для розташування – </a:t>
            </a:r>
            <a:r>
              <a:rPr lang="en-US" sz="2000" dirty="0" err="1"/>
              <a:t>ScrollPane</a:t>
            </a:r>
            <a:r>
              <a:rPr lang="en-US" sz="2000" dirty="0"/>
              <a:t>, </a:t>
            </a:r>
            <a:r>
              <a:rPr lang="ru-RU" sz="2000" dirty="0"/>
              <a:t>яка </a:t>
            </a:r>
            <a:r>
              <a:rPr lang="uk-UA" sz="2000" dirty="0"/>
              <a:t>і дозволить листати повідомлення.</a:t>
            </a:r>
          </a:p>
          <a:p>
            <a:r>
              <a:rPr lang="uk-UA" sz="2000" b="1" i="1" dirty="0"/>
              <a:t>Додавати будемо через програму, тому лишаємо пустою середину головної панелі.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69894-5326-BE1B-3526-8EB30D37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07" y="1539999"/>
            <a:ext cx="2705478" cy="1714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796EF-D6FC-F724-89FB-A7688619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0" y="1347741"/>
            <a:ext cx="4551238" cy="23751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7CD9F6-185B-F708-3E62-7E2112E1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865" y="3384921"/>
            <a:ext cx="2648320" cy="18290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614FE0-2E89-6FD5-F8B3-2A474156A41D}"/>
              </a:ext>
            </a:extLst>
          </p:cNvPr>
          <p:cNvSpPr txBox="1"/>
          <p:nvPr/>
        </p:nvSpPr>
        <p:spPr>
          <a:xfrm>
            <a:off x="7442200" y="3785806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Не забуваємо стерти використання в коді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88443A-3DAB-22A8-43CE-780C1184E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100" y="4507227"/>
            <a:ext cx="4608491" cy="23629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A2094E-273E-75C9-09C5-D958632DF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037" y="5036617"/>
            <a:ext cx="3677163" cy="181000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4BB09F1-9ED2-6503-6D32-4B610FCB2A6F}"/>
              </a:ext>
            </a:extLst>
          </p:cNvPr>
          <p:cNvGrpSpPr/>
          <p:nvPr/>
        </p:nvGrpSpPr>
        <p:grpSpPr>
          <a:xfrm>
            <a:off x="6550740" y="2614320"/>
            <a:ext cx="980640" cy="2866680"/>
            <a:chOff x="6550740" y="2614320"/>
            <a:chExt cx="980640" cy="28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4B518E-92F0-BE59-E6D6-3B5C20ADECB2}"/>
                    </a:ext>
                  </a:extLst>
                </p14:cNvPr>
                <p14:cNvContentPartPr/>
                <p14:nvPr/>
              </p14:nvContentPartPr>
              <p14:xfrm>
                <a:off x="6550740" y="4063680"/>
                <a:ext cx="904320" cy="1417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4B518E-92F0-BE59-E6D6-3B5C20ADEC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44620" y="4057560"/>
                  <a:ext cx="91656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4726F-3387-8720-E5C2-F547608C02A4}"/>
                    </a:ext>
                  </a:extLst>
                </p14:cNvPr>
                <p14:cNvContentPartPr/>
                <p14:nvPr/>
              </p14:nvContentPartPr>
              <p14:xfrm>
                <a:off x="6933420" y="2614320"/>
                <a:ext cx="597960" cy="131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4726F-3387-8720-E5C2-F547608C02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7300" y="2608200"/>
                  <a:ext cx="610200" cy="13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A18644-04D5-A107-17F4-7F445C788BB4}"/>
                  </a:ext>
                </a:extLst>
              </p14:cNvPr>
              <p14:cNvContentPartPr/>
              <p14:nvPr/>
            </p14:nvContentPartPr>
            <p14:xfrm>
              <a:off x="7909740" y="5130720"/>
              <a:ext cx="53280" cy="136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A18644-04D5-A107-17F4-7F445C788B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3620" y="5124600"/>
                <a:ext cx="65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14A821C-15D9-21D1-FDAC-B8E9EDA0552F}"/>
                  </a:ext>
                </a:extLst>
              </p14:cNvPr>
              <p14:cNvContentPartPr/>
              <p14:nvPr/>
            </p14:nvContentPartPr>
            <p14:xfrm>
              <a:off x="9207180" y="5130720"/>
              <a:ext cx="91080" cy="161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14A821C-15D9-21D1-FDAC-B8E9EDA055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01060" y="5124600"/>
                <a:ext cx="1033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B7865B-F8BE-F596-0208-26A3EC4EA7C4}"/>
                  </a:ext>
                </a:extLst>
              </p14:cNvPr>
              <p14:cNvContentPartPr/>
              <p14:nvPr/>
            </p14:nvContentPartPr>
            <p14:xfrm>
              <a:off x="7721820" y="6362280"/>
              <a:ext cx="24120" cy="88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B7865B-F8BE-F596-0208-26A3EC4EA7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15700" y="6356160"/>
                <a:ext cx="36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6C69C8D-F34A-77DE-87F8-49625AB397B3}"/>
                  </a:ext>
                </a:extLst>
              </p14:cNvPr>
              <p14:cNvContentPartPr/>
              <p14:nvPr/>
            </p14:nvContentPartPr>
            <p14:xfrm>
              <a:off x="9189540" y="6350040"/>
              <a:ext cx="56160" cy="1846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6C69C8D-F34A-77DE-87F8-49625AB397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83420" y="6343920"/>
                <a:ext cx="6840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AA47-93BA-759D-9D87-90DADFE2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342"/>
            <a:ext cx="10515600" cy="63129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Оформлення чату</a:t>
            </a:r>
            <a:endParaRPr lang="uk-U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11897" y="5532093"/>
            <a:ext cx="5093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Додамо повідомлення. У нього буде відправник (якого доробимо пізніше), саме повідомлення, та вказівник чи це ми відправили.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96A93-124E-2ABA-6FFC-DFCCA81D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626"/>
            <a:ext cx="5105400" cy="4198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E0A88-5B85-953F-0F2A-145F1B4C0044}"/>
              </a:ext>
            </a:extLst>
          </p:cNvPr>
          <p:cNvSpPr txBox="1"/>
          <p:nvPr/>
        </p:nvSpPr>
        <p:spPr>
          <a:xfrm>
            <a:off x="5956446" y="5920624"/>
            <a:ext cx="5294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Саме пов</a:t>
            </a:r>
            <a:r>
              <a:rPr lang="uk-UA" dirty="0"/>
              <a:t>ідомлення, яке буде у панелі</a:t>
            </a:r>
            <a:br>
              <a:rPr lang="uk-UA" dirty="0"/>
            </a:br>
            <a:r>
              <a:rPr lang="uk-UA" b="1" dirty="0"/>
              <a:t>Коду багато, показати файл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297E5-4425-6C47-8CD6-C515E001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17" y="1031932"/>
            <a:ext cx="1419423" cy="8097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E70977-2ED2-8DE0-1539-F2DED55BD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043" y="1257626"/>
            <a:ext cx="5626457" cy="40833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564301-C888-A294-827E-AF6EE51AF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775" y="5341006"/>
            <a:ext cx="185763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120-5C00-F81F-0D1D-04CBB8DC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5" y="-12915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Оформлення чату</a:t>
            </a:r>
            <a:endParaRPr lang="uk-U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01DA80-3C8E-4DDC-05B9-599EC023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00" y="5791854"/>
            <a:ext cx="3937000" cy="848847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Arial Nova" panose="020B0504020202020204" pitchFamily="34" charset="0"/>
              </a:rPr>
              <a:t>Сама панель, яку будемо додавати в коді.</a:t>
            </a:r>
            <a:endParaRPr lang="uk-UA" sz="2000" b="1" i="1" dirty="0">
              <a:latin typeface="Arial Nova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A79303-7FFD-D92D-BAE9-F8D0C6BB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09" y="1098827"/>
            <a:ext cx="3915321" cy="104789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3A8810-C19C-0E33-B1A8-67A90AA9995D}"/>
              </a:ext>
            </a:extLst>
          </p:cNvPr>
          <p:cNvGrpSpPr/>
          <p:nvPr/>
        </p:nvGrpSpPr>
        <p:grpSpPr>
          <a:xfrm>
            <a:off x="8189820" y="1779840"/>
            <a:ext cx="2098440" cy="303840"/>
            <a:chOff x="8189820" y="1779840"/>
            <a:chExt cx="209844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C2D0C1-165C-264D-592E-42A4B6CDA321}"/>
                    </a:ext>
                  </a:extLst>
                </p14:cNvPr>
                <p14:cNvContentPartPr/>
                <p14:nvPr/>
              </p14:nvContentPartPr>
              <p14:xfrm>
                <a:off x="8254980" y="1789920"/>
                <a:ext cx="2033280" cy="293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C2D0C1-165C-264D-592E-42A4B6CDA3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48860" y="1783800"/>
                  <a:ext cx="2045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CC011B-7C4B-17FC-AABE-259D03474C22}"/>
                    </a:ext>
                  </a:extLst>
                </p14:cNvPr>
                <p14:cNvContentPartPr/>
                <p14:nvPr/>
              </p14:nvContentPartPr>
              <p14:xfrm>
                <a:off x="8189820" y="1779840"/>
                <a:ext cx="142200" cy="303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CC011B-7C4B-17FC-AABE-259D03474C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83700" y="1773720"/>
                  <a:ext cx="154440" cy="315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3DFD774-5836-A626-BDCF-23A81F2B4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00" y="953127"/>
            <a:ext cx="6706536" cy="487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753900-F367-A903-D9AF-45EFB2245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146" y="5476837"/>
            <a:ext cx="1667108" cy="933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2432CB-2D6A-3474-300D-3073250B0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843" y="2424390"/>
            <a:ext cx="5468113" cy="5477639"/>
          </a:xfrm>
          <a:prstGeom prst="rect">
            <a:avLst/>
          </a:prstGeom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D36287F-964D-12FC-C518-994A6B2FA276}"/>
              </a:ext>
            </a:extLst>
          </p:cNvPr>
          <p:cNvSpPr txBox="1">
            <a:spLocks/>
          </p:cNvSpPr>
          <p:nvPr/>
        </p:nvSpPr>
        <p:spPr>
          <a:xfrm>
            <a:off x="7899399" y="6194844"/>
            <a:ext cx="3937000" cy="4311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latin typeface="Arial Nova" panose="020B0504020202020204" pitchFamily="34" charset="0"/>
              </a:rPr>
              <a:t>Тестові повідомлення</a:t>
            </a:r>
            <a:endParaRPr lang="uk-UA" sz="2000" b="1" i="1" dirty="0">
              <a:latin typeface="Arial Nova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67E8AE-B9BD-D814-E3A6-DF85B95DC02F}"/>
              </a:ext>
            </a:extLst>
          </p:cNvPr>
          <p:cNvGrpSpPr/>
          <p:nvPr/>
        </p:nvGrpSpPr>
        <p:grpSpPr>
          <a:xfrm>
            <a:off x="7492140" y="4418180"/>
            <a:ext cx="4787640" cy="1625400"/>
            <a:chOff x="7492140" y="4418180"/>
            <a:chExt cx="4787640" cy="162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86D787-4F10-3604-0AD9-A5007B4A120D}"/>
                    </a:ext>
                  </a:extLst>
                </p14:cNvPr>
                <p14:cNvContentPartPr/>
                <p14:nvPr/>
              </p14:nvContentPartPr>
              <p14:xfrm>
                <a:off x="7492140" y="4456700"/>
                <a:ext cx="369360" cy="158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86D787-4F10-3604-0AD9-A5007B4A12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86020" y="4450580"/>
                  <a:ext cx="381600" cy="15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84F196-208B-2CDC-6EEF-281AD0C89188}"/>
                    </a:ext>
                  </a:extLst>
                </p14:cNvPr>
                <p14:cNvContentPartPr/>
                <p14:nvPr/>
              </p14:nvContentPartPr>
              <p14:xfrm>
                <a:off x="7797420" y="4418180"/>
                <a:ext cx="4482360" cy="13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84F196-208B-2CDC-6EEF-281AD0C891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1300" y="4412060"/>
                  <a:ext cx="4494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838200" y="22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Стилізація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6DEED-0B2F-7CBF-504C-9553950763FE}"/>
              </a:ext>
            </a:extLst>
          </p:cNvPr>
          <p:cNvSpPr txBox="1"/>
          <p:nvPr/>
        </p:nvSpPr>
        <p:spPr>
          <a:xfrm>
            <a:off x="3233633" y="5759697"/>
            <a:ext cx="4734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Як бачимо, повідомлення чудово видно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uk-UA" b="1" dirty="0">
                <a:solidFill>
                  <a:srgbClr val="FF0000"/>
                </a:solidFill>
              </a:rPr>
              <a:t>Але вони не міняються від чату до чату(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B6CDC-6974-CBAB-4599-9F2FE313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69" y="1323681"/>
            <a:ext cx="581106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2FF28C-0ACE-C16F-7134-CBC5BB25072D}"/>
              </a:ext>
            </a:extLst>
          </p:cNvPr>
          <p:cNvSpPr txBox="1">
            <a:spLocks/>
          </p:cNvSpPr>
          <p:nvPr/>
        </p:nvSpPr>
        <p:spPr>
          <a:xfrm>
            <a:off x="-1617569" y="249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Зм</a:t>
            </a:r>
            <a:r>
              <a:rPr lang="uk-UA" b="1" dirty="0"/>
              <a:t>іна чатів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458065" y="1196609"/>
            <a:ext cx="5239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змінювати чати, додамо до кожного користувача замість </a:t>
            </a:r>
            <a:r>
              <a:rPr lang="en-US" dirty="0"/>
              <a:t>String </a:t>
            </a:r>
            <a:r>
              <a:rPr lang="uk-UA" dirty="0"/>
              <a:t>з повідомленнями – список з повідомленнями.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AADC-C1C3-FC73-3531-66E0DBF4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309"/>
            <a:ext cx="6811326" cy="4591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47951B-1458-F7C1-741C-5F6EC82B7864}"/>
              </a:ext>
            </a:extLst>
          </p:cNvPr>
          <p:cNvSpPr/>
          <p:nvPr/>
        </p:nvSpPr>
        <p:spPr>
          <a:xfrm>
            <a:off x="381216" y="2752225"/>
            <a:ext cx="2954215" cy="247208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EE1ED-85ED-8507-0A90-43DC049B4AC0}"/>
              </a:ext>
            </a:extLst>
          </p:cNvPr>
          <p:cNvSpPr/>
          <p:nvPr/>
        </p:nvSpPr>
        <p:spPr>
          <a:xfrm>
            <a:off x="686016" y="3777888"/>
            <a:ext cx="2954215" cy="247208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73F41-FCE3-9E89-8DA5-CDC4886D7CF7}"/>
              </a:ext>
            </a:extLst>
          </p:cNvPr>
          <p:cNvSpPr/>
          <p:nvPr/>
        </p:nvSpPr>
        <p:spPr>
          <a:xfrm>
            <a:off x="381215" y="5225424"/>
            <a:ext cx="6295294" cy="704777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71297-23C3-5439-2350-2896F9A29180}"/>
              </a:ext>
            </a:extLst>
          </p:cNvPr>
          <p:cNvSpPr txBox="1"/>
          <p:nvPr/>
        </p:nvSpPr>
        <p:spPr>
          <a:xfrm>
            <a:off x="7256585" y="508023"/>
            <a:ext cx="4818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  в метод кл</a:t>
            </a:r>
            <a:r>
              <a:rPr lang="uk-UA" dirty="0"/>
              <a:t>іку по користувачу додамо завантаження повідомлень. Але спочатку – зручні методи для </a:t>
            </a:r>
            <a:r>
              <a:rPr lang="en-US" dirty="0" err="1"/>
              <a:t>ChatArea</a:t>
            </a:r>
            <a:r>
              <a:rPr lang="uk-UA" dirty="0"/>
              <a:t> (на майбутнє)</a:t>
            </a:r>
            <a:r>
              <a:rPr lang="en-US" dirty="0"/>
              <a:t>.</a:t>
            </a:r>
            <a:endParaRPr lang="uk-UA" dirty="0"/>
          </a:p>
          <a:p>
            <a:endParaRPr lang="uk-UA" dirty="0"/>
          </a:p>
          <a:p>
            <a:r>
              <a:rPr lang="uk-UA" dirty="0"/>
              <a:t>Уважно подивіться кожен рядок!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A09F2F-005C-4412-2037-83B00232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24" y="1985351"/>
            <a:ext cx="5877005" cy="49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542638-1F8F-6868-2677-1A8D8C9AEBF1}"/>
              </a:ext>
            </a:extLst>
          </p:cNvPr>
          <p:cNvSpPr txBox="1">
            <a:spLocks/>
          </p:cNvSpPr>
          <p:nvPr/>
        </p:nvSpPr>
        <p:spPr>
          <a:xfrm>
            <a:off x="838200" y="107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Зм</a:t>
            </a:r>
            <a:r>
              <a:rPr lang="uk-UA" b="1" dirty="0"/>
              <a:t>іна чатів</a:t>
            </a:r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7EAC7-7566-803C-95C9-874BFB17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07" y="1175368"/>
            <a:ext cx="5277587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3F09E6-3261-DDCE-8ECD-1148DE54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6" y="1175368"/>
            <a:ext cx="4706007" cy="3219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AD9D0B-BCDF-D31B-88D9-6629637A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07" y="3377261"/>
            <a:ext cx="608732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795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Arial Nova</vt:lpstr>
      <vt:lpstr>Office Theme</vt:lpstr>
      <vt:lpstr>Мій Telegram </vt:lpstr>
      <vt:lpstr>Винесення в окремі програми</vt:lpstr>
      <vt:lpstr>Виправлення</vt:lpstr>
      <vt:lpstr>Оформлення чату</vt:lpstr>
      <vt:lpstr>Оформлення чату</vt:lpstr>
      <vt:lpstr>Оформлення чату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Список користувачів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7</cp:revision>
  <dcterms:created xsi:type="dcterms:W3CDTF">2025-03-17T16:37:51Z</dcterms:created>
  <dcterms:modified xsi:type="dcterms:W3CDTF">2025-04-16T12:58:04Z</dcterms:modified>
</cp:coreProperties>
</file>