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58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0:31:01.8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2055 100 24575,'-38'-2'0,"-72"-13"0,71 8 0,-68-3 0,41 12 0,41-1 0,-1 0 0,0-2 0,0-1 0,0-1 0,-28-6 0,15 0 0,-1 3 0,0 1 0,0 2 0,0 2 0,-51 4 0,-88-3 0,79-16 0,64 10 0,-55-4 0,61 9 0,-233 3 0,230 3 0,-1 1 0,1 2 0,0 1 0,-41 17 0,57-18 0,1 2 0,0 0 0,1 1 0,0 1 0,1 0 0,0 0 0,-24 30 0,7-10 0,13-10 0,0 1 0,-25 44 0,42-64 0,-9 14 0,2 1 0,0 1 0,1 0 0,0-1 0,2 2 0,1-1 0,0 1 0,1 0 0,1-1 0,1 1 0,3 38 0,-1-52 0,0 0 0,0 0 0,1 0 0,0-1 0,0 1 0,1 0 0,0-1 0,0 1 0,0-1 0,0 0 0,1 0 0,0 0 0,0-1 0,0 1 0,1-1 0,0 0 0,-1 0 0,1-1 0,10 6 0,9 4 0,1-1 0,1-1 0,30 9 0,-13-5 0,-3-2 0,2-1 0,-1-3 0,1-1 0,1-2 0,-1-2 0,81-3 0,-100 0 0,1 1 0,-1 2 0,25 5 0,-21-3 0,-1-1 0,30 1 0,119 14 0,-90-7 0,-6 2 0,-53-9 0,0-2 0,39 3 0,359-6 0,-196-3 0,-202 2 0,-1-2 0,0-1 0,45-10 0,-61 11 0,1-1 0,-1 0 0,0 0 0,0-1 0,0 0 0,0 0 0,-1-1 0,0-1 0,0 1 0,0-1 0,-1 0 0,14-15 0,-17 13 0,0 0 0,0 0 0,-1-1 0,0 0 0,0 1 0,-1-1 0,0 0 0,0 0 0,-1 0 0,-1 0 0,1-10 0,-2-19 0,-6-45 0,5 70 0,0 0 0,-1 0 0,-1 0 0,0 1 0,-1-1 0,-1 1 0,1 0 0,-2 0 0,0 1 0,0 0 0,-1 0 0,0 1 0,-1 0 0,-1 0 0,-12-10 0,-6-2 0,0 1 0,-1 2 0,-1 1 0,-51-22 0,-5-3-1365,69 31-5461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0:56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1109 1 24575,'-14'1'0,"0"0"0,-1 1 0,1 1 0,0 0 0,0 1 0,0 1 0,1 0 0,-25 13 0,-7 8 0,-47 36 0,57-38 0,-18 12 0,3 1 0,-73 70 0,101-87 0,-45 33 0,41-35 0,-37 37 0,26-17 0,-60 83 0,80-98 0,1 1 0,1 0 0,1 2 0,1-1 0,1 2 0,2-1 0,-10 40 0,-12 66 0,0-2 0,19-76 0,7-28 0,0 0 0,1 0 0,-1 35 0,3-15 0,-9 50 0,4-52 0,-1 63 0,11 1262 0,-1-1341 0,2 0 0,12 49 0,-2-15 0,-2-13 0,2-1 0,22 52 0,-1 1 0,-9-25 0,20 72 0,-29-83 0,2-2 0,35 79 0,-22-77 0,79 120 0,-66-108 0,-35-59 0,0-1 0,1 1 0,1-2 0,1 0 0,0 0 0,1-1 0,0 0 0,1-1 0,1-1 0,19 14 0,-9-9 0,0 1 0,42 42 0,-44-38 0,1-1 0,40 28 0,-37-30 0,-2 0 0,37 38 0,-38-35 0,0 0 0,42 29 0,-51-41 0,22 15 0,-36-25 0,0 0 0,0-1 0,0 1 0,0 0 0,0-1 0,0 1 0,0-1 0,0 0 0,0 1 0,0-1 0,0 0 0,0 1 0,0-1 0,1 0 0,-1 0 0,0 0 0,0 0 0,0 0 0,0 0 0,0-1 0,0 1 0,1 0 0,-1 0 0,0-1 0,0 1 0,0-1 0,1 0 0,-1-3 0,0 1 0,0-1 0,-1 0 0,0 1 0,1-1 0,-2 0 0,1 0 0,0 1 0,-1-1 0,1 0 0,-1 1 0,0-1 0,-3-6 0,0-6 0,1-4 0,0 0 0,-2 0 0,0 0 0,-2 1 0,0 0 0,-18-35 0,60 129 0,-2-30 0,-2 1 0,35 70 0,-62-107 0,0 0 0,1 0 0,-1 0 0,-1 1 0,0-1 0,2 13 0,-4-20 0,-1-1 0,0 1 0,0-1 0,0 0 0,0 1 0,0-1 0,0 1 0,-1-1 0,1 0 0,0 1 0,-1-1 0,1 0 0,-1 1 0,1-1 0,-1 0 0,0 0 0,0 1 0,-1 1 0,1-2 0,-1 0 0,1 0 0,-1 0 0,0-1 0,0 1 0,1 0 0,-1 0 0,0-1 0,0 0 0,0 1 0,1-1 0,-1 0 0,0 0 0,0 1 0,0-2 0,0 1 0,0 0 0,-2 0 0,-30-6 0,-1-1 0,-44-14 0,-12-4 0,-11-3-1365,79 25-5461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36:28.1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0 164 24575,'4'0'0,"0"0"0,0 0 0,0-1 0,0 1 0,0-1 0,0 0 0,0 0 0,-1 0 0,1-1 0,0 1 0,-1-1 0,1 0 0,-1 0 0,1-1 0,-1 1 0,0-1 0,0 0 0,0 1 0,0-1 0,-1-1 0,1 1 0,-1 0 0,0-1 0,0 1 0,0-1 0,0 0 0,0 1 0,-1-1 0,1 0 0,-1 0 0,0 0 0,0-1 0,-1 1 0,1 0 0,-1 0 0,0-6 0,0-1 0,-1-37 0,1 48 0,0 0 0,0 0 0,0 0 0,0 0 0,1 0 0,-1 0 0,0 0 0,0-1 0,0 1 0,0 0 0,0 0 0,0 0 0,0 0 0,0 0 0,0 0 0,0 0 0,0 0 0,0-1 0,0 1 0,0 0 0,0 0 0,0 0 0,0 0 0,0 0 0,0 0 0,0 0 0,0 0 0,-1-1 0,1 1 0,0 0 0,0 0 0,0 0 0,0 0 0,0 0 0,0 0 0,0 0 0,0 0 0,0 0 0,0 0 0,0 0 0,0 0 0,0 0 0,-1 0 0,1-1 0,0 1 0,0 0 0,0 0 0,0 0 0,0 0 0,0 0 0,0 0 0,0 0 0,-1 0 0,1 0 0,0 0 0,0 0 0,0 0 0,0 0 0,0 0 0,0 0 0,0 1 0,0-1 0,0 0 0,0 0 0,-1 0 0,1 0 0,0 0 0,-4 10 0,0 13 0,4-3 0,1-1 0,1 0 0,1 0 0,1 0 0,0 0 0,1 0 0,1-1 0,13 28 0,-19-44-23,1-1 0,0 1-1,0-1 1,0 1 0,0-1-1,0 0 1,1 1 0,-1-1-1,0 0 1,0 0 0,1 0-1,-1 0 1,1 0 0,2 1 0,1 1-993,1 1-5810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36:28.8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0 268 24575,'5'-1'0,"-1"1"0,0-1 0,1 1 0,-1-1 0,0-1 0,0 1 0,0-1 0,0 1 0,0-1 0,0 0 0,0-1 0,-1 1 0,1-1 0,-1 0 0,1 0 0,-1 0 0,0 0 0,0 0 0,0-1 0,-1 1 0,1-1 0,-1 0 0,0 0 0,0 0 0,0 0 0,0-1 0,-1 1 0,0 0 0,0-1 0,0 1 0,0-1 0,0 1 0,-1-1 0,0 1 0,0-7 0,1-16 0,0 10 0,-2-31 0,0 44 0,1 1 0,0 0 0,-1 0 0,1 0 0,-1 0 0,0 0 0,0 0 0,0 0 0,-1 0 0,1 1 0,0-1 0,-1 0 0,0 1 0,1-1 0,-1 1 0,-4-4 0,5 5 0,0 0 0,0 0 0,-1 0 0,1 0 0,0 1 0,-1-1 0,1 0 0,-1 1 0,1-1 0,-1 0 0,1 1 0,-1 0 0,1-1 0,-1 1 0,1 0 0,-1 0 0,1 0 0,-1 0 0,0 0 0,1 1 0,-1-1 0,1 0 0,-1 1 0,1-1 0,-1 1 0,1-1 0,0 1 0,-1 0 0,1 0 0,-1 0 0,1 0 0,0 0 0,0 0 0,0 0 0,0 0 0,-2 2 0,2-1 0,-1 0 0,1 1 0,0-1 0,0 0 0,0 0 0,0 1 0,1-1 0,-1 0 0,0 1 0,1-1 0,0 1 0,-1-1 0,1 0 0,0 1 0,0-1 0,0 1 0,1-1 0,-1 1 0,1-1 0,-1 1 0,1-1 0,0 0 0,-1 1 0,3 2 0,-1-1 17,1 0 0,0 0 1,0 0-1,0 0 0,0-1 0,7 6 0,-9-7-104,1-1-1,0 0 1,0 1 0,-1-1-1,1 0 1,0 0 0,0 0-1,0 0 1,0-1-1,1 1 1,-1 0 0,0-1-1,0 0 1,0 1 0,0-1-1,3 0 1,2-2-6739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36:29.1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24575,'0'32'0,"2"0"0,5 33 0,-4-48-108,-1-2-311,0 0 0,8 22 0,-7-30-6407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36:29.6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24575,'2'17'0,"1"-1"0,0 1 0,1-1 0,0 0 0,1 0 0,8 15 0,-3-3 0,9 25-1365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36:30.0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64 24575,'4'-1'0,"0"0"0,-1 1 0,1-2 0,-1 1 0,1 0 0,5-4 0,11-4 0,14-1 0,87-21 0,-117 30-170,0 0-1,1 1 0,-1 0 1,0-1-1,1 1 0,-1 1 1,8 1-1,-4 0-6655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36:30.7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24575,'0'19'0,"-1"4"0,2-1 0,5 42 0,-5-58 0,0 0 0,1 0 0,0 0 0,0 0 0,0 0 0,1-1 0,-1 1 0,1-1 0,1 1 0,-1-1 0,1 0 0,-1-1 0,1 1 0,1-1 0,5 5 0,-9-7 0,1-1 0,-1 0 0,1 0 0,-1 0 0,1 0 0,0-1 0,0 1 0,-1 0 0,1-1 0,0 1 0,0-1 0,0 0 0,-1 0 0,1 1 0,0-1 0,0-1 0,0 1 0,0 0 0,-1 0 0,1-1 0,3 0 0,-2-1 0,0 1 0,1-1 0,-1 0 0,0-1 0,0 1 0,0 0 0,-1-1 0,1 0 0,0 0 0,2-3 0,1-3 0,0-1 0,0 1 0,-1-1 0,0 0 0,-1-1 0,6-18 0,-8 17 0,-1 0 0,0 0 0,0 0 0,-2-14 0,1 21 0,0 35 0,-1-16 0,1 1 0,1-1 0,0 0 0,1 0 0,0 0 0,8 26 0,14 24-1365,-20-57-5461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42:09.314"/>
    </inkml:context>
    <inkml:brush xml:id="br0">
      <inkml:brushProperty name="width" value="0.07938" units="cm"/>
      <inkml:brushProperty name="height" value="0.07938" units="cm"/>
      <inkml:brushProperty name="color" value="#E71224"/>
    </inkml:brush>
  </inkml:definitions>
  <inkml:trace contextRef="#ctx0" brushRef="#br0">0 0 24575,'51'1'0,"0"2"0,0 2 0,84 20 0,358 85 0,81 7 0,-482-105 0,-1 3 0,137 43 0,-172-42 0,84 14 0,-25-7 0,678 180 0,-592-162 0,-57-15 0,-86-16 0,1-4 0,1-2 0,104-6 0,67 4 0,-188 4 0,74 21 0,-55-12 0,25 8 0,-54-13 0,0-1 0,1-2 0,45 3 0,38 14 0,-102-19 0,0 0 0,0-1 0,1-1 0,-1 0 0,1-1 0,0-1 0,0 0 0,0-2 0,-1 1 0,27-6 0,-39 5 0,0 0 0,0 0 0,0 0 0,0 0 0,-1-1 0,1 0 0,0 1 0,-1-1 0,1 0 0,-1 0 0,1 0 0,-1-1 0,0 1 0,0-1 0,0 1 0,-1-1 0,1 1 0,0-1 0,-1 0 0,0 0 0,1 0 0,-1 0 0,1-4 0,-2 0 0,1 0 0,-1 0 0,0 1 0,-1-1 0,0 0 0,0 0 0,0 1 0,-1-1 0,0 1 0,-4-11 0,-6-8 0,0 1 0,-2 0 0,-1 1 0,-24-30 0,-10-8 0,-211-244 0,199 227 0,60 77 0,1 1 0,0 0 0,-1 0 0,1 0 0,-1 0 0,1-1 0,0 1 0,0 0 0,-1 0 0,1-1 0,0 1 0,-1 0 0,1 0 0,0-1 0,0 1 0,0 0 0,-1-1 0,1 1 0,0 0 0,0-1 0,0 1 0,0 0 0,0-1 0,-1 1 0,1-1 0,0 1 0,0 0 0,0-1 0,0 1 0,0 0 0,0-1 0,0 1 0,1-1 0,-1 1 0,0 0 0,0-1 0,0 1 0,0 0 0,0-1 0,0 1 0,1 0 0,-1-1 0,0 1 0,0 0 0,1-1 0,-1 1 0,0 0 0,0 0 0,1-1 0,-1 1 0,1 0 0,41 30 0,203 158 0,49 45 0,-276-214 0,-1 0 0,-1 1 0,-1 1 0,13 24 0,16 21 0,5 0 0,58 84 0,-106-149 0,0 0 0,0 1 0,0-1 0,0 0 0,-1 1 0,1-1 0,0 1 0,-1 0 0,1-1 0,-1 1 0,1-1 0,-1 1 0,0 0 0,0-1 0,0 1 0,0 0 0,0-1 0,0 1 0,0-1 0,-1 1 0,1 0 0,-1-1 0,1 1 0,-1-1 0,1 1 0,-2 1 0,0 0 0,0-1 0,-1 0 0,1 0 0,0-1 0,-1 1 0,0 0 0,1-1 0,-1 0 0,0 1 0,1-1 0,-1 0 0,0 0 0,-5 0 0,-12 3 0,-2-2 0,1 0 0,-28-2 0,37 0 0,-140-6 0,100 2 0,-1 2 0,0 2 0,1 2 0,-1 3 0,-67 14 0,48-3 58,-29 9-1481,69-10-5403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30:03.100"/>
    </inkml:context>
    <inkml:brush xml:id="br0">
      <inkml:brushProperty name="width" value="0.07938" units="cm"/>
      <inkml:brushProperty name="height" value="0.07938" units="cm"/>
      <inkml:brushProperty name="color" value="#E71224"/>
    </inkml:brush>
  </inkml:definitions>
  <inkml:trace contextRef="#ctx0" brushRef="#br0">0 0 24575,'51'1'0,"0"2"0,0 2 0,84 20 0,358 85 0,81 7 0,-482-105 0,-1 3 0,137 43 0,-172-42 0,84 14 0,-25-7 0,678 180 0,-592-162 0,-57-15 0,-86-16 0,1-4 0,1-2 0,104-6 0,67 4 0,-188 4 0,74 21 0,-55-12 0,25 8 0,-54-13 0,0-1 0,1-2 0,45 3 0,38 14 0,-102-19 0,0 0 0,0-1 0,1-1 0,-1 0 0,1-1 0,0-1 0,0 0 0,0-2 0,-1 1 0,27-6 0,-39 5 0,0 0 0,0 0 0,0 0 0,0 0 0,-1-1 0,1 0 0,0 1 0,-1-1 0,1 0 0,-1 0 0,1 0 0,-1-1 0,0 1 0,0-1 0,0 1 0,-1-1 0,1 1 0,0-1 0,-1 0 0,0 0 0,1 0 0,-1 0 0,1-4 0,-2 0 0,1 0 0,-1 0 0,0 1 0,-1-1 0,0 0 0,0 0 0,0 1 0,-1-1 0,0 1 0,-4-11 0,-6-8 0,0 1 0,-2 0 0,-1 1 0,-24-30 0,-10-8 0,-211-244 0,199 227 0,60 77 0,1 1 0,0 0 0,-1 0 0,1 0 0,-1 0 0,1-1 0,0 1 0,0 0 0,-1 0 0,1-1 0,0 1 0,-1 0 0,1 0 0,0-1 0,0 1 0,0 0 0,-1-1 0,1 1 0,0 0 0,0-1 0,0 1 0,0 0 0,0-1 0,-1 1 0,1-1 0,0 1 0,0 0 0,0-1 0,0 1 0,0 0 0,0-1 0,0 1 0,1-1 0,-1 1 0,0 0 0,0-1 0,0 1 0,0 0 0,0-1 0,0 1 0,1 0 0,-1-1 0,0 1 0,0 0 0,1-1 0,-1 1 0,0 0 0,0 0 0,1-1 0,-1 1 0,1 0 0,41 30 0,203 158 0,49 45 0,-276-214 0,-1 0 0,-1 1 0,-1 1 0,13 24 0,16 21 0,5 0 0,58 84 0,-106-149 0,0 0 0,0 1 0,0-1 0,0 0 0,-1 1 0,1-1 0,0 1 0,-1 0 0,1-1 0,-1 1 0,1-1 0,-1 1 0,0 0 0,0-1 0,0 1 0,0 0 0,0-1 0,0 1 0,0-1 0,-1 1 0,1 0 0,-1-1 0,1 1 0,-1-1 0,1 1 0,-2 1 0,0 0 0,0-1 0,-1 0 0,1 0 0,0-1 0,-1 1 0,0 0 0,1-1 0,-1 0 0,0 1 0,1-1 0,-1 0 0,0 0 0,-5 0 0,-12 3 0,-2-2 0,1 0 0,-28-2 0,37 0 0,-140-6 0,100 2 0,-1 2 0,0 2 0,1 2 0,-1 3 0,-67 14 0,48-3 58,-29 9-1481,69-10-5403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48:53.8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750 234 24575,'-49'1'0,"1"-2"0,0-3 0,-68-13 0,82 12 0,0 1 0,-1 1 0,-49 3 0,-32-3 0,58-10 0,51 11 0,0-1 0,-1 1 0,1 1 0,-1-1 0,0 1 0,1 0 0,-1 1 0,-12 1 0,19-1 0,1 0 0,-1 0 0,1 0 0,-1 0 0,1 0 0,-1 0 0,1 0 0,-1 0 0,1 0 0,0 0 0,-1 0 0,1 1 0,-1-1 0,1 0 0,-1 0 0,1 0 0,0 1 0,-1-1 0,1 0 0,0 0 0,-1 1 0,1-1 0,0 0 0,-1 1 0,1-1 0,0 1 0,0-1 0,-1 0 0,1 1 0,0-1 0,0 1 0,0-1 0,0 1 0,0-1 0,-1 1 0,13 13 0,24 9 0,-35-23 0,30 16 0,-4-3 0,0 1 0,-2 1 0,41 32 0,-162-108 0,-44-48 0,139 108 0,-1 0 0,0 0 0,1 0 0,-1-1 0,1 1 0,0 0 0,-1 0 0,1-1 0,0 1 0,0-1 0,0 1 0,0-1 0,0 0 0,0 1 0,0-1 0,0 0 0,1 0 0,-1 1 0,1-1 0,-1 0 0,1 0 0,0 0 0,0 0 0,0-3 0,1 2 0,0 1 0,1 0 0,-1 0 0,0 0 0,1 0 0,0 0 0,0 0 0,-1 0 0,1 0 0,0 1 0,0-1 0,1 1 0,-1-1 0,0 1 0,0 0 0,1 0 0,-1 0 0,4-1 0,195-68-1365,-176 60-5461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48:59.7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1368 200 24575,'-1'-2'0,"1"1"0,-1-1 0,0 1 0,1-1 0,-1 1 0,0-1 0,0 1 0,0 0 0,0-1 0,0 1 0,0 0 0,-1 0 0,1 0 0,0 0 0,-1 0 0,1 0 0,0 0 0,-1 0 0,1 0 0,-1 1 0,0-1 0,1 1 0,-1-1 0,1 1 0,-1-1 0,0 1 0,-2 0 0,-54-7 0,51 7 0,-448-4 0,234 7 0,211-3 0,-49-1 0,0 2 0,1 3 0,-108 21 0,163-24 0,0-1 0,0 1 0,0 0 0,0 0 0,0 1 0,0-1 0,1 0 0,-1 1 0,1 0 0,-1-1 0,1 1 0,-4 4 0,5-5 0,1-1 0,0 1 0,-1-1 0,1 1 0,0-1 0,0 1 0,-1-1 0,1 1 0,0 0 0,0-1 0,0 1 0,0 0 0,0-1 0,0 1 0,0-1 0,0 1 0,0 0 0,0-1 0,0 1 0,0-1 0,1 1 0,-1 0 0,0-1 0,1 1 0,19 17 0,41 9 0,-48-22 0,-1 0 0,1 1 0,-1 0 0,0 1 0,0 0 0,-1 1 0,11 9 0,-21-17 0,-1 1 0,1-1 0,-1 1 0,1-1 0,0 1 0,-1-1 0,1 1 0,-1-1 0,1 1 0,-1 0 0,1-1 0,-1 1 0,0 0 0,1-1 0,-1 1 0,0 0 0,0 0 0,1-1 0,-1 1 0,0 0 0,0 0 0,0-1 0,0 1 0,0 0 0,0 0 0,0 0 0,0-1 0,0 1 0,0 0 0,-1 0 0,1-1 0,0 1 0,0 0 0,-1 0 0,1-1 0,-1 1 0,1 0 0,0-1 0,-1 1 0,1-1 0,-1 1 0,1 0 0,-1-1 0,0 1 0,1-1 0,-1 1 0,0-1 0,1 0 0,-1 1 0,0-1 0,1 0 0,-1 1 0,0-1 0,0 0 0,1 0 0,-1 0 0,0 0 0,0 1 0,-1-1 0,-4 1 0,1 0 0,-1 0 0,0-1 0,0 1 0,0-1 0,-10-1 0,-7-5 0,0-1 0,1-1 0,0-1 0,-28-16 0,-44-17 0,86 39 0,-1 0 0,2 0 0,-1-1 0,0 0 0,1-1 0,0 0 0,-12-10 0,17 13 0,0 1 0,1-1 0,0 1 0,-1-1 0,1 1 0,0-1 0,0 0 0,0 0 0,0 1 0,0-1 0,0 0 0,0 0 0,1 0 0,-1 0 0,1 0 0,0 0 0,-1 0 0,1 0 0,0-1 0,0 1 0,0 0 0,0 0 0,1 0 0,-1 0 0,1 0 0,-1 0 0,1 0 0,0 0 0,-1 0 0,1 0 0,0 1 0,0-1 0,0 0 0,1 0 0,-1 1 0,0-1 0,4-2 0,3-5 0,1 1 0,1 1 0,0-1 0,0 2 0,0-1 0,22-9 0,75-24 0,-47 18 0,-2-4-1365,-35 15-5461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1:02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24575,'1'21'0,"2"0"0,0 1 0,10 33 0,-2-11 0,-5-19 0,2 1 0,1-1 0,2 0 0,0-1 0,16 27 0,81 110 0,-78-119 0,-2-7 0,0-2 0,53 46 0,-27-27 0,-38-37 0,1-2 0,25 16 0,-23-16 0,-1 1 0,18 16 0,8 8 0,2-1 0,2-3 0,1-2 0,1-1 0,90 38 0,119 62 0,74 48 0,-240-125 0,234 147 0,-274-164 0,-2 3 0,-2 2 0,85 93 0,-93-81 0,-3 2 0,-2 2 0,-2 1 0,-4 1 0,30 81 0,0 11 0,-60-152 0,0-1 0,0 1 0,0 0 0,0-1 0,1 1 0,-1 0 0,0-1 0,0 1 0,0 0 0,0-1 0,1 1 0,-1 0 0,0 0 0,0-1 0,1 1 0,-1 0 0,0 0 0,1 0 0,-1-1 0,0 1 0,1 0 0,-1 0 0,0 0 0,1 0 0,-1 0 0,0 0 0,1-1 0,-1 1 0,0 0 0,1 0 0,-1 0 0,1 0 0,-1 0 0,0 0 0,1 1 0,-1-1 0,0 0 0,1 0 0,-1 0 0,0 0 0,1 0 0,-1 0 0,0 1 0,1-1 0,-1 0 0,0 0 0,1 0 0,-1 1 0,0-1 0,0 0 0,1 0 0,-1 1 0,0-1 0,0 0 0,0 1 0,1-1 0,-1 1 0,7-50 0,-4 28 0,21-106 0,-16 76 0,2 1 0,17-51 0,-17 67 0,-9 27 0,1 0 0,0 0 0,0-1 0,0 1 0,1 1 0,0-1 0,1 0 0,0 1 0,4-7 0,-7 12 0,-1 1 0,0 0 0,1 0 0,-1 0 0,0 0 0,1 0 0,-1 0 0,0 0 0,1 0 0,-1 0 0,0 0 0,0 0 0,1 0 0,-1 0 0,0 1 0,1-1 0,-1 0 0,0 0 0,1 0 0,-1 0 0,0 0 0,0 1 0,1-1 0,-1 0 0,0 0 0,0 0 0,0 1 0,1-1 0,-1 0 0,0 0 0,0 1 0,0-1 0,0 0 0,1 1 0,-1-1 0,0 0 0,0 0 0,0 1 0,0-1 0,0 0 0,0 1 0,0-1 0,0 0 0,0 1 0,0-1 0,0 0 0,0 1 0,0-1 0,0 0 0,0 0 0,0 1 0,0-1 0,2 21 0,0 325 0,-5-166 0,4-175 0,-1 0 0,0 0 0,0 0 0,-1 0 0,0 0 0,0 0 0,0 0 0,0 0 0,-1 0 0,-3 7 0,4-11 0,1 0 0,-1 0 0,0 0 0,0-1 0,1 1 0,-1 0 0,0-1 0,0 1 0,0 0 0,0-1 0,0 1 0,0-1 0,0 1 0,0-1 0,0 0 0,0 0 0,0 1 0,0-1 0,0 0 0,-1 0 0,-2 0 0,1 0 0,0-1 0,0 0 0,0 1 0,0-1 0,0 0 0,0 0 0,1-1 0,-1 1 0,-3-2 0,-10-8 0,0 0 0,0-2 0,-20-20 0,26 23 0,-1 0 0,0 0 0,0 1 0,-1 0 0,0 1 0,0 1 0,-1 0 0,-17-7 0,-77-27 0,-20-6 0,107 45-80,15 9 280,18 22-1685,-2-14-5341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49:48.1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3070 19 24575,'-28'-1'0,"-48"-7"0,47 4 0,-50-2 0,-1615 7 0,1666 0 0,-53 9 0,21-2 0,21-3 0,0 2 0,1 1 0,-64 21 0,-102 51 0,155-58 0,2 1 0,1 3 0,-55 38 0,1 20 0,44-33 0,44-38 0,0 0 0,1 1 0,0 1 0,-13 25 0,1-4 0,10-14 0,0 2 0,2-1 0,1 2 0,1-1 0,2 1 0,0 0 0,3 0 0,0 0 0,2 1 0,2 41 0,0-58 0,1 0 0,-1 0 0,2 0 0,0-1 0,0 1 0,1 0 0,0-1 0,1 0 0,0 0 0,6 10 0,-2-7 0,1-1 0,1 0 0,0 0 0,0-1 0,1 0 0,16 11 0,2-1 0,1-1 0,1-2 0,0 0 0,2-2 0,0-1 0,0-1 0,2-1 0,38 7 0,160 21 0,-175-31 0,-30-4 0,56 2 0,-54-5 0,45 6 0,-44-3 0,45 1 0,729-6 0,-780 0 0,-1-2 0,0-1 0,1 0 0,-2-2 0,45-14 0,25-7 0,-52 18 0,-2-2 0,1-1 0,-2-2 0,0-1 0,48-27 0,-44 16 0,0-2 0,45-40 0,-69 50 0,27-34 0,-35 40 0,48-55 0,-27 34 0,28-42 0,-1-24 0,-40 72 0,26-56 0,-13 21 0,-24 48 8,-1-1-1,0 1 0,-2-1 0,0 0 1,0 0-1,0-16 0,-3-93-296,-2 63-838,1 54-5699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49:49.6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 24575,'-1'31'0,"-2"0"0,-10 36 0,11-46 0,1-1 0,1 0 0,0 1 0,2-1 0,10 40 0,-6-28 0,36 147 0,8-9 0,-18-72 0,38 102 0,-38-113 0,116 242 0,-72-212 0,-56-82 0,43 83 0,-94-160 0,13 8 0,2 0 0,1-2 0,-15-60 0,7-11 0,15 57 0,3 26 0,-2-46 0,8-74 0,-2 175 0,2 0 0,1 0 0,2 0 0,2-1 0,11 34 0,52 139 0,-44-99 0,-24-103 0,-1 1 0,1-1 0,-1 0 0,0 0 0,1 0 0,-1 1 0,0-1 0,0 0 0,0 0 0,0 1 0,0-1 0,-1 0 0,1 0 0,0 1 0,-1-1 0,1 0 0,-1 0 0,1 0 0,-1 1 0,0-1 0,0 0 0,-1 1 0,1-1 0,0-1 0,0 0 0,0 0 0,-1 0 0,1 0 0,0 0 0,0 0 0,0 0 0,0 0 0,-1 0 0,1 0 0,0 0 0,0-1 0,0 1 0,0 0 0,0-1 0,0 1 0,0-1 0,0 1 0,0-1 0,-1 0 0,-10-6 0,2 0 0,-1-1 0,-12-11 0,-11-7 0,-1 1 0,-1 2 0,-1 1 0,-79-34 0,82 40 0,24 11-113,-43-17 360,51 21-315,0 0 0,0 0 0,0 1-1,-1-1 1,1 1 0,0-1 0,0 1 0,0 0 0,-1 0 0,1 0-1,0 0 1,0 0 0,-1 0 0,1 1 0,0-1 0,0 1 0,0-1 0,0 1-1,0-1 1,0 1 0,-3 2 0,-4 4-6758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51:17.1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1129 24575,'-2'-29'0,"-7"-46"0,4 46 0,-1-49 0,6 37 0,8-55 0,-5 79 0,0 0 0,1 1 0,1-1 0,1 1 0,0 0 0,10-15 0,1 0 0,3 0 0,0 2 0,2 0 0,1 2 0,32-30 0,-37 36 0,-1-1 0,0-1 0,16-30 0,-13 21 0,-18 29 0,17-28 0,1 1 0,2 1 0,43-46 0,-59 69 0,22-19 0,-28 25 0,1 0 0,-1 0 0,0-1 0,0 1 0,0 0 0,0 0 0,0 0 0,0 0 0,0 0 0,1 0 0,-1 0 0,0 0 0,0-1 0,0 1 0,0 0 0,1 0 0,-1 0 0,0 0 0,0 0 0,0 0 0,0 0 0,0 0 0,1 0 0,-1 0 0,0 0 0,0 0 0,0 0 0,0 0 0,1 0 0,-1 0 0,0 0 0,0 0 0,0 0 0,0 0 0,1 1 0,-1-1 0,0 0 0,0 0 0,0 0 0,0 0 0,0 0 0,0 0 0,1 0 0,-1 0 0,0 1 0,0-1 0,0 0 0,0 0 0,0 0 0,-6 20 0,-64 121 0,82-182 0,12 1 0,15-31 0,-37 67 0,-1 0 0,1 0 0,-1 0 0,0 0 0,0 0 0,-1-1 0,1 1 0,-1 0 0,0 0 0,0-1 0,0 1 0,-1 0 0,1-1 0,-1 1 0,-2-6 0,1 7 5,0 1 1,-1-1-1,1 1 0,-1-1 0,1 1 0,-1 0 1,0 0-1,0 0 0,0 1 0,0-1 1,0 0-1,0 1 0,0 0 0,-1 0 0,1 0 1,0 0-1,-1 1 0,1-1 0,-1 1 0,1 0 1,-1 0-1,-3 0 0,1 0-119,0-1 0,0 2-1,0-1 1,0 1 0,0-1 0,0 1-1,1 1 1,-1-1 0,0 1 0,1 0-1,-1 1 1,-5 3 0,1 4-6712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51:17.8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24575,'1'49'0,"2"0"0,9 50 0,-3-35 0,-7-41 0,1 0 0,1 1 0,1-1 0,16 43 0,-19-63-1365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51:18.3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 24575,'0'-1'0,"1"0"0,-1-1 0,1 1 0,0 0 0,-1 0 0,1 0 0,0 0 0,0 0 0,0 0 0,0 0 0,0 1 0,0-1 0,0 0 0,0 0 0,0 1 0,0-1 0,0 0 0,1 1 0,-1 0 0,0-1 0,0 1 0,1 0 0,-1-1 0,0 1 0,1 0 0,-1 0 0,2 0 0,43-3 0,-40 3 0,30-2 0,-21 0 0,0 1 0,0 0 0,0 2 0,0-1 0,0 2 0,28 6 0,-41-7 0,0 0 0,0 1 0,0-1 0,0 1 0,0-1 0,-1 1 0,1 0 0,0 0 0,-1 0 0,1 0 0,-1 0 0,0 0 0,0 0 0,0 0 0,0 1 0,0-1 0,0 0 0,-1 0 0,1 1 0,-1-1 0,1 1 0,-1 4 0,-2 64 0,1-49 0,-1 19 0,-1-12 0,2-1 0,1 1 0,1 0 0,2-1 0,10 51 0,-9-70-66,-1-9 231,-1-15-1629,-2 1-5362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51:18.6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24575,'0'41'0,"-1"-11"0,1 1 0,2-1 0,11 59 0,6-21-24,-11-44-311,-1 1-1,-1 0 1,5 48 0,-11-64-6491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51:19.1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169 1 24575,'-3'2'0,"-1"1"0,1 0 0,-1 0 0,1 0 0,0 0 0,1 0 0,-1 1 0,0-1 0,1 1 0,-3 5 0,-7 8 0,-25 19 0,23-24 0,1 0 0,1 1 0,-15 20 0,24-30 0,1 0 0,0 0 0,1 0 0,-1 0 0,1 0 0,-1 1 0,1-1 0,0 0 0,0 1 0,0-1 0,1 1 0,-1-1 0,1 1 0,0-1 0,0 1 0,0-1 0,0 1 0,1-1 0,-1 1 0,1-1 0,0 1 0,2 3 0,-1-3 8,1 0-1,0 0 1,0 0-1,0-1 1,1 1-1,-1-1 1,1 0-1,0 0 1,-1 0-1,1 0 1,1-1-1,-1 0 1,0 0-1,1 0 1,5 2-1,8 2-502,0-1 0,27 5 0,-29-8-6331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51:20.3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24575,'0'50'0,"-2"-18"0,3 0 0,0 0 0,12 64 0,13 48 0,-21-73 0,-6-415 0,11 353 0,11 20 0,-11-15 0,-3-5 0,1-2 0,-1 1 0,1-1 0,0 0 0,14 8 0,-21-14 0,0 1 0,1-1 0,-1 0 0,1 0 0,0 0 0,-1-1 0,1 1 0,0 0 0,-1-1 0,1 1 0,0-1 0,0 1 0,0-1 0,0 0 0,-1 0 0,1 0 0,0 0 0,0 0 0,0 0 0,0 0 0,-1-1 0,1 1 0,0-1 0,0 1 0,-1-1 0,1 0 0,0 0 0,-1 0 0,1 1 0,0-2 0,-1 1 0,0 0 0,1 0 0,-1 0 0,0-1 0,1 1 0,1-3 0,23-56 0,-23 51 0,0 1 0,0-1 0,1 1 0,0 0 0,0 0 0,1 0 0,0 1 0,10-12 0,-10 15 0,17-15 0,-14 22 0,-4 13 0,-3 9 0,-2-1 0,-1 0 0,-7 34 0,0 6 0,6-44-195,1 1 0,1-1 0,1 1 0,1-1 0,1 1 0,7 35 0,-4-42-6631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51:25.6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24575,'0'4'0,"0"4"0,0 5 0,0 4 0,0 2 0,0 2 0,0 1 0,0 0 0,0 0 0,0 0 0,0-1 0,3-3 0,2-1 0,0 0 0,-2 0 0,0-2-8191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51:26.6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24575,'3'0'0,"2"3"0,3 2 0,1 3 0,1 1 0,0 1 0,2 0 0,-1 2 0,0-1 0,-1 0 0,2-1 0,-2 2 0,1-2 0,3-2 0,-2 1 0,1-2 0,-1-1-8191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1:07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2353 0 24575,'-5'2'0,"0"0"0,0 0 0,0 0 0,1 1 0,-1 0 0,1 0 0,0 0 0,0 0 0,0 1 0,0 0 0,0-1 0,-3 7 0,-4 1 0,-22 26 0,1 2 0,2 1 0,2 1 0,1 2 0,-20 46 0,20-40 0,-81 166 0,58-81 0,3-6 0,24-72 0,3 1 0,-22 102 0,8 2 0,24-115 0,-2-1 0,-25 64 0,3-10 0,10-18 0,5-13 0,-2-2 0,-51 105 0,-51 19 0,104-165 0,-107 135 0,30-53 0,70-82 0,2 1 0,1 1 0,1 1 0,-27 44 0,34-48 0,-1 0 0,-1-2 0,-2 0 0,-33 32 0,26-28 0,1 1 0,-21 30 0,-7 11 0,-3-4 0,-100 92 0,63-66 0,-282 284 0,373-373 0,0 1 0,0 0 0,0 1 0,0-1 0,0 0 0,0 0 0,1 1 0,-1-1 0,1 1 0,0 0 0,0-1 0,0 1 0,0 0 0,0-1 0,0 1 0,1 0 0,-1 0 0,1 0 0,0 4 0,1-5 0,-1 0 0,1 0 0,0 0 0,0 0 0,1-1 0,-1 1 0,0 0 0,0 0 0,1-1 0,-1 1 0,1-1 0,-1 0 0,1 1 0,0-1 0,0 0 0,0 0 0,-1 0 0,1 0 0,0 0 0,0 0 0,0-1 0,0 1 0,0-1 0,1 1 0,-1-1 0,4 1 0,9-1 0,-1 0 0,1 0 0,0-2 0,0 0 0,-1 0 0,1-1 0,18-7 0,0 1 0,98-27 0,-7 1 0,22-4 0,-146 40 0,0-1 0,0 0 0,-1 0 0,1 0 0,0 0 0,0 0 0,0 0 0,0 1 0,0-1 0,0 0 0,0 0 0,0 0 0,0 0 0,0 0 0,0 1 0,0-1 0,0 0 0,0 0 0,0 0 0,1 0 0,-1 0 0,0 1 0,0-1 0,0 0 0,0 0 0,0 0 0,0 0 0,0 0 0,0 0 0,0 0 0,0 0 0,1 1 0,-1-1 0,0 0 0,0 0 0,0 0 0,0 0 0,0 0 0,0 0 0,1 0 0,-1 0 0,0 0 0,0 0 0,0 0 0,0 0 0,0 0 0,1 0 0,-1 0 0,0 0 0,0 0 0,0 0 0,0 0 0,0 0 0,0 0 0,1 0 0,-1 0 0,0 0 0,0 0 0,0 0 0,0 0 0,0 0 0,0 0 0,1-1 0,-1 1 0,0 0 0,0 0 0,0 0 0,0 0 0,0 0 0,-12 11 0,-19 11 0,-16 3 0,-2-2 0,0-2 0,-1-2 0,-69 16 0,84-25 0,10-2 0,-1-1 0,-1-1 0,1-1 0,-50 2 0,73-7 0,0-1 0,0 1 0,0-1 0,0 1 0,0-1 0,0 0 0,0 0 0,1 0 0,-1 0 0,0-1 0,1 1 0,-1-1 0,1 0 0,-1 0 0,1 0 0,0 0 0,0 0 0,0 0 0,0 0 0,0-1 0,0 1 0,1-1 0,-1 1 0,1-1 0,0 0 0,-1 0 0,1 1 0,0-1 0,1 0 0,-2-6 0,0-8 0,0 0 0,1 0 0,1 0 0,2-23 0,-1 18 0,1-4 0,2 1 0,1 0 0,1 1 0,0-1 0,2 1 0,1 0 0,1 1 0,1 0 0,24-37 0,-28 48-136,-2 0-1,1-1 1,-1 0-1,-1 0 1,0 0-1,-1-1 1,-1 1-1,0-1 0,0-15 1,-1 1-6690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53:03.5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1 163 24575,'742'0'0,"-731"0"0,-1-1 0,1 0 0,-1-1 0,1 1 0,-1-2 0,0 0 0,18-7 0,-71 3 0,14 8 0,0 2 0,-37 7 0,35-4 0,-60 3 0,-439-10 0,581 3 0,68 13 0,-48-5 0,-5 2 0,-45-7 0,-1-1 0,32 2 0,85 7 0,-87-7 0,55 1 0,-76-8 0,-1 2 0,1 1 0,54 11 0,-49-7 0,1-2 0,0-1 0,0-1 0,40-5 0,-9 2 0,-58 1 0,0-1 0,0 0 0,0-1 0,0 1 0,0-2 0,-1 1 0,1-1 0,7-4 0,-14 7 0,1-1 0,-1 1 0,1-1 0,-1 0 0,0 0 0,0 0 0,1 0 0,-1 0 0,0 0 0,0 0 0,0 0 0,0 0 0,0 0 0,0 0 0,0-1 0,0 1 0,-1 0 0,1-1 0,0 1 0,-1-1 0,1 1 0,-1-1 0,1 1 0,-1-1 0,0 1 0,0-1 0,0 1 0,0-1 0,0 1 0,0-1 0,0 0 0,0 1 0,-1-1 0,1 1 0,-1-1 0,1 1 0,-1 0 0,1-1 0,-1 1 0,0-1 0,0 1 0,1 0 0,-1 0 0,0-1 0,0 1 0,0 0 0,-1 0 0,-1-1 0,-4-4 0,0 1 0,-1 0 0,1 1 0,-1 0 0,0 0 0,0 1 0,-1 0 0,1 0 0,-1 1 0,1 0 0,-16-1 0,-26-9 0,4 0 0,-1 2 0,-55-4 0,51 7 0,-92-15 0,96 15 0,0 2 0,0 2 0,-90 6 0,29 0 0,-52-3 0,245-2 0,99 5 0,-113 9 0,-52-7 0,1-2 0,28 2 0,0-3 0,90 12 0,57 13 0,6 0 0,-175-22 0,0-1 0,1-1 0,0-2 0,-1 0 0,44-5 0,-70 4 0,1 0 0,-1 0 0,0 0 0,1 0 0,-1 0 0,0 0 0,1 0 0,-1 0 0,0 0 0,1 0 0,-1 0 0,0 0 0,1 0 0,-1 0 0,0 0 0,1 0 0,-1-1 0,0 1 0,1 0 0,-1 0 0,0 0 0,1-1 0,-1 1 0,0 0 0,0 0 0,1 0 0,-1-1 0,0 1 0,0 0 0,0-1 0,0 1 0,1 0 0,-1 0 0,0-1 0,0 1 0,0 0 0,0-1 0,0 0 0,-12-6 0,-24-4 0,-27 6 0,31 3 0,-50-9 0,34 3 0,-1 3 0,0 2 0,-85 6 0,28 0 0,-5-5 0,-121 5 0,98 21 0,113-22 0,-1 0 0,1 1 0,0 1 0,1 1 0,-27 9 0,47-14 0,0 0 0,-1 0 0,1 0 0,-1 0 0,1 0 0,0 0 0,-1 0 0,1 0 0,0 0 0,-1 1 0,1-1 0,-1 0 0,1 0 0,0 0 0,-1 0 0,1 1 0,0-1 0,0 0 0,-1 0 0,1 0 0,0 1 0,-1-1 0,1 0 0,0 1 0,0-1 0,-1 0 0,1 0 0,0 1 0,0-1 0,0 0 0,0 1 0,0-1 0,-1 1 0,1-1 0,0 0 0,0 1 0,0-1 0,0 0 0,0 1 0,0-1 0,0 1 0,0-1 0,0 0 0,0 1 0,0-1 0,1 0 0,-1 1 0,22 7 0,31-3 0,147-8 0,113 6 0,-225 9 0,-56-6 0,59 3 0,-47-8 0,106-4 0,-134 2 0,0-1 0,0-1 0,0-1 0,0 0 0,0-1 0,27-13 0,-41 18 0,-1-1 0,1 0 0,0 0 0,-1 0 0,1 0 0,-1 0 0,0 0 0,1 0 0,-1 0 0,0-1 0,1 1 0,-1-1 0,0 1 0,0-1 0,0 1 0,1-4 0,-2 5 0,0-1 0,0 0 0,0 0 0,0 0 0,0 0 0,0 0 0,0 0 0,0 0 0,-1 0 0,1 0 0,0 0 0,-1 0 0,1 0 0,0 1 0,-1-1 0,1 0 0,-1 0 0,1 0 0,-1 1 0,0-1 0,1 0 0,-2 0 0,-1-2 0,-1 0 0,0 0 0,0 1 0,0 0 0,0 0 0,0 0 0,0 0 0,-1 1 0,1-1 0,0 1 0,-7-1 0,-60-7 0,13 0 0,-82-1 0,108 8 0,-57-9 0,55 5 0,-50-1 0,40 6 0,0-1 0,-54-10 0,51 5 0,-1 2 0,-1 3 0,1 1 0,-51 6 0,87-3 0,-1 0 0,1 1 0,-18 5 0,27-7 0,0 0 0,0 0 0,1 0 0,-1 0 0,0 0 0,1 0 0,-1 1 0,1-1 0,-1 1 0,1 0 0,0-1 0,0 1 0,0 0 0,0 1 0,0-1 0,0 0 0,0 0 0,1 1 0,-1-1 0,1 1 0,-1 2 0,2-3 0,0 0 0,1-1 0,-1 1 0,1-1 0,0 1 0,-1-1 0,1 1 0,0-1 0,0 1 0,0-1 0,0 1 0,0-1 0,0 0 0,0 0 0,1 1 0,-1-1 0,0 0 0,1 0 0,-1 0 0,1-1 0,-1 1 0,1 0 0,-1 0 0,1-1 0,-1 1 0,1-1 0,3 1 0,45 11 0,10-6 0,0-2 0,82-7 0,-25 0 0,333 3 0,-442-1 0,-1 1 0,0-2 0,1 1 0,-1-1 0,11-4 0,-17 6 0,-1 0 0,1-1 0,0 1 0,0-1 0,0 1 0,0 0 0,0-1 0,-1 0 0,1 1 0,0-1 0,-1 1 0,1-1 0,0 0 0,-1 0 0,1 1 0,-1-1 0,1 0 0,-1 0 0,1 0 0,0-1 0,-1 1 0,-1 0 0,1 0 0,0 0 0,-1 0 0,1 0 0,-1 0 0,0 0 0,1 0 0,-1 0 0,0 0 0,1 0 0,-1 0 0,0 1 0,0-1 0,0 0 0,1 1 0,-1-1 0,0 0 0,0 1 0,0-1 0,0 1 0,0-1 0,-2 1 0,-25-12 0,0 1 0,-1 2 0,0 0 0,-49-6 0,-101-6 0,113 13 0,-1 2 0,-126 7 0,69 2 0,110-3 0,-8-1 0,0 2 0,-41 6 0,59-6 0,0-1 0,-1 1 0,1 0 0,-1 1 0,1-1 0,0 1 0,0 0 0,0 0 0,0 0 0,0 1 0,1-1 0,-1 1 0,1 0 0,-1 0 0,1 0 0,0 0 0,0 1 0,0-1 0,1 1 0,-4 6 0,6-9 0,-1-1 0,1 1 0,-1 0 0,1 0 0,0 0 0,-1 0 0,1 0 0,0 0 0,0 1 0,0-1 0,0 0 0,0 0 0,0 0 0,0 0 0,0 0 0,1 0 0,-1 0 0,0 0 0,0 0 0,1 0 0,-1 0 0,1 0 0,-1 0 0,1-1 0,-1 1 0,1 0 0,1 1 0,0 0 0,0 0 0,1-1 0,-1 1 0,1-1 0,-1 0 0,1 0 0,-1 0 0,1 0 0,0 0 0,3 0 0,10 2 0,0-2 0,29 0 0,-39-1 0,121-3 0,149 4 0,-187 11 0,-56-6 0,57 2 0,5-9 0,-156-19 0,-135-8 0,134 23 0,-106 3 0,81 4 0,82-2 11,1 0 0,-1 0 0,0 0 0,1 1 0,-1 0 0,1 0-1,-1 0 1,1 1 0,0-1 0,-9 5 0,12-5-62,-1 0 0,1 1-1,0-1 1,-1 0 0,1 1 0,0-1 0,0 1-1,0-1 1,0 1 0,0 0 0,0-1 0,0 1-1,1 0 1,-1 0 0,1 0 0,-1-1-1,1 1 1,-1 0 0,1 0 0,0 0 0,0 0-1,0 0 1,0 0 0,1 0 0,-1-1 0,0 1-1,1 0 1,1 3 0,3 12-6775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30:27.2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1 443 24575,'0'-3'0,"1"1"0,-1 0 0,1 0 0,-1 0 0,1 0 0,0 0 0,0 0 0,0 0 0,0 0 0,0 0 0,1 1 0,-1-1 0,0 0 0,1 1 0,-1-1 0,1 1 0,2-3 0,38-23 0,-22 14 0,2-2 0,-1-2 0,-1 0 0,0-1 0,-1-1 0,-2-1 0,1 0 0,-2-1 0,-1-1 0,-1-1 0,-1 0 0,-1 0 0,13-34 0,-13-15 0,-15 351 0,5-145 0,-2-38-1365,0-68-5461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30:28.5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1011 134 24575,'-1'-3'0,"0"0"0,0 0 0,0 1 0,0-1 0,0 0 0,0 1 0,-1-1 0,1 1 0,-1-1 0,0 1 0,0 0 0,0 0 0,0 0 0,0 0 0,0 0 0,0 0 0,-5-2 0,-44-26 0,35 20 0,-1 2 0,-1 1 0,0 0 0,0 1 0,0 0 0,-1 2 0,0 0 0,1 2 0,-30-2 0,6 3 0,0 2 0,-80 12 0,107-10 0,1 1 0,0 0 0,0 1 0,0 1 0,0 0 0,1 0 0,0 2 0,0 0 0,1 0 0,0 1 0,-20 19 0,8-1 0,-30 43 0,33-41 0,-40 42 0,34-41 0,2 0 0,-36 57 0,53-75 0,1 0 0,0 0 0,1 1 0,0-1 0,1 2 0,1-1 0,0 0 0,0 1 0,2 0 0,-1 0 0,2 0 0,0 0 0,1 0 0,0 0 0,1 0 0,0 0 0,2 0 0,-1 0 0,2-1 0,0 1 0,0-1 0,1 0 0,1 0 0,0 0 0,1-1 0,0 0 0,1 0 0,0-1 0,16 16 0,4 0 0,1-2 0,1-1 0,1-2 0,0-1 0,2-1 0,1-2 0,0-1 0,50 16 0,-61-24 0,-1-1 0,1-1 0,0 0 0,1-2 0,0-1 0,33 1 0,-30-4 0,0 0 0,1-3 0,-1 0 0,-1-1 0,1-2 0,0-1 0,43-16 0,-47 13 0,-1-1 0,-1 0 0,0-2 0,0-1 0,-1-1 0,-1 0 0,0-1 0,-1-1 0,-1-1 0,-1-1 0,0 0 0,-1-1 0,21-35 0,-29 39 0,0 1 0,-1-1 0,0 0 0,-2-1 0,1 1 0,-2-1 0,3-26 0,-4-7 0,-3-57 0,-1 31 0,1 65 0,0-1 0,0 1 0,-1 0 0,-1 0 0,1 0 0,-2 0 0,1 0 0,-1 1 0,-1-1 0,0 1 0,0 0 0,0 1 0,-1-1 0,-1 1 0,0 0 0,0 1 0,0-1 0,-1 1 0,-12-8 0,-14-8 0,-1 1 0,-1 2 0,-59-25 0,81 39 0,-80-28-1365,74 26-5461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30:32.0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0 351 24575,'1'-9'0,"0"-1"0,1 1 0,0-1 0,1 1 0,0 0 0,0 0 0,1 0 0,0 0 0,1 1 0,0 0 0,11-15 0,6-5 0,47-45 0,-57 59 0,0 0 0,-1-1 0,-1 0 0,17-32 0,-14 25 0,-11 28 0,-1 0 0,1 1 0,-1-1 0,-1 1 0,1 11 0,-4 74 0,4 118 0,17-111 0,-5-36 0,-10-50-227,-1 0-1,2 0 1,-1-1-1,2 1 1,10 21-1,-4-17-6598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30:32.9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883 133 24575,'-5'-2'0,"0"0"0,0 0 0,0-1 0,1 1 0,-1-1 0,1 0 0,-1-1 0,1 1 0,0-1 0,0 0 0,1 0 0,-5-5 0,-2-1 0,1 2 0,-1 1 0,1 0 0,-1 0 0,0 1 0,-1 1 0,0 0 0,0 0 0,0 1 0,0 0 0,-21-3 0,0 2 0,1 1 0,-58 0 0,55 4 0,1 1 0,-64 11 0,85-9 0,1 0 0,-1 1 0,1 0 0,0 1 0,0 0 0,0 1 0,1 0 0,0 1 0,0 0 0,1 0 0,-14 14 0,-24 25 0,20-21 0,0 2 0,-31 41 0,50-55 0,0-1 0,1 2 0,1-1 0,0 1 0,1 0 0,1 0 0,0 1 0,0-1 0,-1 23 0,1 12 0,5 76 0,1-60 0,-1-50 0,0 0 0,1 0 0,1 0 0,0 0 0,1 0 0,1-1 0,0 0 0,1 0 0,0 0 0,1 0 0,18 24 0,5 0 0,2 0 0,49 44 0,-55-56 0,-5-10 0,0-1 0,0 0 0,2-2 0,-1 0 0,2-2 0,0 0 0,0-2 0,49 13 0,103 11 0,-148-27 0,0-1 0,0-2 0,1 0 0,-1-2 0,1-2 0,0 0 0,46-9 0,-63 6 0,0 0 0,-1-1 0,0 0 0,0-1 0,-1 0 0,1 0 0,-1-1 0,0-1 0,-1 0 0,0 0 0,0-1 0,-1 0 0,0 0 0,-1-1 0,0 0 0,0 0 0,-1-1 0,0 0 0,-1 0 0,0 0 0,-1-1 0,-1 0 0,1 1 0,-2-1 0,0-1 0,1-15 0,0-46 0,-9-80 0,4 134 0,-2 1 0,0 0 0,-1-1 0,-1 2 0,-1-1 0,-1 1 0,0 0 0,-1 0 0,-19-26 0,1 8 0,-2 0 0,-67-62 0,91 94-136,0 0-1,0 0 1,-1 0-1,1 1 1,-1-1-1,1 2 1,-1-1-1,0 0 0,-10-2 1,-7 0-6690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30:38.7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1 137 24575,'-1'-6'0,"1"0"0,0 0 0,1 0 0,-1 0 0,1 1 0,1-1 0,-1 0 0,1 0 0,0 1 0,0-1 0,0 1 0,1 0 0,0 0 0,0 0 0,7-9 0,-6 10 0,1 0 0,0 1 0,0-1 0,0 1 0,1 0 0,-1 1 0,1-1 0,0 1 0,-1 0 0,1 1 0,0-1 0,0 1 0,0 0 0,0 1 0,8-1 0,51-1 0,102 8 0,-159-5 0,1 1 0,-1 0 0,0 0 0,0 0 0,0 1 0,0 1 0,-1-1 0,1 1 0,-1 0 0,0 1 0,0 0 0,0 0 0,-1 1 0,0-1 0,0 1 0,10 13 0,-13-15 0,-1 0 0,1 0 0,-1 1 0,0-1 0,0 0 0,0 1 0,0-1 0,-1 1 0,0 0 0,0 0 0,0-1 0,-1 1 0,1 0 0,-1 0 0,0 0 0,-1 0 0,1-1 0,-1 1 0,0 0 0,0 0 0,0-1 0,-1 1 0,0-1 0,0 1 0,0-1 0,0 0 0,-1 1 0,1-1 0,-7 7 0,0-2 0,0-1 0,-1 1 0,1-1 0,-2-1 0,1 0 0,-1-1 0,-16 8 0,-38 25 0,64-38 0,-1 0 0,1-1 0,0 1 0,-1 0 0,1 0 0,0 0 0,0 0 0,0 0 0,0 0 0,0 0 0,0 0 0,0 1 0,0-1 0,1 0 0,-1 1 0,0-1 0,1 0 0,-1 1 0,1-1 0,-1 1 0,1-1 0,0 1 0,0-1 0,-1 1 0,1 1 0,1-1 0,0-1 0,0 0 0,0 1 0,0-1 0,0 0 0,0 0 0,1 1 0,-1-1 0,0 0 0,1 0 0,-1 0 0,0 0 0,1-1 0,-1 1 0,1 0 0,-1-1 0,1 1 0,2 0 0,9 2 0,1 1 0,-1-2 0,1 0 0,15 0 0,-5-1 0,-1-1 0,0-1 0,1 0 0,-1-2 0,0-1 0,0-1 0,-1 0 0,1-2 0,30-14 0,-5 5-1365,-25 11-5461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30:39.5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1079 134 24575,'-6'-2'0,"0"1"0,1-1 0,-1 0 0,0-1 0,1 1 0,0-1 0,-1 0 0,-7-6 0,-12-6 0,-5 2 0,-1 2 0,1 2 0,-2 0 0,-55-6 0,15 1 0,43 8 0,1 1 0,-39-2 0,35 7 0,-12-2 0,1 2 0,0 2 0,-48 8 0,78-8 0,1 1 0,-1 1 0,1 0 0,0 0 0,0 1 0,0 1 0,1 0 0,0 1 0,0 0 0,1 0 0,-1 1 0,2 1 0,-1-1 0,-15 20 0,10-8 0,0-3 0,2 0 0,0 1 0,1 1 0,1 0 0,1 0 0,-13 33 0,13-19 0,1-1 0,1 2 0,-4 46 0,11-66 0,1 0 0,0 0 0,1 0 0,0 0 0,1 0 0,1-1 0,0 1 0,1-1 0,0 1 0,1-1 0,7 13 0,13 22 0,3-2 0,45 59 0,-58-87 0,0-1 0,1-1 0,0 0 0,2-1 0,0-1 0,0-1 0,1 0 0,26 12 0,-21-12 0,1-2 0,0 0 0,0-2 0,1 0 0,0-2 0,1-1 0,44 4 0,50 5 0,-80-8 0,43 1 0,-69-8 0,0 0 0,-1-1 0,1-1 0,0 0 0,0-1 0,23-8 0,-28 8 0,1 0 0,-1-2 0,0 1 0,0-1 0,0-1 0,0 1 0,-1-2 0,0 1 0,-1-1 0,1-1 0,-1 1 0,-1-2 0,1 1 0,-1-1 0,-1 0 0,0 0 0,0-1 0,-1 1 0,0-2 0,0 1 0,5-20 0,-1-1 0,-1 0 0,-1-1 0,-2 0 0,-1 0 0,-1-33 0,-1-34 0,-6-129 0,3 219-72,-1-1 1,1 1-1,-2-1 0,1 1 0,-1 0 0,0 0 0,-1 0 0,0 1 1,-1-1-1,0 1 0,0 0 0,0 0 0,-1 1 0,0-1 0,-1 1 1,0 1-1,0-1 0,-13-8 0,5 3-6754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30:40.9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0 389 24575,'1'-10'0,"0"-1"0,0 1 0,1 0 0,1 0 0,-1 0 0,1 0 0,1 0 0,0 0 0,1 1 0,-1 0 0,2 0 0,-1 0 0,10-11 0,9-8 0,2 2 0,41-35 0,-39 36 0,-11 12 0,0 1 0,1 1 0,0 1 0,1 0 0,0 1 0,0 1 0,1 1 0,0 1 0,1 1 0,20-3 0,-37 7 0,-1 0 0,0 1 0,0 0 0,1-1 0,-1 1 0,0 0 0,0 0 0,1 1 0,-1-1 0,0 1 0,0 0 0,1 0 0,-1 0 0,0 0 0,0 0 0,0 1 0,0-1 0,0 1 0,-1 0 0,6 3 0,-5-1 0,-1 0 0,1 0 0,-1 0 0,1 0 0,-1 1 0,0-1 0,-1 1 0,1-1 0,-1 1 0,0 0 0,0-1 0,0 1 0,-1 0 0,1 5 0,-1 3 0,1 0 0,-1 0 0,-1 0 0,-1 0 0,0-1 0,0 1 0,-1 0 0,-1-1 0,0 1 0,-1-1 0,0 0 0,0-1 0,-2 1 0,1-1 0,-11 13 0,-6 5 0,10-13 0,0 0 0,-1-1 0,-25 22 0,7-11 0,-8 7 0,-68 41 0,102-71 0,-8 5 0,0 1 0,0 0 0,-20 19 0,32-26 0,0-1 0,1 1 0,-1 0 0,1 0 0,-1-1 0,1 1 0,0 0 0,0 1 0,0-1 0,0 0 0,0 0 0,0 0 0,0 1 0,0 3 0,1-5 0,1 1 0,-1 0 0,0-1 0,1 1 0,-1-1 0,1 1 0,0-1 0,-1 0 0,1 1 0,0-1 0,0 0 0,0 1 0,0-1 0,0 0 0,0 0 0,0 0 0,0 0 0,0 0 0,1 0 0,-1 0 0,0 0 0,1 0 0,-1-1 0,3 2 0,20 7 0,0-1 0,0 0 0,1-2 0,0-1 0,43 3 0,34 9 0,-74-11 0,1-1 0,38 2 0,-37-6-120,61-1 373,-84 0-389,0-1-1,0 0 1,0-1 0,0 0 0,-1 0 0,1 0 0,-1 0-1,1-1 1,-1 0 0,8-6 0,1-4-6690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30:41.8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1438 135 24575,'0'-2'0,"-1"0"0,1-1 0,-1 1 0,0 0 0,0 0 0,0 0 0,0-1 0,0 1 0,0 0 0,0 0 0,-1 1 0,1-1 0,-1 0 0,1 0 0,-5-2 0,-31-25 0,27 23 0,-2-3 0,0 1 0,-1 1 0,0 0 0,-1 1 0,1 1 0,-1 0 0,0 0 0,0 2 0,0 0 0,-1 0 0,1 1 0,-1 1 0,0 1 0,-19 1 0,-48-1 0,-97 4 0,150 2 0,0 0 0,0 3 0,1 0 0,0 1 0,-42 24 0,44-22 0,-11 7 0,-39 28 0,5-3 0,19-10 0,1 3 0,2 1 0,2 3 0,-60 65 0,63-61 0,33-33 0,0 0 0,2 1 0,-1 0 0,2 0 0,0 1 0,0 0 0,1 1 0,1 0 0,-7 27 0,7-21 0,2 0 0,0 1 0,2-1 0,0 1 0,2 0 0,2 34 0,0-46 0,0 0 0,1-1 0,0 1 0,0-1 0,1 0 0,0 0 0,0 0 0,1-1 0,0 1 0,1-1 0,0 0 0,0 0 0,11 9 0,12 9 0,0-1 0,40 25 0,3 4 0,-34-27 0,0-2 0,2-1 0,1-2 0,76 29 0,-66-30 0,1-2 0,93 21 0,-109-34 0,30 7 0,0-4 0,85 2 0,-79-9 0,-42-1 0,1 0 0,-1-2 0,1-1 0,31-6 0,-41 0 0,0-1 0,0-1 0,-1-1 0,0-1 0,-1 0 0,23-20 0,-10 9 0,-16 12 0,0-1 0,-1-1 0,-1-1 0,0 0 0,0 0 0,-1-2 0,-1 1 0,-1-2 0,-1 1 0,12-24 0,-14 22 0,-1 0 0,0-1 0,-2 0 0,0 0 0,-1 0 0,-1-1 0,0 1 0,-2-1 0,-1-25 0,1-46 0,-5-113 0,2 184 0,-2 0 0,0 0 0,-1 0 0,-1 1 0,0 0 0,-2 0 0,0 0 0,-2 1 0,1 1 0,-2 0 0,-1 0 0,0 1 0,-1 0 0,0 1 0,-18-15 0,22 20 4,-1-1-1,2 0 0,-11-17 1,16 21-90,-1 0-1,0 1 1,0 0 0,-1 0 0,1 0 0,-1 0 0,-1 1-1,1 0 1,-1 0 0,0 0 0,0 1 0,0-1 0,-1 2-1,1-1 1,-14-4 0,-2 2-6740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30:44.7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1 239 24575,'0'-19'0,"0"0"0,1 1 0,1-1 0,0 1 0,7-23 0,-7 36 0,0-1 0,0 1 0,1 0 0,0 0 0,0 0 0,0 1 0,0-1 0,1 0 0,0 1 0,0 0 0,0 0 0,0 0 0,1 1 0,-1 0 0,1-1 0,0 1 0,0 1 0,0-1 0,1 1 0,-1 0 0,8-2 0,2 0 0,1 0 0,-1 0 0,1 2 0,0 0 0,0 1 0,0 1 0,-1 0 0,1 1 0,0 0 0,0 2 0,0 0 0,-1 0 0,0 2 0,0 0 0,0 0 0,0 2 0,-1 0 0,0 0 0,0 1 0,-1 1 0,0 1 0,16 13 0,-25-18 0,1 0 0,-1 0 0,0 0 0,0 0 0,0 1 0,-1-1 0,0 1 0,0 0 0,0 0 0,-1 0 0,0 0 0,2 8 0,-4-10 0,1 1 0,-1 0 0,0-1 0,-1 1 0,1-1 0,-1 1 0,0-1 0,0 1 0,-1-1 0,1 1 0,-1-1 0,0 0 0,0 0 0,0 0 0,-1 0 0,1 0 0,-1 0 0,-4 3 0,-3 4 0,-1 0 0,0-1 0,0 0 0,-1-1 0,0 0 0,-1-1 0,-27 13 0,15-11 0,0 0 0,-1-2 0,-40 8 0,46-14 0,17-8 0,4 5 0,0-1 0,1 1 0,-1 0 0,1 0 0,0 0 0,-1 0 0,1 0 0,0 0 0,0 0 0,-1 0 0,1 1 0,0-1 0,0 1 0,3-1 0,18-4 0,-1 1 0,1 2 0,0 0 0,0 1 0,1 2 0,34 4 0,-44-2 0,-1 0 0,0 0 0,1 1 0,-2 1 0,1 0 0,-1 1 0,1 0 0,-2 1 0,1 0 0,-1 1 0,0 0 0,14 14 0,-4-1 0,0 1 0,-1 1 0,-1 1 0,-2 1 0,21 36 0,-35-54 0,1 1 0,-1 0 0,-1 0 0,1 0 0,-1 0 0,-1 0 0,1 0 0,-1 1 0,-1-1 0,0 14 0,-1-15 0,0-1 0,-1 0 0,1 0 0,-1 0 0,-1-1 0,1 1 0,-1 0 0,0-1 0,0 1 0,-1-1 0,1 0 0,-1 0 0,0-1 0,-1 1 0,1-1 0,-7 5 0,1-2 0,0 0 0,-1 0 0,0-1 0,0 0 0,0-1 0,-1 0 0,0-1 0,0 0 0,0-1 0,0 0 0,-17 1 0,-14-1 0,-86-5 0,47-1 0,69 3 20,0-1 0,1 0 0,-1-1 0,1 0 0,-17-6 0,25 7-98,0 0 0,0-1 0,0 0-1,0 0 1,1 0 0,-1 0 0,0 0 0,1-1 0,0 0-1,-1 1 1,1-1 0,0 0 0,0-1 0,1 1 0,-1-1-1,1 1 1,0-1 0,-4-7 0,0-11-6748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1:10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1628 4125 24575,'-6'-1'0,"0"-1"0,0 0 0,0 0 0,0 0 0,-9-5 0,-8-3 0,-106-28 0,-101-28 0,187 54 0,-1-2 0,2-2 0,0-2 0,1-2 0,-53-34 0,90 51 0,-41-20 0,-48-18 0,67 32 0,0-2 0,0-1 0,1-1 0,1-1 0,0-1 0,1-1 0,-30-27 0,24 14 0,5 7 0,0-2 0,2 0 0,1-2 0,1 0 0,-31-54 0,41 58 0,-16-30 0,2-1 0,-19-68 0,5-44 0,5 2 0,19 97 0,9 44 0,0-1 0,-2-30 0,4 22 0,-11-46 0,8 49 0,1-1 0,-1-33 0,3 28 0,-10-51 0,-2-24 0,12 78 0,-11-47 0,8 50 0,1 0 0,-1-35 0,7-23 0,1 57 0,-2 1 0,-1-1 0,-1 1 0,-10-53 0,6 57 0,1 0 0,2 0 0,0 0 0,2 0 0,2-42 0,4 9 0,17-70 0,13-7 0,-21 84 0,2 1 0,3 0 0,28-53 0,-22 51 0,-7 15 0,30-42 0,-5 9 0,-26 44 0,0 1 0,2 1 0,1 1 0,37-34 0,-17 18 0,-22 23 0,1 1 0,0 1 0,1 1 0,0 0 0,1 2 0,29-11 0,36-20 0,-63 31 0,1 0 0,-1 2 0,1 1 0,29-5 0,-26 5 0,221-38 0,-184 31 0,-54 10 0,2 1 0,-1 0 0,0 1 0,1 1 0,21-1 0,-33 2 0,1 0 0,-1 0 0,1 0 0,-1 0 0,1 0 0,-1 0 0,1 0 0,-1 0 0,1 1 0,-1-1 0,1 0 0,-1 0 0,0 1 0,1-1 0,-1 0 0,1 1 0,-1-1 0,0 0 0,1 1 0,-1-1 0,0 0 0,1 1 0,-1-1 0,0 1 0,0-1 0,1 1 0,-1-1 0,0 1 0,0-1 0,0 1 0,0-1 0,0 1 0,0-1 0,0 1 0,1-1 0,-1 1 0,-1-1 0,1 1 0,0-1 0,0 1 0,0-1 0,0 1 0,0-1 0,0 1 0,0-1 0,-1 0 0,1 1 0,0-1 0,0 1 0,-1-1 0,1 1 0,0-1 0,-1 0 0,1 1 0,0-1 0,-1 0 0,1 1 0,-1-1 0,1 0 0,-1 1 0,-25 28 0,24-27 0,-251 245 0,239-230 0,0 1 0,1 0 0,2 1 0,-1 0 0,2 1 0,-12 33 0,12-30 0,0-1 0,-1 0 0,-1-1 0,-27 37 0,27-47 0,10-18 0,14-23 0,41-40 0,3 2 0,3 2 0,3 3 0,103-81 0,-149 131 0,4-1 0,-1-2 0,24-24 0,-40 37 0,0 0 0,0 0 0,0 0 0,-1 0 0,1 0 0,-1-1 0,0 1 0,0-1 0,0 1 0,-1-1 0,1 0 0,-1 0 0,0 0 0,0 0 0,0 0 0,0 0 0,-1 0 0,0 0 0,0 0 0,0 0 0,-1-7 0,0 8 0,-1 1 0,1-1 0,-1 0 0,1 1 0,-1-1 0,0 1 0,0-1 0,0 1 0,-1 0 0,1 0 0,0 0 0,-1 0 0,1 0 0,-1 1 0,-3-2 0,-49-21 0,25 12 0,-39-20 0,-1 2 0,-88-23 0,144 49-69,-48-10-363,2-4 0,-83-35 0,122 44-6394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30:45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1273 231 24575,'-2'-4'0,"-1"0"0,1 0 0,-1 0 0,0 1 0,-1-1 0,1 1 0,-1 0 0,1 0 0,-1 0 0,0 0 0,0 1 0,-7-4 0,-8-6 0,2-1 0,-1 1 0,-33-16 0,30 18 0,1-2 0,-20-13 0,27 16 0,-1 0 0,0 1 0,0 1 0,-1 1 0,0 0 0,0 1 0,0 0 0,-1 1 0,-29-3 0,-11 2 0,-80 3 0,119 2 0,-7 2 0,1 0 0,-1 2 0,1 1 0,-39 12 0,-86 42 0,128-51 0,0 2 0,0 1 0,1 0 0,0 1 0,1 1 0,0 1 0,1 1 0,1 0 0,0 1 0,1 1 0,1 0 0,1 1 0,0 0 0,1 1 0,1 1 0,1 0 0,-12 32 0,12-22 0,1-6 0,0 1 0,2 0 0,1 0 0,1 1 0,-3 46 0,7-27 0,5 170 0,-2-203 0,0-1 0,0 0 0,1 0 0,1 0 0,0 0 0,0-1 0,1 0 0,1 0 0,0 0 0,11 15 0,7 4 0,51 48 0,-59-61 0,3-1 0,0 0 0,1-2 0,0 0 0,38 17 0,19 12 0,-5 0 0,80 34 0,-91-52 0,97 26 0,5-17 0,-143-29 0,1 0 0,0-1 0,0-2 0,0 0 0,0-1 0,0-1 0,24-4 0,-31 2 0,0 0 0,0-1 0,-1 0 0,0-1 0,0-1 0,0 0 0,-1-1 0,0-1 0,0 1 0,-1-2 0,17-15 0,-11 9 0,-1-1 0,-1-1 0,-1 0 0,-1-2 0,0 1 0,-1-1 0,-1-1 0,17-41 0,-17 29 0,-1 0 0,-1 0 0,4-37 0,1-3 0,-8 44 0,-1 1 0,2-41 0,-5 10 0,-6-242 0,3 282 0,-1 1 0,-1 0 0,-1 0 0,0 0 0,-1 0 0,-1 1 0,0 0 0,-1 0 0,-1 0 0,-1 1 0,0 0 0,-1 1 0,0 0 0,-1 1 0,-1 0 0,0 0 0,-1 1 0,0 1 0,-1 0 0,0 1 0,0 1 0,-1 0 0,-1 1 0,-31-13 0,19 12 0,-1 1 0,-1 2 0,1 1 0,-1 1 0,-47-1 0,45 6-1365,4-1-5461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16:46.8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493 201 24575,'0'12'0,"0"0"0,1 1 0,4 17 0,-5-30 0,0 1 0,0-1 0,0 0 0,0 1 0,0-1 0,0 0 0,0 1 0,0-1 0,0 0 0,0 1 0,0-1 0,0 1 0,0-1 0,0 0 0,0 1 0,1-1 0,-1 0 0,0 0 0,0 1 0,0-1 0,1 0 0,-1 1 0,0-1 0,0 0 0,1 0 0,-1 1 0,0-1 0,0 0 0,1 0 0,-1 0 0,0 1 0,1-1 0,-1 0 0,0 0 0,1 0 0,-1 0 0,0 0 0,1 0 0,-1 0 0,0 0 0,1 0 0,7-15 0,-1-26 0,-7 32 0,0 1 0,-1-1 0,0 1 0,-1 0 0,0-1 0,0 1 0,-1 0 0,1 0 0,-2 1 0,1-1 0,-1 0 0,-1 1 0,1 0 0,-1 0 0,0 0 0,-1 1 0,0 0 0,0 0 0,0 0 0,-9-5 0,4 3 0,0 1 0,-1 0 0,0 1 0,0 0 0,-1 1 0,1 0 0,-1 1 0,0 1 0,-1 0 0,1 1 0,0 0 0,-14 1 0,9 0 0,1 1 0,-1 1 0,1 1 0,-1 0 0,1 1 0,-32 10 0,43-10 0,-1 0 0,1 0 0,0 0 0,0 1 0,0 0 0,1 0 0,-1 0 0,1 1 0,0 0 0,0 0 0,0 0 0,1 1 0,0-1 0,0 1 0,0 0 0,1 0 0,0 0 0,0 1 0,1-1 0,-3 9 0,2-4 0,1 0 0,0 0 0,1 1 0,0-1 0,1 1 0,0-1 0,1 0 0,0 1 0,1-1 0,0 0 0,1 0 0,0 0 0,0 0 0,1 0 0,7 11 0,-3-7 0,1 0 0,0-1 0,1 0 0,1-1 0,0 0 0,1 0 0,0-1 0,1-1 0,22 16 0,-32-25 0,0 1 0,0-1 0,0 0 0,1 0 0,-1-1 0,0 1 0,1-1 0,-1 1 0,1-1 0,0 0 0,-1 0 0,1-1 0,0 1 0,-1-1 0,1 0 0,0 0 0,0 0 0,-1 0 0,1-1 0,0 1 0,0-1 0,-1 0 0,1 0 0,-1 0 0,1-1 0,-1 1 0,1-1 0,-1 0 0,0 0 0,0 0 0,0 0 0,4-4 0,5-8 0,-1 0 0,0 0 0,0-1 0,-2 0 0,13-28 0,14-18 0,-30 51 0,-1 1 0,0-1 0,8-21 0,-11 23 0,1 0 0,1 0 0,-1 1 0,1-1 0,1 1 0,-1 0 0,7-8 0,-10 14 0,0 1 0,0-1 0,-1 0 0,1 0 0,0 1 0,0-1 0,0 1 0,0-1 0,0 1 0,0-1 0,0 1 0,0 0 0,0-1 0,0 1 0,0 0 0,0 0 0,0 0 0,0 0 0,1-1 0,-1 2 0,0-1 0,0 0 0,0 0 0,0 0 0,0 0 0,0 1 0,0-1 0,0 0 0,0 1 0,0-1 0,0 1 0,0 0 0,0-1 0,0 1 0,0 0 0,-1-1 0,1 1 0,0 0 0,0 0 0,-1-1 0,1 1 0,-1 0 0,1 0 0,0 0 0,-1 0 0,0 0 0,1 2 0,3 3 0,0 1 0,-1 0 0,0 1 0,0-1 0,1 10 0,3 28 0,-3 0 0,-2 0 0,-5 81 0,-1-19 0,7-33 0,-1-46 0,-2 1 0,0-1 0,-2 1 0,-7 38 0,8-63 0,0 0 0,0-1 0,0 1 0,-1 0 0,0-1 0,0 0 0,0 1 0,0-1 0,0 0 0,-1 0 0,0 0 0,1 0 0,-1-1 0,0 1 0,0-1 0,-7 5 0,3-4 0,1 0 0,-1 0 0,-1-1 0,1 1 0,0-1 0,0-1 0,-1 0 0,-10 1 0,-2-2 0,-1 0 0,0-2 0,1 0 0,-1-1 0,-33-11 0,45 12 0,0-1 0,1-1 0,-1 1 0,1-1 0,0-1 0,0 0 0,0 0 0,1 0 0,0-1 0,0 0 0,0-1 0,1 0 0,0 1 0,0-2 0,-6-10 0,9 13 0,1 0 0,0 0 0,0 0 0,0-1 0,1 1 0,0 0 0,0-1 0,0 1 0,0 0 0,1-1 0,0 1 0,0-1 0,1 1 0,0-1 0,0 1 0,0 0 0,0-1 0,1 1 0,0 0 0,0 0 0,0 0 0,1 0 0,-1 1 0,1-1 0,0 1 0,1-1 0,3-4 0,10-7-1365,-1 3-5461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16:47.3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4 166 24575,'0'18'0,"0"-3"0,0 0 0,0 0 0,2 0 0,-1 0 0,8 25 0,-8-36 0,1 0 0,0-1 0,-1 1 0,1 0 0,1-1 0,-1 1 0,1-1 0,-1 0 0,1 0 0,0 0 0,0 0 0,0 0 0,0-1 0,1 1 0,-1-1 0,1 0 0,0 0 0,-1 0 0,1-1 0,0 1 0,0-1 0,0 0 0,0 0 0,0 0 0,6 0 0,-2 0 0,1 0 0,-1-1 0,0 1 0,0-2 0,0 1 0,0-1 0,0 0 0,0-1 0,0 0 0,0 0 0,-1-1 0,1 0 0,-1 0 0,11-7 0,-13 6 0,1 0 0,-1-1 0,0 0 0,0 0 0,-1 0 0,1 0 0,-1-1 0,0 0 0,-1 0 0,1 0 0,-1 0 0,-1 0 0,1-1 0,-1 1 0,0-1 0,0 0 0,0-10 0,0 5 0,0-1 0,-1 0 0,-1 0 0,0 0 0,-1 0 0,0 1 0,-1-1 0,-5-19 0,5 27 0,0 0 0,0 0 0,0 0 0,0 1 0,-1-1 0,1 1 0,-1-1 0,-1 1 0,1 0 0,0 0 0,-1 0 0,0 1 0,0-1 0,0 1 0,0 0 0,-1 0 0,1 0 0,-1 1 0,0-1 0,0 1 0,0 0 0,0 1 0,-7-2 0,1 1 11,1 0 0,-1 1 0,0 0 0,0 1 0,0 0 0,0 1-1,0 0 1,0 1 0,1 0 0,-19 7 0,26-8-53,-1 0-1,1 1 1,-1-1-1,1 1 1,0 0-1,0 0 1,0 0 0,0 1-1,0-1 1,1 1-1,-1 0 1,1-1-1,0 1 1,-1 0 0,1 0-1,1 1 1,-1-1-1,0 0 1,1 1-1,-1-1 1,1 1 0,0-1-1,0 1 1,1-1-1,-1 1 1,1 0-1,0-1 1,0 1 0,0 0-1,0-1 1,0 1-1,1 0 1,0-1-1,1 6 1,5 12-6784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16:47.8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 24575,'1'0'0,"1"1"0,-1-1 0,0 0 0,0 1 0,1 0 0,-1-1 0,0 1 0,0 0 0,0 0 0,0 0 0,0-1 0,0 1 0,0 0 0,0 0 0,0 0 0,-1 1 0,1-1 0,0 0 0,-1 0 0,1 0 0,0 1 0,-1-1 0,0 0 0,1 0 0,-1 1 0,0-1 0,1 2 0,6 47 0,-6-35 0,31 123 0,-20-86 0,-5-25 0,-2 0 0,0 1 0,1 31 0,-7 26 0,-1-228 0,4-127 0,0 262 0,-1-1 0,1 1 0,1-1 0,0 1 0,0 0 0,0 0 0,9-14 0,-11 20 0,0-1 0,1 0 0,-1 1 0,1 0 0,0-1 0,0 1 0,0 0 0,0 0 0,0 0 0,0 0 0,0 0 0,1 1 0,-1-1 0,1 1 0,-1-1 0,1 1 0,0 0 0,-1 0 0,1 0 0,0 0 0,0 1 0,0-1 0,0 1 0,0 0 0,-1 0 0,5 0 0,-4 1 0,-1 0 0,1 1 0,-1-1 0,1 1 0,-1 0 0,1-1 0,-1 1 0,0 0 0,0 1 0,0-1 0,0 0 0,0 0 0,-1 1 0,1-1 0,-1 1 0,3 5 0,17 47 0,-17-32 0,-1 0 0,-1-1 0,0 1 0,-3 28 0,2 29 0,-1-77-26,0-1 1,0 1-1,0-1 0,1 1 0,-1-1 1,1 1-1,-1-1 0,1 0 0,0 1 1,0-1-1,0 0 0,0 0 0,0 1 1,1-1-1,-1 0 0,1 0 0,-1 0 1,1 0-1,0-1 0,-1 1 0,1 0 1,0-1-1,0 1 0,1-1 0,-1 0 0,0 0 1,0 0-1,0 0 0,1 0 0,-1 0 1,1 0-1,-1-1 0,1 1 0,-1-1 1,1 0-1,-1 0 0,1 0 0,-1 0 1,1 0-1,-1 0 0,1-1 0,-1 1 1,0-1-1,1 0 0,-1 1 0,0-1 0,1 0 1,-1-1-1,0 1 0,0 0 0,0-1 1,4-2-1,9-10-6800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16:48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24575,'-2'84'0,"5"93"0,-2-166 0,1 1 0,1-1 0,0 1 0,0-1 0,1 0 0,1 0 0,0-1 0,0 0 0,13 18 0,-17-25 0,1-1 0,0 0 0,-1 1 0,1-1 0,0 0 0,0 0 0,0 0 0,1 0 0,-1-1 0,0 1 0,1-1 0,-1 1 0,1-1 0,-1 0 0,1 0 0,0 0 0,-1 0 0,1 0 0,0-1 0,0 1 0,0-1 0,-1 0 0,1 1 0,0-2 0,0 1 0,0 0 0,0 0 0,-1-1 0,1 0 0,0 1 0,0-1 0,-1 0 0,1 0 0,0-1 0,-1 1 0,1 0 0,-1-1 0,0 0 0,1 1 0,-1-1 0,0 0 0,0 0 0,3-5 0,-1 2 0,1 0 0,-1-1 0,-1 1 0,1-1 0,-1 0 0,0-1 0,-1 1 0,5-13 0,10-60 0,-11 46 0,4-41 0,-13 109 0,2 1 0,1-1 0,9 68 0,-8-99-44,0 0 0,0-1 0,0 1 0,1 0 0,-1 0 0,1-1 0,0 1 0,0-1 0,0 0 0,1 1 0,-1-1 0,1 0 0,0 0 0,0-1 0,0 1 0,0-1 0,0 1 0,0-1-1,1 0 1,-1 0 0,1 0 0,-1-1 0,1 1 0,0-1 0,0 0 0,0 0 0,-1 0 0,1 0 0,0-1 0,4 0 0,18 2-6782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16:48.7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203 133 24575,'0'-8'0,"-1"1"0,0-1 0,0 1 0,0-1 0,-1 1 0,0-1 0,0 1 0,-1 0 0,0 0 0,0 0 0,-8-11 0,10 16 0,-1-1 0,-1 0 0,1 1 0,0 0 0,0-1 0,-1 1 0,0 0 0,1 0 0,-1 1 0,0-1 0,0 0 0,0 1 0,0 0 0,0 0 0,0 0 0,0 0 0,-1 0 0,1 0 0,0 1 0,0 0 0,-1-1 0,1 1 0,0 1 0,-1-1 0,1 0 0,0 1 0,0-1 0,-1 1 0,-3 2 0,2-1 0,1 0 0,-1 0 0,1 1 0,-1 0 0,1 0 0,0 0 0,0 0 0,0 1 0,0-1 0,1 1 0,-1 0 0,1 0 0,0 1 0,0-1 0,1 1 0,-1-1 0,1 1 0,0 0 0,0 0 0,1 0 0,-1 0 0,1 0 0,-1 9 0,-1 13 0,1 0 0,1 0 0,4 38 0,-1-23 0,-2-34 0,1 0 0,-1-1 0,1 1 0,0-1 0,1 1 0,0-1 0,0 1 0,0-1 0,1 0 0,4 8 0,-4-12 0,-1 1 0,1-1 0,0 0 0,0 0 0,0 0 0,0-1 0,1 1 0,-1-1 0,1 1 0,-1-1 0,1 0 0,0 0 0,0-1 0,0 1 0,0-1 0,0 0 0,0 0 0,0 0 0,8 0 0,0 0-85,0 1 0,0-2-1,0 0 1,1 0 0,-1-1-1,0-1 1,0 0 0,0 0-1,0-1 1,-1-1 0,1 0-1,-1-1 1,0 0 0,0 0-1,16-12 1,-3-2-6741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16:49.3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165 161 24575,'1'-1'0,"1"1"0,-1-1 0,1 1 0,-1-1 0,0 0 0,1 0 0,-1 0 0,0 0 0,0 0 0,0 0 0,1 0 0,-1 0 0,0 0 0,0 0 0,-1-1 0,1 1 0,0 0 0,0-1 0,-1 1 0,1 0 0,0-1 0,-1 1 0,0-1 0,1 1 0,-1-1 0,0 1 0,0-1 0,0 1 0,0-3 0,0-48 0,0 48 0,-1 1 0,0-1 0,-1 0 0,1 1 0,-1-1 0,0 1 0,0-1 0,0 1 0,0 0 0,0 0 0,-1 0 0,1 0 0,-1 0 0,0 0 0,0 1 0,0-1 0,0 1 0,-1 0 0,1 0 0,0 0 0,-1 0 0,-5-1 0,7 2 0,-1 0 0,0 1 0,0-1 0,0 1 0,0 0 0,1 0 0,-1 0 0,0 0 0,0 0 0,0 0 0,0 1 0,0-1 0,0 1 0,1 0 0,-1 0 0,0 0 0,1 0 0,-1 1 0,1-1 0,-1 1 0,1-1 0,0 1 0,-1 0 0,1 0 0,0 0 0,0 0 0,0 1 0,1-1 0,-1 0 0,0 1 0,-1 2 0,-5 10 0,1 1 0,1-1 0,0 1 0,0 0 0,2 1 0,0-1 0,1 1 0,1 0 0,0 0 0,1 0 0,2 24 0,-1-39 0,0 1 0,1 0 0,-1-1 0,1 1 0,-1-1 0,1 1 0,0-1 0,0 1 0,0-1 0,0 1 0,0-1 0,0 0 0,1 0 0,-1 1 0,1-1 0,0 0 0,0 0 0,0-1 0,0 1 0,0 0 0,0 0 0,0-1 0,0 0 0,0 1 0,1-1 0,-1 0 0,1 0 0,-1 0 0,1 0 0,-1-1 0,1 1 0,-1-1 0,1 0 0,0 1 0,-1-1 0,1 0 0,0 0 0,-1-1 0,1 1 0,0-1 0,-1 1 0,1-1 0,-1 0 0,1 0 0,-1 0 0,0 0 0,1 0 0,-1 0 0,0-1 0,0 1 0,0-1 0,0 0 0,0 0 0,0 0 0,0 0 0,0 0 0,-1 0 0,1 0 0,-1 0 0,2-3 0,6-15 0,-8 16 0,1 0 0,0 1 0,-1-1 0,1 0 0,1 1 0,-1-1 0,5-4 0,-6 7 0,0 1 0,0-1 0,-1 1 0,1 0 0,0-1 0,0 1 0,0 0 0,0 0 0,0 0 0,0 0 0,0 0 0,0 0 0,0 0 0,0 0 0,0 0 0,0 0 0,0 0 0,0 0 0,0 1 0,0-1 0,0 0 0,-1 1 0,1-1 0,0 1 0,0-1 0,0 1 0,0-1 0,-1 1 0,1 0 0,0-1 0,-1 1 0,1 0 0,0 0 0,-1 0 0,1-1 0,-1 1 0,1 0 0,-1 1 0,8 7 0,-1 0 0,1-1 0,0 0 0,1 0 0,0-1 0,0 0 0,15 8 0,-21-13 0,0-1 0,0 1 0,1-1 0,-1 0 0,1 0 0,-1-1 0,0 1 0,1-1 0,-1 0 0,1 0 0,-1 0 0,1 0 0,-1 0 0,1-1 0,-1 1 0,1-1 0,-1 0 0,0 0 0,1-1 0,-1 1 0,0 0 0,0-1 0,0 0 0,0 0 0,0 0 0,-1 0 0,1 0 0,4-6 0,-3 5-170,-1-1-1,0 0 0,0-1 1,0 1-1,-1 0 0,1-1 1,2-7-1,2-10-6655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16:49.6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24575,'0'6'0,"0"6"0,0 8 0,0 5 0,0 5 0,0 2 0,0 2 0,0-1 0,0 2 0,0-2 0,0 1 0,0-1 0,0 0 0,0 0 0,0-1 0,0-10 0,0-16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16:50.2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0 113 24575,'35'0'0,"109"-5"0,-125 3 0,-1-1 0,1-1 0,0-1 0,-1-1 0,28-12 0,81-48 0,-126 65 0,0 1 0,0-1 0,0 1 0,0 0 0,0-1 0,0 1 0,1 0 0,-1 0 0,0-1 0,0 1 0,0 0 0,0 0 0,1 1 0,-1-1 0,0 0 0,0 0 0,0 0 0,0 1 0,0-1 0,0 1 0,0-1 0,0 1 0,0-1 0,0 1 0,0-1 0,0 1 0,0 0 0,0 0 0,0-1 0,1 2 0,-1 1 0,1 0 0,0 1 0,-1-1 0,0 0 0,1 0 0,-1 1 0,-1-1 0,1 1 0,0-1 0,-1 5 0,1 7 0,-1-1 0,0 1 0,-1 0 0,-4 15 0,-2 3 0,0-4 0,1 0 0,1 1 0,2-1 0,0 55 0,3-81 0,0 0 0,1 1 0,0-1 0,-1 0 0,1 0 0,0 0 0,0 0 0,1 0 0,-1 0 0,1 0 0,-1-1 0,1 1 0,0 0 0,0-1 0,0 0 0,0 1 0,0-1 0,1 0 0,-1 0 0,1 0 0,-1 0 0,1-1 0,0 1 0,0-1 0,0 1 0,0-1 0,0 0 0,0 0 0,0 0 0,0-1 0,0 1 0,0-1 0,1 0 0,-1 0 0,0 0 0,0 0 0,0 0 0,5-2 0,-1 2 0,1-2 0,-1 1 0,1-1 0,-1 0 0,0 0 0,0-1 0,0 0 0,0-1 0,0 1 0,0-1 0,-1 0 0,0-1 0,0 0 0,0 0 0,7-8 0,-5 0 0,0 0 0,-1 0 0,-1 0 0,0-1 0,-1 0 0,0 0 0,-1 0 0,-1-1 0,0 1 0,-1-1 0,-1 0 0,0 0 0,-2-28 0,0 102-116,0-28 178,1-1-1,2 1 0,5 33 1,-5-54-162,0 0 0,1-1 1,0 1-1,0-1 0,1 1 1,1-1-1,-1 0 1,1 0-1,1-1 0,0 0 1,0 0-1,1 0 0,0-1 1,9 9-1,0-4-6726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16:52.4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0 167 24575,'23'2'0,"-1"1"0,0 1 0,0 1 0,0 0 0,0 2 0,33 15 0,-27-10 0,1-1 0,53 11 0,-8-6 0,-46-9 0,-1-1 0,42 3 0,-39-6 0,48 10 0,-50-7 0,1-1 0,32 1 0,-18-4 0,239-5 0,-265 0 0,0-1 0,-1 0 0,1-1 0,29-13 0,-26 9 0,1 1 0,24-5 0,5 2 0,1 1 0,0 3 0,55-1 0,-80 7 0,0-2 0,39-8 0,-37 5 0,54-4 0,16 12 0,-67 0 0,-1-1 0,0-2 0,0 0 0,0-3 0,35-7 0,-26 0 0,43-6 0,-81 17 0,-1 0 0,0 0 0,0 0 0,0 0 0,0 0 0,0 0 0,1 0 0,-1 0 0,0 0 0,0 0 0,0 0 0,0 0 0,0 0 0,1 0 0,-1 0 0,0 0 0,0 0 0,0 0 0,0 0 0,0 0 0,1 0 0,-1 0 0,0 0 0,0 0 0,0 0 0,0 0 0,0 0 0,0 1 0,1-1 0,-1 0 0,0 0 0,0 0 0,0 0 0,0 0 0,0 0 0,0 0 0,0 1 0,0-1 0,0 0 0,0 0 0,1 0 0,-1 0 0,0 0 0,0 1 0,0-1 0,0 0 0,0 0 0,0 0 0,0 0 0,0 0 0,0 1 0,0-1 0,0 0 0,0 0 0,0 0 0,-1 0 0,1 0 0,0 1 0,0-1 0,0 0 0,0 0 0,0 0 0,-10 14 0,-15 12 0,-2 3 0,-35 47 0,-19 20 0,58-68 0,22-26 0,0-1 0,0 0 0,0 0 0,0 0 0,0 0 0,0 1 0,1-1 0,-1 0 0,0 1 0,1-1 0,-1 1 0,1-1 0,-1 0 0,1 1 0,0-1 0,0 1 0,0-1 0,0 1 0,0 1 0,30-20 0,-25 13 0,179-134 0,-142 104 0,-24 20 0,0-1 0,22-26 0,-37 38 0,1-1 0,-1 0 0,0-1 0,0 1 0,0-1 0,0 1 0,-1-1 0,0 0 0,0 0 0,0 0 0,-1 0 0,1 0 0,-1 0 0,0 0 0,-1-1 0,1-8 0,-2 11 0,0 1 0,0 0 0,1-1 0,-1 1 0,-1 0 0,1 0 0,0 0 0,-1 0 0,1 0 0,-1 0 0,1 0 0,-1 1 0,0-1 0,0 1 0,0-1 0,0 1 0,0-1 0,0 1 0,0 0 0,0 0 0,0 0 0,-1 0 0,1 1 0,0-1 0,-1 1 0,1-1 0,-5 1 0,-9-3 0,1 2 0,-1 0 0,-17 2 0,20 0 0,-9-2 0,1 0 0,-1-1 0,1-1 0,-1-2 0,1 0 0,0 0 0,1-2 0,-1-1 0,-24-14 0,44 22-57,0-1 0,0 1 1,0-1-1,0 1 0,0-1 0,0 1 0,0-1 0,0 1 0,0 0 0,0-1 0,0 1 1,0 0-1,0 0 0,0 0 0,0 0 0,-1 0 0,1 0 0,0 0 0,0 0 1,0 1-1,0-1 0,0 0 0,-1 1 0,-5 6-6769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1:19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24575,'2'5'0,"0"0"0,0 0 0,1 0 0,0 0 0,-1-1 0,2 1 0,-1-1 0,0 0 0,1 0 0,0 0 0,8 6 0,-1 1 0,139 164 0,-20-12 0,-83-103 0,69 95 0,-26 6 0,-32-53 0,7 28 0,-39-77 0,18 42 0,55 112 0,-67-150 0,36 103 0,-31-71 0,-31-79 0,100 260 0,-7 18 0,-19-66 0,26 163 0,-82-271 0,-16-74 0,15 53 0,-14-65 0,-3 0 0,0 0 0,-3 0 0,0 68 0,0 15 0,13-14 0,-9-69 0,3 57 0,-9 401 0,-3-235 0,0-225 0,-1-1 0,-9 41 0,5-38 0,-3 58 0,11-5 0,1-59 0,-2 0 0,0 0 0,-2 1 0,-11 51 0,8-54 0,0 1 0,-2 52 0,6-51 0,-1-1 0,-11 46 0,-27 115 0,8 7 0,7-99 0,-71 173 0,9-20 0,25-92 0,-46 100 0,-102 147 0,178-328 0,19-45 0,0 0 0,-28 44 0,16-38 0,3-2 0,-2-1 0,-1 0 0,-51 51 0,46-55 0,-33 44 0,-15 16 0,37-49 0,-65 84 0,83-96 0,-45 47 0,71-79 0,22-22 0,1 1 0,36-25 0,30-14 0,-28 18 0,93-49 0,-134 87 0,-23 8 0,0-1 0,0 0 0,1 0 0,-1 1 0,0-1 0,0 0 0,0 1 0,1-1 0,-1 0 0,0 1 0,0-1 0,0 0 0,0 1 0,0-1 0,0 0 0,0 1 0,0-1 0,0 0 0,0 1 0,0-1 0,0 1 0,0-1 0,0 0 0,0 1 0,0-1 0,0 0 0,0 1 0,0-1 0,-1 0 0,1 1 0,0-1 0,0 0 0,0 0 0,-1 1 0,-1 3 0,-1 1 0,1-1 0,-1-1 0,0 1 0,-1 0 0,1 0 0,-6 3 0,-25 20 0,-1-3 0,-2-1 0,-1-1 0,0-2 0,-60 21 0,55-24 0,34-12 0,-1-1 0,-1 0 0,1 0 0,0-1 0,-1-1 0,1 0 0,-14 1 0,22-3 0,1-1 0,0 1 0,0-1 0,-1 0 0,1 1 0,0-1 0,0 0 0,0 0 0,0 1 0,0-1 0,0 0 0,0 0 0,0 0 0,0-1 0,0 1 0,0 0 0,1 0 0,-1 0 0,0-1 0,1 1 0,-1 0 0,1 0 0,0-1 0,-1 1 0,1-1 0,0 1 0,0 0 0,0-1 0,0 1 0,0-2 0,-1-52 0,2 45 0,2-37 0,16-74 0,-3 22 0,13-34-1365,-26 107-5461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16:53.6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30 24575,'11'0'0,"-8"1"0,0-1 0,0 1 0,0-1 0,0 0 0,0 0 0,0-1 0,0 1 0,0 0 0,0-1 0,0 0 0,0 0 0,0 0 0,0 0 0,-1 0 0,1 0 0,0-1 0,4-3 0,-7 5 0,0-1 0,0 1 0,0-1 0,0 1 0,0-1 0,0 1 0,0 0 0,0-1 0,0 1 0,0-1 0,0 1 0,0 0 0,0-1 0,0 1 0,0-1 0,-1 1 0,1 0 0,0-1 0,0 1 0,-1 0 0,1-1 0,0 1 0,0 0 0,-1-1 0,1 1 0,0 0 0,-1-1 0,1 1 0,0 0 0,-1 0 0,1 0 0,0-1 0,-1 1 0,1 0 0,-1 0 0,1 0 0,-1 0 0,1 0 0,0 0 0,-1 0 0,1 0 0,-1 0 0,1 0 0,-1 0 0,-20-4 0,19 4 0,1 0 0,-1 0 0,0 0 0,1 0 0,-1 0 0,0 0 0,1 0 0,-1 1 0,0-1 0,1 0 0,-1 1 0,1 0 0,-1-1 0,1 1 0,-1 0 0,1 0 0,-1 0 0,1 0 0,0 0 0,-1 0 0,1 0 0,0 0 0,0 0 0,0 1 0,0-1 0,0 1 0,0-1 0,0 0 0,1 1 0,-1-1 0,0 3 0,1-3 0,-1 0 0,1 0 0,0 0 0,1-1 0,-1 1 0,0 0 0,0 0 0,0-1 0,0 1 0,1 0 0,-1 0 0,0-1 0,1 1 0,-1 0 0,0-1 0,1 1 0,-1 0 0,1-1 0,-1 1 0,1-1 0,-1 1 0,1-1 0,0 1 0,0 0 0,1 0 0,-1 0 0,1-1 0,0 1 0,0-1 0,0 1 0,0-1 0,0 1 0,0-1 0,-1 0 0,1 0 0,0 0 0,0 0 0,0 0 0,3-1 0,33 42-1365,-27-28-5461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16:54.0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72 756 24575,'0'-9'0,"-5"-163"0,2 146 0,-1-1 0,-2 1 0,0 0 0,-14-35 0,13 41 0,2 1 0,0-1 0,1 0 0,1 0 0,0-32 0,3 4 0,6-57 0,-5 101 0,-1-1 0,1 0 0,0 1 0,0-1 0,0 1 0,1 0 0,-1-1 0,1 1 0,0 0 0,0 0 0,1 0 0,-1 0 0,1 0 0,0 1 0,0-1 0,0 1 0,1 0 0,-1 0 0,1 0 0,-1 0 0,1 1 0,0-1 0,0 1 0,5-2 0,-1 1 0,1 1 0,-1 0 0,0 1 0,0-1 0,1 2 0,-1-1 0,0 1 0,1 0 0,-1 1 0,1 0 0,-1 0 0,13 5 0,-9-3-105,0 0 0,0 1 0,-1 1 0,0 0 0,1 0 0,-2 1 0,1 0 0,-1 1 0,0 1 0,0-1 0,-1 2 0,10 10 0,-7-3-6721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16:54.4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34 24575,'5'0'0,"8"0"0,7 0 0,6 0 0,4 0 0,2 0 0,-5-5 0,0-2 0,0 0 0,1 1 0,1 2 0,2 2 0,1 0 0,-6 2-8191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16:54.7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 1 24575,'-2'1'0,"0"-1"0,0 1 0,1 0 0,-1 0 0,0-1 0,1 1 0,-1 1 0,1-1 0,0 0 0,-1 0 0,1 0 0,0 1 0,-1-1 0,1 1 0,0-1 0,0 1 0,-1 3 0,-19 35 0,16-31 0,-4 10 0,0 1 0,1-1 0,2 1 0,-7 26 0,10-31 0,-18 68 0,19-75 0,0-1 0,-1 0 0,0 1 0,-1-1 0,0 0 0,0-1 0,0 1 0,-6 5 0,-2-3-1365,0-6-5461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16:55.0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24575,'139'156'0,"-4"-38"-708,-121-106 51,5 4-6169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16:55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58 24575,'1'20'0,"2"0"0,0-1 0,2 1 0,0-1 0,10 26 0,6 19 0,-18-52 0,-2-4 0,1 0 0,0-1 0,1 1 0,-1-1 0,2 0 0,-1 1 0,1-1 0,5 7 0,-9-13 0,1-1 0,-1 0 0,0 0 0,0 0 0,1 0 0,-1 0 0,0 0 0,1 0 0,-1 0 0,0 0 0,1 0 0,-1 0 0,0 0 0,1 0 0,-1 0 0,0 0 0,0-1 0,1 1 0,-1 0 0,0 0 0,1 0 0,-1 0 0,0-1 0,0 1 0,1 0 0,-1 0 0,0 0 0,0-1 0,0 1 0,1 0 0,-1 0 0,0-1 0,0 1 0,0 0 0,0-1 0,0 1 0,1 0 0,-1 0 0,0-1 0,0 1 0,0 0 0,0-1 0,0 1 0,0 0 0,0-1 0,0 1 0,0 0 0,0 0 0,0-1 0,0 1 0,-1 0 0,1-1 0,0 1 0,3-21 0,-5-62 0,0 66 0,1 0 0,1 0 0,0 1 0,1-1 0,1 0 0,1 0 0,0 1 0,6-18 0,-8 32 0,0-1 0,0 1 0,0 0 0,0-1 0,0 1 0,1 0 0,-1 0 0,1 0 0,-1 0 0,1 0 0,0 0 0,0 1 0,0-1 0,0 0 0,0 1 0,0 0 0,0-1 0,0 1 0,1 0 0,-1 0 0,0 0 0,1 1 0,-1-1 0,1 0 0,-1 1 0,1 0 0,-1-1 0,1 1 0,-1 0 0,4 1 0,-3-1 0,0 1 0,0 0 0,-1 0 0,1 1 0,0-1 0,-1 1 0,1-1 0,-1 1 0,1 0 0,-1 0 0,0 0 0,0 0 0,0 0 0,0 0 0,0 1 0,0-1 0,-1 0 0,1 1 0,-1 0 0,1-1 0,-1 1 0,0 0 0,0 0 0,-1 0 0,2 3 0,0 10 0,-1-1 0,0 1 0,-3 24 0,1-29 0,0 1 0,1 0 0,1-1 0,0 1 0,0-1 0,5 20 0,-6-30 0,0-1 0,0 0 0,0 0 0,0 1 0,0-1 0,0 0 0,0 0 0,0 1 0,1-1 0,-1 0 0,0 0 0,0 1 0,0-1 0,0 0 0,0 0 0,0 1 0,1-1 0,-1 0 0,0 0 0,0 0 0,0 1 0,0-1 0,1 0 0,-1 0 0,0 0 0,0 0 0,1 0 0,-1 0 0,0 1 0,0-1 0,0 0 0,1 0 0,-1 0 0,0 0 0,1 0 0,-1 0 0,0 0 0,0 0 0,1 0 0,-1 0 0,7-11 0,2-23 0,-9 31 0,41-165 0,-40 164 0,0 0 0,1 0 0,0 0 0,0 0 0,0 1 0,0-1 0,0 1 0,1-1 0,0 1 0,-1 0 0,1 0 0,1 0 0,-1 1 0,0-1 0,0 1 0,6-3 0,-7 4 0,0 0 0,0 1 0,-1-1 0,1 1 0,0-1 0,0 1 0,0 0 0,0 0 0,0 0 0,0 0 0,0 0 0,0 1 0,0-1 0,0 0 0,0 1 0,0-1 0,0 1 0,0 0 0,0 0 0,-1 0 0,1 0 0,0 0 0,-1 0 0,1 0 0,0 0 0,-1 1 0,0-1 0,1 1 0,-1-1 0,0 1 0,0 0 0,0-1 0,0 1 0,0 0 0,0 0 0,1 2 0,7 17 0,-1 1 0,-1 1 0,0-1 0,-2 1 0,-1 0 0,2 34 0,-5-31-78,-2-20-29,1 0-1,0 0 1,1 0 0,-1 0 0,1 0-1,0 0 1,1-1 0,-1 1 0,1 0-1,0 0 1,4 5 0,1-4-6719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16:56.2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24575,'2'39'0,"2"0"0,11 50 0,-4-28 0,4 5 0,-10-44 0,0-1 0,3 35 0,8 75 0,-9-85 0,3 70 0,-9-93-273,0 0 0,2 1 0,0-1 0,8 26 0,-5-27-6553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1:22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24575,'2'13'0,"0"0"0,1 0 0,0 0 0,1-1 0,1 1 0,0-1 0,1 0 0,8 13 0,7 18 0,107 217 0,-79-163 0,87 190 0,-89-187 0,-27-60 0,20 56 0,-13-15 0,76 254 0,-82-257 0,-7-29 0,-1 0 0,6 70 0,-2-27 0,-11-65 0,5 51 0,6 44 0,-10-83 0,3 59 0,-8 673 0,-4-369 0,2 151 0,-3-515 0,0-1 0,-13 48 0,4-18 0,-21 97 0,2-1 0,-3 31 0,-2-36 0,9-53 0,-31 84 0,22-81 0,-56 145 0,15-65 0,25-69 0,52-119 0,0 0 0,0 0 0,-1 0 0,1 0 0,0 1 0,0-1 0,-1 0 0,1 0 0,0 1 0,0-1 0,0 0 0,-1 0 0,1 1 0,0-1 0,0 0 0,0 1 0,0-1 0,0 0 0,0 1 0,0-1 0,0 0 0,0 0 0,0 1 0,0-1 0,0 0 0,0 1 0,0-1 0,0 0 0,0 1 0,0-1 0,0 0 0,0 1 0,0-1 0,0 0 0,1 0 0,-1 1 0,0-1 0,0 0 0,0 1 0,0-1 0,1 0 0,-1 0 0,0 0 0,0 1 0,1-1 0,-1 0 0,0 0 0,0 0 0,1 1 0,-1-1 0,0 0 0,1 0 0,-1 0 0,0 0 0,1 0 0,-1 0 0,0 0 0,0 0 0,1 0 0,-1 0 0,0 0 0,1 0 0,-1 0 0,31-15 0,34-33 0,-45 30 0,0-2 0,-2 0 0,23-31 0,-27 32 0,1 0 0,0 1 0,1 1 0,1 1 0,25-19 0,-5 15 0,-37 20 0,0 0 0,0 0 0,0 0 0,0 0 0,0 0 0,0 0 0,0 0 0,1 0 0,-1 0 0,0 0 0,0 0 0,0 0 0,0 0 0,0 0 0,0 0 0,0 0 0,1 0 0,-1 0 0,0 0 0,0 0 0,0 0 0,0 0 0,0 0 0,0 0 0,0 0 0,1 0 0,-1 0 0,0 0 0,0 0 0,0 0 0,0 0 0,0 0 0,0 0 0,0 0 0,0 0 0,1 0 0,-1 0 0,0 1 0,0-1 0,0 0 0,0 0 0,0 0 0,0 0 0,0 0 0,0 0 0,0 0 0,0 0 0,0 1 0,0-1 0,0 0 0,0 0 0,0 0 0,0 0 0,0 0 0,0 0 0,0 1 0,0-1 0,0 0 0,0 0 0,0 0 0,0 0 0,0 0 0,0 0 0,0 0 0,0 0 0,0 1 0,0-1 0,-16 19 0,-114 102 0,111-105 0,-2-1 0,0-1 0,0 0 0,-46 19 0,65-32 0,0-1 0,1 0 0,-1 0 0,1 1 0,-1-1 0,0 0 0,1-1 0,-1 1 0,1 0 0,-1 0 0,1-1 0,-1 1 0,1-1 0,-1 1 0,1-1 0,-1 0 0,1 0 0,-1 1 0,1-1 0,0 0 0,0 0 0,-1 0 0,1 0 0,0-1 0,0 1 0,0 0 0,0 0 0,0-1 0,0 1 0,1-1 0,-1 1 0,0 0 0,1-1 0,-1 1 0,1-1 0,-1-2 0,-4-12 0,0 1 0,-4-28 0,7 31 0,-5-74 101,7 68-468,-1 0 1,0 0-1,-6-24 1,0 20-6460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1:38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24575,'816'0'0,"-796"1"0,1 1 0,0 1 0,22 6 0,48 7 0,-91-16 0,62 8 0,-59-8 0,-1 0 0,0 1 0,1-1 0,-1 1 0,1 0 0,-1 0 0,0 0 0,0 0 0,0 0 0,1 0 0,-1 0 0,0 1 0,0-1 0,-1 1 0,1-1 0,0 1 0,0 0 0,-1 0 0,1 0 0,-1 0 0,0 0 0,2 3 0,-3-5 0,0 1 0,1-1 0,-1 0 0,0 1 0,0-1 0,0 0 0,0 1 0,0-1 0,0 1 0,0-1 0,0 0 0,0 1 0,0-1 0,0 0 0,0 1 0,0-1 0,0 1 0,0-1 0,-1 0 0,1 1 0,0-1 0,0 0 0,0 1 0,-1-1 0,1 0 0,0 1 0,0-1 0,-1 0 0,1 0 0,0 1 0,0-1 0,-1 0 0,1 0 0,0 0 0,-1 1 0,1-1 0,0 0 0,-1 0 0,1 0 0,-1 0 0,-20-3 0,-16-17 0,30 15 0,1-1 0,0 0 0,0 0 0,1-1 0,0 1 0,0-1 0,0 0 0,-6-15 0,-24-67 0,13 26 0,21 63 0,1 0 0,0-1 0,-1 1 0,1 0 0,0-1 0,0 1 0,-1-1 0,1 1 0,0-1 0,0 1 0,0-1 0,0 1 0,0-1 0,-1 1 0,1 0 0,0-1 0,0 1 0,0-1 0,0 1 0,0-1 0,0 1 0,1-1 0,-1 1 0,0-1 0,0 1 0,0-1 0,0 1 0,1-1 0,-1 1 0,0 0 0,0-1 0,1 1 0,-1-1 0,0 1 0,1 0 0,-1-1 0,0 1 0,1 0 0,0-1 0,22 4 0,37 26 0,-54-25 0,6 2 0,24 12 0,0 2 0,-1 2 0,43 34 0,-76-55 0,0 1 0,0-1 0,0 1 0,0 0 0,0 0 0,-1 0 0,1 0 0,-1 0 0,1 0 0,-1 0 0,0 0 0,0 1 0,0-1 0,0 0 0,0 1 0,0-1 0,-1 1 0,1-1 0,-1 1 0,0-1 0,0 1 0,0 5 0,-1-5 0,0 0 0,-1 0 0,1 0 0,-1 0 0,1 0 0,-1 0 0,0-1 0,0 1 0,-1 0 0,1-1 0,0 0 0,-1 1 0,0-1 0,1 0 0,-4 1 0,-12 7 0,0 0 0,0-2 0,-1 0 0,-28 8 0,32-12 0,-239 82 0,233-75-1365,4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1:39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0 256 24575,'1237'0'0,"-1235"0"0,0 0 0,0-1 0,-1 1 0,1 0 0,0 0 0,0 1 0,-1-1 0,1 0 0,0 0 0,-1 1 0,1-1 0,0 1 0,-1 0 0,1-1 0,-1 1 0,3 1 0,-4-1 0,0 0 0,0-1 0,0 1 0,0 0 0,0-1 0,0 1 0,-1 0 0,1-1 0,0 1 0,0-1 0,0 1 0,-1 0 0,1-1 0,0 1 0,-1-1 0,1 1 0,-1-1 0,1 1 0,0-1 0,-1 1 0,1-1 0,-1 0 0,1 1 0,-1-1 0,0 1 0,1-1 0,-2 1 0,-53 29 0,53-30 0,-256 130 0,487-236 0,-221 103 0,17-7 0,0 0 0,38-22 0,-57 29 0,-1 0 0,-1 0 0,1 0 0,0-1 0,-1 0 0,0 0 0,1 0 0,-2 0 0,1-1 0,0 0 0,-1 0 0,0 0 0,0 0 0,-1 0 0,1 0 0,-1-1 0,0 1 0,1-8 0,-3 9 0,0 0 0,0 0 0,-1 0 0,0 1 0,0-1 0,0 0 0,0 0 0,-1 1 0,1-1 0,-1 1 0,0-1 0,0 1 0,0 0 0,0 0 0,-1 0 0,1 0 0,-1 0 0,0 1 0,0-1 0,0 1 0,0-1 0,0 1 0,0 0 0,-1 0 0,1 1 0,-4-2 0,-14-7 0,0 1 0,-42-12 0,-65-13 0,53 12-1365,53 16-5461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1:55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24575,'3844'0'0,"-3820"1"0,1 2 0,42 9 0,-40-6 0,0-1 0,30 1 0,77-8 0,57 4 0,-112 14 0,-59-11 0,0-1 0,26 3 0,103-7 0,-105-2 0,0 2 0,0 2 0,65 11 0,-30-1 0,1-4 0,0-3 0,117-8 0,-47 0 0,1478 3 0,-1595-1 0,0-3 0,36-7 0,-33 4 0,54-2 0,466 7 0,-266 4 0,-266-3 0,0-2 0,45-10 0,-43 7 0,0 2 0,32-3 0,6 7-1365,-36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1:58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398 920 24575,'-104'2'0,"-118"-5"0,219 3 0,0-1 0,0 1 0,0-1 0,0 1 0,0-1 0,0 0 0,0 0 0,0 0 0,1-1 0,-1 1 0,0-1 0,1 0 0,-1 1 0,1-1 0,0 0 0,-1 0 0,1-1 0,0 1 0,-2-3 0,2 1 0,-1-1 0,1 1 0,0-1 0,1 1 0,-1-1 0,1 0 0,0 0 0,0 0 0,0 0 0,1-9 0,0 1 0,1 0 0,0 0 0,1 1 0,0-1 0,2 1 0,-1-1 0,1 1 0,8-16 0,-4 11 0,0 1 0,1 1 0,0 0 0,1 0 0,1 1 0,0 0 0,1 1 0,24-21 0,3 2 0,1 3 0,2 1 0,0 2 0,2 2 0,71-29 0,-38 26 0,-24 7 0,78-18 0,-78 26 0,-26 5 0,0 1 0,0 2 0,32-2 0,-42 6 0,21 0 0,1-2 0,-1-2 0,39-8 0,-51 7 0,1 2 0,33-1 0,-35 3 0,-1 0 0,49-11 0,114-28 0,-138 32 0,-1 2 0,1 3 0,-1 1 0,59 6 0,4-1 0,3341-3 0,-3419-1 0,0-3 0,36-7 0,-33 4 0,54-2 0,-52 6 0,53-11 0,-53 7 0,54-3 0,-62 8 0,53-12 0,-54 8 0,57-4 0,-50 9 0,-1-1 0,0-2 0,36-8 0,-18 3 0,0 3 0,0 2 0,1 3 0,56 5 0,10-1 0,1801-3 0,-1889 1 0,-1 3 0,41 8 0,-38-6 0,58 5 0,-55-10 0,0 1 0,64 14 0,-69-11 0,-1-1 0,49 0 0,-48-3 0,1 1 0,39 8 0,104 30 0,-138-32 0,-24-6 0,0 1 0,0 1 0,0 0 0,21 10 0,-31-12 0,0 1 0,-1-1 0,0 0 0,1 1 0,-1 0 0,0-1 0,0 1 0,0 0 0,0 1 0,-1-1 0,0 1 0,1-1 0,-1 1 0,0-1 0,-1 1 0,1 0 0,-1 0 0,1 0 0,-1 0 0,1 7 0,0 4 0,0 0 0,-1 1 0,-1-1 0,0 0 0,-1 1 0,-1-1 0,-3 16 0,2-21 0,0 0 0,-1 0 0,0 0 0,0-1 0,-1 0 0,0 0 0,-1 0 0,0 0 0,0-1 0,-1 0 0,-9 9 0,-49 42 0,-1-2 0,-93 60 0,104-86 0,-75 32 0,100-49 0,-54 19 0,50-21 0,-55 29 0,-3 4 0,58-29 0,-56 33 0,87-46-151,-1-1-1,1 1 0,0 0 0,0 0 1,0 0-1,0 1 0,1-1 1,-4 7-1,-4 8-6674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0:31:03.0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2405 139 24575,'-21'-1'0,"1"-1"0,0-1 0,-23-7 0,-48-5 0,59 11 0,-44-9 0,47 6 0,0 2 0,-35-1 0,-55 7 0,-54-2 0,84-15 0,65 11 0,0 0 0,-35-1 0,-498 5 0,267 3 0,250 0 0,1 2 0,-46 11 0,21-4 0,40-6 0,0 1 0,0 1 0,0 2 0,1 0 0,0 1 0,0 1 0,2 1 0,-22 16 0,-2-1 0,37-24 0,0 1 0,0 1 0,0-1 0,0 2 0,1-1 0,-1 1 0,1 0 0,1 0 0,-1 1 0,1-1 0,1 2 0,-1-1 0,1 1 0,0-1 0,-5 14 0,4-6 0,0 0 0,1 0 0,1 0 0,1 1 0,0-1 0,-1 18 0,5-26 0,-1 0 0,1 0 0,0 0 0,0 0 0,1 0 0,0 0 0,1-1 0,-1 1 0,1-1 0,0 1 0,1-1 0,-1 0 0,1 0 0,1-1 0,-1 1 0,7 5 0,20 20 0,1-2 0,1-1 0,2-2 0,1-1 0,59 31 0,-20-19 0,153 52 0,-23-36 0,-103-31 0,-55-14 0,1-2 0,0-3 0,0-1 0,59-6 0,5 1 0,5 5 0,124-5 0,-163-13 0,-58 11 0,0 1 0,26-3 0,125-17 0,-115 15 0,-31 5 0,0-1 0,0-2 0,-1 0 0,0-2 0,0 0 0,-1-2 0,23-14 0,-42 22 0,0 0 0,0-1 0,0 0 0,-1 0 0,0 0 0,1 0 0,-2-1 0,1 1 0,0-1 0,-1 0 0,0 1 0,2-8 0,16-67 0,-16 57 0,0 1 0,0 0 0,-1-1 0,-2 1 0,0-1 0,-1 0 0,-5-28 0,3 35 0,-1 1 0,-1-1 0,0 1 0,-1 0 0,-1 0 0,0 1 0,-1-1 0,-1 1 0,0 1 0,-10-13 0,1 2 0,-2 0 0,0 2 0,-2 1 0,0 0 0,-1 1 0,-1 2 0,-29-18 0,18 16-110,15 10-99,1-1-1,1-1 1,0 0 0,0-1 0,-29-29 0,34 26-6617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1:40:39.0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0 743 24575,'1590'0'0,"-1558"2"0,0 2 0,0 1 0,-1 1 0,38 13 0,-37-10 0,1 0 0,0-2 0,59 4 0,781-10 0,-404-3 0,202 2 0,-645-2 0,1-1 0,46-10 0,-44 7 0,0 0 0,33 0 0,-27 3 0,59-11 0,-55 6 0,40-2 0,-43 7 0,44-11 0,-48 7 0,0 2 0,34-2 0,-18 4 0,58-12 0,-61 7 0,74-2 0,-77 10 0,1-1 0,-1-3 0,57-11 0,3 0 0,-77 13 0,0-1 0,-1-1 0,1-1 0,-1-1 0,29-12 0,-47 15 0,0 0 0,0 0 0,0-1 0,0 0 0,-1 0 0,1-1 0,-1 1 0,0-1 0,0 0 0,-1-1 0,0 1 0,0-1 0,0 0 0,0 0 0,-1 0 0,0 0 0,-1-1 0,1 1 0,-1-1 0,0 0 0,-1 1 0,0-1 0,1-10 0,0-4 0,-2 1 0,-1 0 0,0-1 0,-1 1 0,-1 0 0,-1 0 0,-1 0 0,-15-38 0,14 42 0,-2 0 0,1 1 0,-2 0 0,0 1 0,-1-1 0,-1 2 0,0-1 0,0 2 0,-1-1 0,-1 2 0,-15-12 0,11 13-136,0 2-1,-1 0 1,0 1-1,0 0 1,-1 2-1,1 0 1,-1 1-1,0 1 0,-37-1 1,26 3-6690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1:40:40.5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322 842 24575,'-17'-3'0,"-1"1"0,1-2 0,0 0 0,-1-1 0,2-1 0,-1-1 0,-22-12 0,32 15 0,0 0 0,0-1 0,0 0 0,1-1 0,0 1 0,0-1 0,0-1 0,1 1 0,0-1 0,-7-12 0,0-4 0,0-1 0,-7-27 0,0 1 0,14 38 0,0-1 0,1 0 0,0 0 0,1 0 0,1 0 0,0-1 0,1 1 0,0-1 0,1 1 0,1-1 0,0 1 0,1-1 0,0 1 0,1 0 0,0 0 0,1 0 0,1 0 0,0 1 0,1 0 0,9-15 0,-7 16 0,4-8 0,1 1 0,1 0 0,1 2 0,1-1 0,0 2 0,25-19 0,10-2-59,-19 13-377,0 1 1,44-21 0,-55 34-6391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1:57:38.1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1026 38 24575,'0'-2'0,"-1"1"0,1 0 0,-1 0 0,1 0 0,-1-1 0,1 1 0,-1 0 0,0 0 0,1 0 0,-1 0 0,0 0 0,0 0 0,0 0 0,0 0 0,0 1 0,0-1 0,0 0 0,0 0 0,0 1 0,0-1 0,0 1 0,0-1 0,0 1 0,-1-1 0,1 1 0,-3-1 0,-37-6 0,37 6 0,-75-4 0,-95 5 0,72 2 0,82 0 0,0 0 0,1 2 0,-1 0 0,1 1 0,0 1 0,1 1 0,-31 15 0,19-9 0,-50 16 0,-54 13 0,130-40 0,0-1 0,0 1 0,0 0 0,0 0 0,1 1 0,-1-1 0,1 1 0,-1 0 0,1 0 0,0 0 0,0 0 0,0 0 0,1 1 0,-1-1 0,1 1 0,0 0 0,0-1 0,0 1 0,0 0 0,1 0 0,-1 1 0,1-1 0,0 0 0,0 7 0,-2 11 0,2 1 0,0-1 0,4 38 0,0-22 0,0 404 0,-4-281 0,3-134 0,1-1 0,10 47 0,-7-44 0,-1 0 0,2 33 0,-6-41 0,-4 205 0,-13-142 0,10-62 0,2 1 0,-3 25 0,5 0 0,0-7 0,-1-1 0,-13 56 0,8-42 0,1 0 0,3 1 0,3-1 0,5 58 0,-2 4 0,-2 942 0,-1-1031 0,-2 0 0,-10 46 0,6-44 0,2 0 0,-1 33 0,8 112 0,-4 75 0,-15-164 0,11-64 0,2 1 0,-4 28 0,6 88-1365,3-107-5461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1:57:40.5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0 145 24575,'35'-1'0,"0"-1"0,0-1 0,49-12 0,-53 9 0,1 3 0,62 0 0,-66 3 0,0-1 0,0-1 0,0-1 0,32-8 0,-25 4 0,0 1 0,0 2 0,1 1 0,38 2 0,-33 1 0,0-1 0,64-12 0,-17 0 0,1 4 0,0 4 0,119 8 0,-46 0 0,402-3 0,-530-2 0,0-1 0,44-10 0,-41 6 0,62-5 0,598 11 0,-336 3 0,-248-4 0,127 5 0,-131 14 0,-72-9 0,64 3 0,50 7 0,-103-11 0,69 3 0,978-11 0,-1060 3 0,-1 1 0,43 10 0,-40-5 0,62 3 0,33-13 0,53 4 0,-100 14 0,-62-10 0,-1-2 0,26 3 0,174 21 0,-164-19 0,21 6 0,-50-8 0,0-2 0,46 3 0,4-8 0,-52-2 0,0 2 0,1 0 0,-1 2 0,0 1 0,28 8 0,-22-3 0,1-1 0,1-2 0,50 1 0,108-8 0,-65-1 0,-93 5 0,0 1 0,40 10 0,-36-6 0,58 4 0,-67-9 0,1 2 0,30 8 0,-31-6 0,1-1 0,33 2 0,-24-6 0,0 2 0,70 13 0,-54-7 0,1-3 0,-1-2 0,104-7 0,-43 1 0,3621 2-1365,-3708 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5:58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24575,'2'36'0,"1"1"0,13 51 0,-4-21 0,2-2 0,-8-43 0,-1 1 0,2 31 0,-4-23 0,11 46 0,-8-48 0,-1 0 0,1 33 0,-4-42 24,0 0 0,9 31 0,-1-6-1461,-6-21-5389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5:59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0 131 24575,'2'5'0,"0"0"0,1 0 0,-1-1 0,1 1 0,0 0 0,0-1 0,0 0 0,1 0 0,-1 0 0,1 0 0,0 0 0,5 3 0,2 3 0,35 38 0,62 82 0,-92-108 0,31 33 0,-44-51 0,1 1 0,0-1 0,1-1 0,-1 1 0,1-1 0,0 1 0,0-1 0,0-1 0,0 1 0,0-1 0,0 0 0,1 0 0,-1 0 0,10 1 0,-13-3 0,-1-1 0,1 1 0,0 0 0,0-1 0,-1 1 0,1-1 0,0 0 0,-1 0 0,1 1 0,0-1 0,-1 0 0,1 0 0,-1-1 0,0 1 0,1 0 0,-1 0 0,0-1 0,0 1 0,0 0 0,0-1 0,0 1 0,0-1 0,0 0 0,0 1 0,-1-1 0,1 0 0,0 1 0,-1-1 0,0 0 0,1 0 0,-1-3 0,2-9 0,0-1 0,-1 1 0,-1-16 0,0 8 0,2 1 0,1 0 0,1 0 0,0 1 0,2 0 0,0 0 0,1 0 0,1 1 0,1 0 0,1 1 0,0 0 0,21-28 0,45-56 0,-97 133 0,2 2 0,1 0 0,2 1 0,-23 68 0,8-16 0,45-112 0,0 1 0,1 1 0,2 0 0,0 2 0,23-24 0,-18 20 0,-19 20 0,1 1 0,1 0 0,-1 0 0,1 0 0,0 0 0,10-7 0,-14 11 0,1 0 0,-1 1 0,1-1 0,-1 1 0,1 0 0,-1-1 0,1 1 0,-1 0 0,1 0 0,-1 0 0,1 0 0,-1 0 0,1 0 0,-1 1 0,1-1 0,-1 0 0,1 1 0,-1-1 0,1 1 0,-1-1 0,1 1 0,-1 0 0,0 0 0,1 0 0,-1 0 0,0 0 0,0 0 0,0 0 0,0 0 0,0 0 0,0 0 0,0 1 0,0-1 0,0 0 0,1 3 0,2 3 0,0 0 0,0 0 0,-1 0 0,0 0 0,0 1 0,-1-1 0,1 1 0,-2 0 0,2 13 0,0 77 0,-5-77 0,2 0 0,1-1 0,1 1 0,4 22 0,34 144 0,-14-83-1365,-19-84-5461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5:59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136 298 24575,'5'-2'0,"-1"0"0,1 0 0,0 0 0,-1-1 0,1 0 0,-1 1 0,0-2 0,0 1 0,0 0 0,0-1 0,0 0 0,4-6 0,3-1 0,-3 2 0,1 0 0,-1 0 0,-1-1 0,0 0 0,-1-1 0,1 0 0,-2 1 0,0-2 0,0 1 0,5-21 0,-9 28 0,0 1 0,0-1 0,-1 1 0,0-1 0,1 1 0,-1-1 0,-1 0 0,1 1 0,0-1 0,-1 1 0,0-1 0,0 1 0,0-1 0,0 1 0,0 0 0,-1-1 0,1 1 0,-1 0 0,0 0 0,0 0 0,0 0 0,0 1 0,-1-1 0,1 0 0,-1 1 0,0 0 0,1-1 0,-1 1 0,0 0 0,0 1 0,-1-1 0,1 0 0,0 1 0,0 0 0,-1 0 0,1 0 0,-1 0 0,1 0 0,-1 1 0,-4-1 0,2 0 0,-1 1 0,1-1 0,0 1 0,-1 0 0,1 0 0,-1 1 0,1 0 0,0 0 0,-1 1 0,1-1 0,0 1 0,0 1 0,0-1 0,0 1 0,1 0 0,-1 0 0,1 1 0,0 0 0,0 0 0,0 0 0,0 0 0,1 1 0,-1 0 0,1 0 0,0 0 0,1 0 0,-1 1 0,1-1 0,0 1 0,1 0 0,-3 8 0,-5 17 0,2 0 0,1 0 0,1 1 0,2 0 0,1 0 0,2 0 0,1 0 0,4 38 0,-3-63 0,0 0 0,0 1 0,1-1 0,0-1 0,0 1 0,1 0 0,-1 0 0,1-1 0,1 1 0,-1-1 0,1 0 0,0 0 0,1-1 0,0 1 0,-1-1 0,2 0 0,-1 0 0,0 0 0,12 6 0,-7-5 0,2-1 0,-1 0 0,0-1 0,1 0 0,0 0 0,0-1 0,0-1 0,0 0 0,1-1 0,18 0 0,-16-1 0,-1 0 0,1-1 0,0 0 0,23-6 0,-34 6 0,0-1 0,0 1 0,0-1 0,0 0 0,0 0 0,-1-1 0,1 1 0,-1-1 0,1 1 0,-1-1 0,0 0 0,0-1 0,0 1 0,0 0 0,-1-1 0,1 0 0,-1 1 0,0-1 0,3-7 0,2-6-227,-1 0-1,-1-1 1,0 0-1,-1 0 1,2-23-1,-5 15-6598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6:00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 24575,'-6'-1'0,"-1"1"0,1 1 0,0 0 0,-1-1 0,1 2 0,0-1 0,0 1 0,0 0 0,0 0 0,0 1 0,0-1 0,1 1 0,-1 1 0,1-1 0,0 1 0,-6 5 0,8-6 0,1 1 0,-1-1 0,1 1 0,0 0 0,0-1 0,0 1 0,0 0 0,1 0 0,-1 0 0,1 1 0,0-1 0,0 0 0,1 0 0,-1 1 0,1-1 0,0 0 0,0 1 0,1-1 0,-1 0 0,1 0 0,0 1 0,0-1 0,0 0 0,1 0 0,1 4 0,8 13 0,0 0 0,1-1 0,1-1 0,1 0 0,0 0 0,2-2 0,0 0 0,24 19 0,-35-30 0,0 1 0,-1-1 0,1 1 0,-2 0 0,1 0 0,-1 0 0,1 1 0,-2-1 0,1 1 0,-1 0 0,-1-1 0,1 1 0,-1 0 0,0 15 0,-1-18 0,0 0 0,-1 0 0,1 0 0,-1 0 0,0 0 0,-1 0 0,1 0 0,-1 0 0,0 0 0,-4 7 0,4-9 0,0-1 0,1 1 0,-1-1 0,0 0 0,-1 0 0,1 0 0,0 0 0,0 0 0,-1-1 0,1 1 0,-1-1 0,0 1 0,1-1 0,-1 0 0,0 0 0,0 0 0,0-1 0,0 1 0,-3 0 0,3-1-80,1 0 0,-1 0-1,1 0 1,-1 0 0,1 0-1,-1-1 1,1 1 0,-1-1-1,1 0 1,0 1 0,-1-1 0,1 0-1,0-1 1,0 1 0,0 0-1,-4-3 1,-9-11-6746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6:00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24 24575,'0'-1'0,"0"0"0,-1-1 0,1 1 0,-1 0 0,1 0 0,-1 0 0,1 0 0,-1-1 0,0 1 0,1 0 0,-1 0 0,0 0 0,0 1 0,0-1 0,0 0 0,0 0 0,0 0 0,0 1 0,0-1 0,0 0 0,0 1 0,-1-1 0,1 1 0,0 0 0,0-1 0,0 1 0,-1 0 0,1-1 0,0 1 0,-1 0 0,1 0 0,0 0 0,-3 1 0,-1-2 0,-1 1 0,1 1 0,-1-1 0,0 1 0,1 0 0,-8 2 0,6 1 0,1-1 0,0 1 0,1 1 0,-1-1 0,1 1 0,0 0 0,0 0 0,0 0 0,-7 11 0,4-5 0,0 1 0,1 1 0,-11 25 0,13-24 0,1 1 0,0 0 0,1 0 0,1 0 0,0 0 0,1 1 0,1-1 0,1 0 0,0 1 0,1-1 0,0 0 0,1 0 0,1 0 0,0 0 0,1-1 0,1 1 0,0-1 0,1-1 0,1 1 0,0-1 0,14 18 0,-1-9 0,-5-7 0,-1 1 0,-1 1 0,0 0 0,11 21 0,-22-33 0,0 0 0,0 0 0,-1 1 0,0-1 0,0 1 0,-1 0 0,1-1 0,-1 1 0,-1 0 0,1 0 0,-1 0 0,0 0 0,0 0 0,0 0 0,-1 0 0,0-1 0,0 1 0,-1 0 0,0 0 0,-2 5 0,2-8-72,0 0 1,0 1-1,0-2 0,0 1 0,0 0 0,0 0 0,-1-1 0,0 1 1,1-1-1,-1 0 0,0 0 0,0 0 0,0 0 0,0 0 0,-1-1 1,1 1-1,0-1 0,-5 1 0,-16 4-6754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6:01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2 266 24575,'44'-16'0,"-21"6"0,-2 3 0,-1 0 0,0-2 0,0 0 0,-1-1 0,19-14 0,-33 20 0,1-1 0,-1 1 0,0-1 0,0 0 0,-1 0 0,1 0 0,-1-1 0,6-11 0,-8 13 0,-1 1 0,1-1 0,-1 0 0,0 1 0,0-1 0,-1 0 0,1 0 0,-1 0 0,0 1 0,0-1 0,0 0 0,0 0 0,-1 0 0,0 0 0,1 1 0,-2-1 0,0-4 0,1 5 0,-1 0 0,0 1 0,0-1 0,1 0 0,-1 0 0,-1 1 0,1-1 0,0 1 0,-1 0 0,1 0 0,-1 0 0,0 0 0,1 0 0,-1 0 0,0 1 0,0-1 0,0 1 0,-1 0 0,1 0 0,0 0 0,0 0 0,-1 1 0,1-1 0,0 1 0,0 0 0,-1 0 0,1 0 0,0 0 0,-5 2 0,1-2 0,1 1 0,0 0 0,0 1 0,0-1 0,0 1 0,0 1 0,0-1 0,1 1 0,-1 0 0,1 0 0,-1 0 0,1 1 0,0 0 0,-8 8 0,3 2 0,0 0 0,1 0 0,1 1 0,0 0 0,1 1 0,1-1 0,-6 23 0,10-30 0,0 0 0,0 0 0,1 0 0,0 0 0,0 0 0,1 0 0,0 0 0,1 1 0,0-1 0,0 0 0,0 0 0,1 0 0,1 0 0,-1 0 0,1-1 0,0 1 0,5 7 0,0-2 0,1-1 0,0 0 0,1 0 0,0 0 0,15 11 0,-18-18 0,-1 0 0,1-1 0,0 0 0,0-1 0,0 1 0,1-1 0,-1-1 0,1 1 0,-1-1 0,1-1 0,16 2 0,-15-2 12,0 0 0,1-1 0,-1 0 0,1 0 0,-1-1 0,1-1 0,-1 0 0,0 0 0,10-4 0,-13 3-111,0 0 0,-1 0 0,1 0 0,-1-1 0,0 0 0,0 0 0,-1 0 0,1-1 0,-1 0 0,0 0 0,0 0 0,0 0 0,-1 0 0,4-9 0,3-5-6727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0:31:05.6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61 24575,'45'0'0,"0"3"0,72 13 0,-82-10 0,0-3 0,1 0 0,-1-3 0,1-1 0,-1-1 0,68-14 0,-70 11 0,9 1 0,48 0 0,-55 4 0,-1-1 0,58-11 0,-50 5 0,74-3 0,-47 5 0,-37-3 0,-23 1 0,-23-1 0,1 7 0,0 1 0,0 0 0,0 1 0,-1 0 0,1 1 0,0 0 0,-23 8 0,6-3 0,-74 20 0,60-15 0,0-2 0,-1-1 0,-45 2 0,-35 6 0,86-10 0,-58 3 0,45-6 0,-75 15 0,78-11 0,43-7 0,-1 0 0,1 0 0,0 1 0,0 0 0,0 0 0,0 0 0,0 1 0,-8 4 0,14-6 0,0-1 0,-1 0 0,1 0 0,0 1 0,0-1 0,0 0 0,0 1 0,0-1 0,0 0 0,0 0 0,0 1 0,0-1 0,0 0 0,0 1 0,0-1 0,0 0 0,0 0 0,0 1 0,0-1 0,1 0 0,-1 0 0,0 1 0,0-1 0,0 0 0,0 0 0,0 1 0,1-1 0,-1 0 0,0 0 0,0 0 0,0 1 0,1-1 0,-1 0 0,0 0 0,0 0 0,1 0 0,-1 1 0,0-1 0,0 0 0,1 0 0,-1 0 0,0 0 0,0 0 0,1 0 0,-1 0 0,0 0 0,1 0 0,-1 0 0,0 0 0,0 0 0,1 0 0,-1 0 0,0 0 0,1 0 0,-1 0 0,0 0 0,1-1 0,19 4 0,9-1 0,0-2 0,0-2 0,0 0 0,-1-2 0,40-10 0,-16 6 0,0 2 0,1 2 0,-1 2 0,64 6 0,3-1 0,-93-3 0,19 1 0,-1-2 0,1-2 0,69-13 0,-75 11 0,-33 5 0,0 0 0,0-1 0,1 1 0,-1-1 0,0 0 0,0-1 0,0 1 0,-1-1 0,1-1 0,0 1 0,-1-1 0,7-3 0,-12 5 0,0 1 0,0 0 0,0-1 0,0 1 0,0-1 0,0 1 0,0-1 0,0 1 0,0 0 0,0-1 0,0 1 0,0-1 0,0 1 0,0 0 0,0-1 0,0 1 0,-1 0 0,1-1 0,0 1 0,0 0 0,0-1 0,-1 1 0,1 0 0,0-1 0,-1 1 0,1 0 0,0-1 0,0 1 0,-1 0 0,1 0 0,0 0 0,-1-1 0,1 1 0,-1 0 0,1 0 0,0 0 0,-1 0 0,1 0 0,-1 0 0,1-1 0,0 1 0,-1 0 0,1 0 0,-1 0 0,1 0 0,0 1 0,-1-1 0,-22-5 0,-72-1 0,-127 7 0,75 2 0,12-6 0,-152 7 0,260 0 0,1 2 0,-37 11 0,58-15 0,85 2 0,-37-3-72,-23 0-187,-1-1 1,0 0-1,1-2 0,25-5 1,-23 0-6568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6:01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24575,'-2'127'0,"5"138"0,1-237 0,2-1 0,11 34 0,-16-57 0,3-83 0,-6 16 0,0 36 0,1 0 0,1 1 0,2-1 0,6-37 0,-4 53 0,0 1 0,1-1 0,0 1 0,0 0 0,1 1 0,1 0 0,0-1 0,0 2 0,0-1 0,1 1 0,1 0 0,-1 1 0,1 0 0,11-6 0,-19 12 0,0 0 0,0 1 0,0-1 0,0 0 0,0 1 0,0-1 0,0 1 0,0 0 0,0-1 0,0 1 0,0 0 0,0 0 0,0-1 0,0 1 0,0 0 0,0 0 0,1 0 0,-1 0 0,0 1 0,0-1 0,0 0 0,0 0 0,0 1 0,0-1 0,0 1 0,0-1 0,0 0 0,0 1 0,1 0 0,0 1 0,-1 0 0,1 0 0,-1 0 0,1 1 0,-1-1 0,0 0 0,0 1 0,0-1 0,0 1 0,-1-1 0,1 1 0,0 2 0,1 14 0,0-1 0,-2 34 0,0-42 0,-3 54 0,3 75 0,0-136-57,0 0 0,0 0 1,1 0-1,-1-1 0,1 1 0,0 0 0,0 0 0,0-1 0,0 1 0,0 0 0,1-1 1,-1 1-1,1-1 0,0 0 0,-1 1 0,1-1 0,0 0 0,1 0 0,-1 0 1,0 0-1,0-1 0,1 1 0,3 1 0,14 5-6769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6:02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271 233 24575,'0'-25'0,"1"6"0,-1-1 0,-1 1 0,0-1 0,-2 1 0,-6-29 0,8 45 0,0-1 0,-1 1 0,1 0 0,-1-1 0,1 1 0,-1 0 0,0 0 0,0 0 0,-1 0 0,1 0 0,-1 1 0,1-1 0,-1 1 0,0-1 0,0 1 0,0 0 0,0 0 0,0 1 0,0-1 0,0 0 0,-1 1 0,1 0 0,-1 0 0,1 0 0,-1 0 0,1 1 0,-1-1 0,0 1 0,1 0 0,-1 0 0,0 0 0,1 1 0,-1-1 0,1 1 0,-1 0 0,-3 1 0,3-1 0,-1 0 0,1 0 0,0 1 0,0 0 0,0 0 0,0 0 0,0 0 0,0 1 0,0-1 0,1 1 0,-1 0 0,1 0 0,0 0 0,0 1 0,-4 5 0,2-1 0,0 0 0,1 1 0,0 0 0,0-1 0,1 1 0,-4 19 0,1 5 0,2 0 0,2 0 0,1 38 0,1-66 0,0-1 0,0 1 0,0 0 0,1-1 0,0 1 0,0-1 0,0 1 0,1-1 0,-1 1 0,1-1 0,0 0 0,0 0 0,0 0 0,1 0 0,0 0 0,-1 0 0,8 6 0,-7-8 0,1 1 0,0-1 0,-1 0 0,1 0 0,0-1 0,0 1 0,0-1 0,1 0 0,-1 0 0,0 0 0,0-1 0,0 1 0,1-1 0,-1 0 0,0 0 0,1-1 0,-1 1 0,0-1 0,0 0 0,5-1 0,-2-1 0,-1 0 0,1 0 0,0 0 0,-1-1 0,0 0 0,0 0 0,0-1 0,0 0 0,-1 0 0,0 0 0,0 0 0,0-1 0,-1 0 0,1 0 0,-1 0 0,-1-1 0,1 1 0,-1-1 0,-1 0 0,4-10 0,3-10 0,-2 0 0,-1 0 0,-1-1 0,1-28 0,-9 422 0,5-188 0,-1-119 0,1-36 0,-1 1 0,-2 0 0,0 0 0,-1 0 0,-2-1 0,0 1 0,-8 24 0,9-44 0,1 0 0,-1 0 0,0 0 0,0-1 0,0 1 0,-1-1 0,1 1 0,-1-1 0,0 0 0,0 0 0,0-1 0,0 1 0,0-1 0,0 0 0,-1 0 0,1 0 0,-1-1 0,0 0 0,1 0 0,-1 0 0,0 0 0,0-1 0,-7 1 0,0-1 0,0 1 0,0-2 0,1 0 0,-1 0 0,0-1 0,0 0 0,1-1 0,-20-7 0,27 7 0,0 1 0,0-1 0,1 0 0,-1 0 0,0-1 0,1 1 0,0-1 0,0 0 0,0 1 0,0-1 0,1-1 0,-1 1 0,1 0 0,0-1 0,1 1 0,-1-1 0,1 1 0,-1-1 0,2 0 0,-1 1 0,0-1 0,1 0 0,0 0 0,0 0 0,0 0 0,1-5 0,0 0 0,0 0 0,1 0 0,0 0 0,0 0 0,1 0 0,1 1 0,-1-1 0,1 1 0,1 0 0,0 0 0,9-12 0,36-28-1365,-33 37-5461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6:03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0 510 24575,'1'-2'0,"0"0"0,0 0 0,0 0 0,0 0 0,0 0 0,1 0 0,-1 1 0,0-1 0,1 0 0,0 1 0,-1-1 0,1 1 0,0-1 0,0 1 0,0 0 0,0 0 0,4-2 0,37-17 0,-27 14 0,0 0 0,0 0 0,-1-2 0,0 0 0,0 0 0,14-12 0,-23 15 0,0 0 0,-1 0 0,0 0 0,0-1 0,0 1 0,-1-1 0,0-1 0,0 1 0,0 0 0,-1-1 0,0 0 0,-1 0 0,1 0 0,-1 0 0,0 0 0,1-11 0,-2 9 0,-1 0 0,1 0 0,-2 0 0,1 0 0,-1 0 0,0 0 0,-1 0 0,-3-10 0,4 17 0,0 0 0,0 0 0,1 0 0,-2 0 0,1 0 0,0 0 0,0 1 0,0-1 0,-1 0 0,1 1 0,-1-1 0,1 1 0,-1-1 0,0 1 0,0 0 0,0-1 0,1 1 0,-1 0 0,0 0 0,0 1 0,0-1 0,-1 0 0,1 1 0,0-1 0,0 1 0,0 0 0,0-1 0,-1 1 0,1 0 0,0 0 0,0 1 0,0-1 0,0 0 0,-1 1 0,1-1 0,0 1 0,0 0 0,0 0 0,-2 1 0,-3 1 0,0 1 0,1 0 0,-1 1 0,1-1 0,0 1 0,1 1 0,-1-1 0,1 1 0,0 0 0,0 0 0,1 0 0,-1 1 0,1-1 0,1 1 0,0 0 0,0 1 0,0-1 0,-3 13 0,1 0 0,0 1 0,1 0 0,1-1 0,1 1 0,1 37 0,2-49 0,0 0 0,0 0 0,1-1 0,0 1 0,0-1 0,1 1 0,0-1 0,1 0 0,0 0 0,0 0 0,1-1 0,-1 1 0,2-1 0,-1 0 0,1-1 0,0 0 0,0 1 0,1-2 0,0 1 0,11 6 0,-9-7 0,0 0 0,1 0 0,0-1 0,0 0 0,1-1 0,-1 0 0,1-1 0,-1 0 0,1 0 0,0-1 0,-1-1 0,1 0 0,0 0 0,0-1 0,-1-1 0,15-3 0,-18 3 0,-1-1 0,1 1 0,-1-2 0,0 1 0,0-1 0,0 0 0,-1 0 0,1 0 0,-1-1 0,0 0 0,0 0 0,-1 0 0,0 0 0,0-1 0,6-10 0,-2 1 0,0-1 0,-1 0 0,0 0 0,-2 0 0,5-21 0,0-6 0,-1-1 0,-3 0 0,2-70 0,-9 183 0,-2-34 0,2 0 0,2 0 0,1 0 0,12 57 0,-7-64 0,-2 0 0,4 45 0,-12-228 0,4 131 0,2 1 0,0 0 0,1 1 0,1-1 0,12-30 0,-4 19 0,2 2 0,1-1 0,1 2 0,2 0 0,42-52 0,-54 76 0,-1 0 0,1 1 0,1 0 0,-1 0 0,1 1 0,0 0 0,14-6 0,-20 10 0,0 0 0,0 0 0,1 0 0,-1 0 0,0 0 0,0 1 0,1-1 0,-1 1 0,0-1 0,1 1 0,-1 0 0,1 0 0,-1 0 0,0 0 0,1 1 0,-1-1 0,0 1 0,1-1 0,-1 1 0,0 0 0,0 0 0,0 0 0,1 0 0,-1 0 0,0 0 0,-1 1 0,1-1 0,0 1 0,0-1 0,0 1 0,-1 0 0,1 0 0,1 2 0,5 12 14,0 0-1,-1 1 1,9 32-1,-1-2-1432,-8-26-5407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6:04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24575,'-2'37'0,"-1"0"0,-9 37 0,5-36 0,-4 70 0,12-61 0,1 0 0,17 89 0,14 92 0,-29-207 0,-2-6 0,0 1 0,2-1 0,0 0 0,9 22 0,-13-35 0,1 1 0,1-1 0,-1 0 0,0 1 0,0-1 0,1 0 0,0 0 0,-1 0 0,1 0 0,0 0 0,0 0 0,0-1 0,0 1 0,0 0 0,0-1 0,0 0 0,1 0 0,-1 1 0,0-1 0,1-1 0,-1 1 0,1 0 0,-1 0 0,1-1 0,0 0 0,-1 1 0,1-1 0,-1 0 0,1 0 0,0-1 0,-1 1 0,1 0 0,3-2 0,0 0 0,-1 0 0,0-1 0,0 1 0,0-1 0,-1 0 0,1 0 0,-1-1 0,1 1 0,-1-1 0,0 0 0,0 0 0,3-6 0,41-63 0,-28 39 0,-4 5 0,-1 0 0,-1-1 0,-1-1 0,-2 0 0,-1 0 0,10-62 0,6-75 0,-21 138 0,-1 0 0,-1-46 0,-4 651 0,1-560 0,1 1 0,1 0 0,1 0 0,0-1 0,1 1 0,11 28 0,-14-40 0,1-1 0,0 1 0,-1-1 0,2 0 0,-1 1 0,0-1 0,1 0 0,-1 0 0,1-1 0,0 1 0,0-1 0,0 1 0,0-1 0,5 3 0,-5-5 0,-1 1 0,1 0 0,0-1 0,0 1 0,0-1 0,0 0 0,0 0 0,0 0 0,0 0 0,0 0 0,0-1 0,-1 1 0,1-1 0,0 0 0,0 0 0,0 0 0,-1 0 0,1-1 0,0 1 0,-1-1 0,4-2 0,30-27-1365,-22 14-5461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6:05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24575,'0'718'0,"-6"-659"-1365,-1-38-5461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6:05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24575,'6'0'0,"7"0"0,7 0 0,5 0 0,5 0 0,2 0 0,1 0 0,1 0 0,0 0 0,0 0 0,-1 0 0,-5-5 0,-8-8 0,-7-1-8191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6:06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24575,'0'-6'0,"6"-1"0,7-1 0,6 3 0,7 0 0,4 3 0,2 1 0,1 0 0,1 1 0,0 0 0,-1 1 0,1-1 0,-1 6 0,0 1 0,-6 6 0,-7 0-8191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6:06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25 24575,'0'-5'0,"-5"-2"0,-8 0 0,-2 1-8191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6:07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 24575,'-1'39'0,"2"1"0,1-1 0,2 0 0,2 0 0,17 62 0,18 55 0,-30-106 0,-4-8 0,-2 1 0,-2-1 0,-2 1 0,-4 44 0,1 1 0,2-80 0,0-1 0,0 0 0,-1 1 0,0-1 0,-1 1 0,1-1 0,-1 0 0,-1 0 0,1 0 0,-6 9 0,6-12 0,0-1 0,-1 0 0,0 0 0,0 0 0,0 0 0,0 0 0,0-1 0,-1 1 0,1-1 0,-1 0 0,0 0 0,1 0 0,-1-1 0,0 1 0,0-1 0,0 0 0,0 0 0,0 0 0,0 0 0,-5-1 0,1 1 0,0 0 0,-1-1 0,1 0 0,-1 0 0,1-1 0,0 0 0,0-1 0,-1 1 0,1-2 0,0 1 0,0-1 0,1 0 0,-15-9 0,17 8 0,-1 0 0,1-1 0,0 1 0,0-1 0,1 0 0,0-1 0,0 1 0,0-1 0,0 0 0,1 0 0,0 0 0,0-1 0,0 1 0,1-1 0,0 1 0,1-1 0,-2-10 0,-2-75-1365,5 64-5461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6:08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24575,'0'6'0,"6"1"0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1:41:57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2511 0 24575,'-5'2'0,"0"1"0,-1-1 0,1 1 0,0 0 0,0 0 0,0 0 0,1 1 0,-1 0 0,1 0 0,0 0 0,0 0 0,-4 5 0,-3 3 0,-4 4 0,1 1 0,1 1 0,1 0 0,1 0 0,0 2 0,-9 21 0,8-15 0,-2 0 0,-28 41 0,29-49 0,0 0 0,2 1 0,0 1 0,2 0 0,-14 40 0,-19 108 0,22-77 0,4-35 0,-3-1 0,-34 72 0,18-39 0,21-51 0,-31 61 0,-4 1 0,35-68 0,0-1 0,-2-1 0,-26 36 0,34-54 0,1 1 0,0 0 0,1 0 0,-5 15 0,-22 39 0,12-31 0,1 1 0,-23 61 0,29-61 0,-2 0 0,-42 67 0,23-49 0,22-32 0,-2 0 0,-29 34 0,28-36 0,1 0 0,1 1 0,1 0 0,-16 35 0,-24 39 0,-25 24 0,27-37 0,-68 81 0,90-126 0,-26 46 0,35-51 0,-2 0 0,-45 51 0,47-60 0,-26 37 0,-12 15 0,43-57 0,2 0 0,0 0 0,-16 33 0,19-31 0,-1-1 0,-2 0 0,-24 30 0,-44 50 0,51-60 0,-36 36 0,-234 223 0,271-277 0,26-20 0,-1 1 0,1 0 0,0 0 0,0 0 0,-1 1 0,2-1 0,-1 1 0,0 0 0,0 0 0,1-1 0,-1 2 0,-2 3 0,5-6 0,0-1 0,0 0 0,0 0 0,0 1 0,0-1 0,0 0 0,0 0 0,0 1 0,0-1 0,0 0 0,0 1 0,0-1 0,0 0 0,0 0 0,0 1 0,0-1 0,0 0 0,0 0 0,0 1 0,0-1 0,0 0 0,0 0 0,0 1 0,1-1 0,-1 0 0,0 0 0,0 1 0,0-1 0,0 0 0,1 0 0,-1 0 0,0 1 0,0-1 0,0 0 0,1 0 0,-1 0 0,0 0 0,1 1 0,14-1 0,15-9 0,17-10 0,56-34 0,-65 32 0,2 1 0,52-18 0,-85 35 0,0 2 0,-1-1 0,1-1 0,-1 1 0,1-1 0,-1 0 0,11-8 0,-78 31 0,-288 167 0,347-185 0,0-1 0,-1 1 0,1-1 0,-1 0 0,1 0 0,-1 0 0,1 0 0,-1-1 0,0 1 0,1-1 0,-1 1 0,0-1 0,1 0 0,-1 0 0,0 0 0,1 0 0,-1-1 0,0 1 0,-3-1 0,4-1 0,0 1 0,0-1 0,0 1 0,0-1 0,0 0 0,1 1 0,-1-1 0,0 0 0,1 0 0,0 0 0,-1-1 0,1 1 0,0 0 0,0 0 0,0-1 0,0 1 0,0-1 0,1 1 0,-1-1 0,1 1 0,0-4 0,-3-13-105,1 0 0,1 0 0,1 0 0,0 0 0,2 0 0,0 0 0,1 1 0,1-1 0,1 1 0,0-1 0,2 1 0,16-34 0,-12 33-6721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6:08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201 135 24575,'0'2'0,"0"-1"0,1 0 0,-1 0 0,0 0 0,1 0 0,-1 0 0,1 1 0,0-1 0,-1 0 0,1 0 0,0 0 0,-1 0 0,1 0 0,0-1 0,0 1 0,0 0 0,0 0 0,0 0 0,0-1 0,0 1 0,0-1 0,0 1 0,0-1 0,0 1 0,0-1 0,0 1 0,1-1 0,-1 0 0,0 0 0,0 1 0,0-1 0,1 0 0,1-1 0,0 2 0,-1-1 0,1 0 0,0 0 0,-1-1 0,1 1 0,0 0 0,-1-1 0,1 1 0,-1-1 0,1 0 0,-1 0 0,1 0 0,-1 0 0,0-1 0,3-1 0,-3 1 0,0 0 0,0 0 0,-1-1 0,1 1 0,-1-1 0,1 1 0,-1-1 0,0 1 0,0-1 0,0 0 0,0 0 0,0 1 0,-1-1 0,1 0 0,-1 0 0,0 0 0,0 0 0,0 1 0,0-1 0,0 0 0,-1 0 0,1 0 0,-1 0 0,0 1 0,0-1 0,0 0 0,0 1 0,0-1 0,-1 1 0,1-1 0,-3-2 0,1 1 0,0-1 0,-1 1 0,0-1 0,1 1 0,-2 0 0,1 1 0,0-1 0,-1 1 0,1 0 0,-1 0 0,0 0 0,0 0 0,-1 1 0,-9-3 0,6 3 0,1 0 0,0 1 0,0 0 0,0 1 0,-1 0 0,1 0 0,0 1 0,0 0 0,-16 4 0,19-3 0,1 0 0,-1 0 0,1 0 0,0 0 0,0 0 0,0 1 0,0 0 0,1 0 0,-1 0 0,1 0 0,0 1 0,-1-1 0,2 1 0,-1 0 0,0 0 0,1 0 0,-1 0 0,-2 7 0,-2 9 0,0 0 0,1 0 0,0 1 0,2-1 0,1 1 0,0 0 0,2 1 0,0-1 0,2 0 0,0 0 0,7 37 0,-7-54 0,-1 0 0,1-1 0,0 1 0,1-1 0,-1 0 0,0 1 0,1-1 0,0 0 0,0 0 0,0 0 0,0 0 0,0 0 0,1 0 0,-1-1 0,1 1 0,0-1 0,-1 0 0,1 0 0,0 0 0,1 0 0,-1 0 0,0 0 0,0-1 0,1 0 0,-1 0 0,1 0 0,-1 0 0,1 0 0,-1-1 0,1 1 0,0-1 0,-1 0 0,1 0 0,0 0 0,-1-1 0,4 0 0,2-1 0,-1 0 0,0-1 0,-1 1 0,1-2 0,0 1 0,-1-1 0,0 0 0,0-1 0,0 0 0,-1 0 0,1 0 0,-1-1 0,0 0 0,-1 0 0,6-7 0,-1-4 0,0 0 0,-2-1 0,9-25 0,5-8 0,4 146 0,-23-85 0,2 0 0,-1 0 0,2-1 0,-1 0 0,1 1 0,0-2 0,1 1 0,0-1 0,12 11 0,-16-17 0,-1 1 0,0-1 0,1 0 0,0 0 0,-1 0 0,1-1 0,0 1 0,0-1 0,0 1 0,0-1 0,0 0 0,1 0 0,-1-1 0,0 1 0,0-1 0,1 1 0,-1-1 0,0 0 0,0 0 0,1 0 0,-1-1 0,0 1 0,1-1 0,-1 0 0,0 0 0,0 0 0,0 0 0,0 0 0,0-1 0,0 1 0,0-1 0,-1 0 0,1 0 0,4-4 0,8-12-1365,-5-1-5461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6:09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24575,'2'31'0,"1"-1"0,13 56 0,-6-41 0,4 15 0,3 0 0,41 96 0,-57-155 0,-1 1 0,0 0 0,1-1 0,-1 1 0,1-1 0,0 1 0,0-1 0,-1 1 0,1-1 0,0 0 0,0 1 0,0-1 0,0 0 0,1 0 0,-1 0 0,0 0 0,0 0 0,1 0 0,-1 0 0,3 1 0,-3-2 0,0-1 0,0 1 0,0-1 0,0 1 0,0-1 0,-1 0 0,1 0 0,0 1 0,0-1 0,-1 0 0,1 0 0,-1 0 0,1 0 0,-1 0 0,1 1 0,-1-1 0,1 0 0,-1 0 0,0 0 0,1-1 0,-1 1 0,0-1 0,3-14 0,0 0 0,1-29 0,-2 6 0,16-70 0,-8 51 0,-7 43 30,0 0 0,1 1 0,10-26 0,-12 34-144,1 1 0,0 0-1,-1 0 1,2 0 0,-1 0 0,1 0-1,-1 1 1,1-1 0,0 1 0,1 0-1,-1 0 1,8-4 0,7-2-6712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6:09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169 164 24575,'6'-3'0,"0"0"0,0 0 0,-1 0 0,1 0 0,-1-1 0,0 0 0,0 0 0,0 0 0,-1-1 0,1 1 0,-1-1 0,4-7 0,-6 10 0,0 0 0,0 0 0,-1-1 0,1 1 0,-1-1 0,1 1 0,-1-1 0,0 0 0,0 1 0,0-1 0,-1 0 0,1 0 0,0 0 0,-1 1 0,0-1 0,0 0 0,0 0 0,0 0 0,0 0 0,-1 0 0,1 0 0,-1 0 0,0 1 0,1-1 0,-1 0 0,-1 1 0,1-1 0,0 0 0,-4-4 0,3 5 0,-1 0 0,1 0 0,-1 0 0,0 0 0,0 0 0,0 1 0,1-1 0,-2 1 0,1 0 0,0 0 0,0 0 0,0 0 0,0 1 0,-1-1 0,1 1 0,0 0 0,0 0 0,-1 0 0,1 0 0,0 0 0,0 1 0,-1 0 0,1 0 0,0-1 0,0 2 0,-5 1 0,-3 3 0,1 0 0,-1 1 0,1 0 0,1 0 0,-1 1 0,2 0 0,-1 1 0,1 0 0,0 0 0,1 1 0,0 0 0,0 0 0,1 1 0,1 0 0,0 0 0,0 0 0,-3 15 0,4-16 0,2 1 0,-1 0 0,2 0 0,-1 0 0,1 0 0,1 0 0,0 0 0,3 19 0,-2-24 0,1 1 0,0 0 0,0-1 0,0 1 0,1-1 0,0 0 0,0 1 0,0-1 0,1-1 0,0 1 0,0-1 0,1 1 0,-1-1 0,8 6 0,-9-9 0,-1 0 0,0 0 0,1-1 0,-1 1 0,1-1 0,-1 1 0,1-1 0,0 0 0,-1 0 0,1 0 0,0 0 0,0-1 0,0 1 0,0-1 0,0 0 0,0 0 0,0 0 0,0 0 0,0 0 0,-1-1 0,5 0 0,-1-1 0,-1 0 0,0-1 0,0 1 0,0-1 0,0 0 0,0-1 0,0 1 0,-1-1 0,0 0 0,6-6 0,2-5 0,0-1 0,0 0 0,-2-1 0,0 0 0,11-28 0,10-27 0,-31 72 0,0 0 0,0 0 0,0-1 0,1 1 0,-1 0 0,0 0 0,0 0 0,0 0 0,0-1 0,0 1 0,1 0 0,-1 0 0,0 0 0,0 0 0,0 0 0,0 0 0,1-1 0,-1 1 0,0 0 0,0 0 0,0 0 0,1 0 0,-1 0 0,0 0 0,0 0 0,0 0 0,1 0 0,-1 0 0,0 0 0,0 0 0,0 0 0,1 0 0,-1 0 0,0 0 0,0 0 0,0 0 0,1 0 0,-1 0 0,0 0 0,0 1 0,0-1 0,0 0 0,1 0 0,-1 0 0,0 0 0,0 1 0,9 12 0,6 23 0,-13-30 0,6 11-97,0-1-1,1 0 1,1-1-1,0 0 1,1 0-1,1-1 1,0 0-1,1-1 1,1-1-1,-1 0 1,2-1-1,0 0 0,29 15 1,-26-17-6729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29:41.5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3648 188 24575,'-9'-2'0,"0"1"0,0-1 0,0-1 0,0 0 0,0 0 0,-15-9 0,-15-5 0,-83-14 0,30 10 0,-160-15 0,-90 8 0,281 23 0,-119-3 0,-706 8 0,701-13 0,54 11 0,-108 4 0,55 25 0,12 0 0,81-16 0,1 5 0,-88 27 0,149-35 0,0 2 0,0 1 0,-50 26 0,69-31 0,-1 1 0,1 0 0,1 1 0,-1 0 0,1 0 0,1 1 0,-1 0 0,1 0 0,1 1 0,0 0 0,0 0 0,-7 17 0,13-25 0,-6 14 0,0 0 0,0 1 0,2 0 0,0 0 0,-3 20 0,8-32 0,-1 0 0,1-1 0,0 1 0,0 0 0,1-1 0,0 1 0,0 0 0,0-1 0,0 1 0,1-1 0,-1 1 0,1-1 0,0 0 0,0 0 0,1 0 0,-1 0 0,1 0 0,0 0 0,0-1 0,1 1 0,-1-1 0,0 0 0,1 0 0,6 4 0,34 23 0,1-2 0,1-2 0,2-1 0,1-3 0,74 23 0,-89-35 0,87 26 0,161 26 0,-122-37 0,146 17 0,-188-31 0,137 6 0,-44-4 0,-10-3 0,-170-8 0,377 2 0,-216-7 0,-27 6 0,172-6 0,-102-26 0,-45-18 0,-166 40 0,-1-2 0,0 0 0,-1-2 0,0 0 0,39-28 0,-40 23 0,-6 6 0,-2-1 0,0-1 0,18-18 0,-27 25 0,-1 0 0,1 0 0,-1 0 0,0 0 0,-1 0 0,1-1 0,-1 1 0,0-1 0,0 0 0,-1 0 0,0 0 0,0 0 0,0 1 0,-1-8 0,1-13 0,-1 4 0,0 0 0,-1 0 0,-5-25 0,5 39 0,-2 0 0,1 1 0,-1-1 0,0 1 0,0 0 0,-1-1 0,0 2 0,0-1 0,-1 0 0,0 1 0,0 0 0,-8-8 0,-33-25-341,-2 2 0,-1 3-1,-88-47 1,130 77-6485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29:44.0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1 24575,'-1'0'0,"1"1"0,-1-1 0,0 1 0,0 0 0,0-1 0,1 1 0,-1 0 0,0-1 0,1 1 0,-1 0 0,0 0 0,1-1 0,-1 1 0,1 0 0,-1 0 0,1 0 0,0 0 0,-1 0 0,1 0 0,0 0 0,0 0 0,0 0 0,-1 0 0,1 0 0,0 0 0,1 2 0,-3 33 0,2-32 0,1 7 0,0-1 0,0 1 0,1-1 0,1 0 0,-1 0 0,2 0 0,7 17 0,40 66 0,-30-58 0,11 14 0,2-1 0,2-1 0,54 52 0,10 13 0,-94-105 0,5 7 0,0-1 0,1-1 0,26 22 0,-16-15 0,0 0 0,25 30 0,-12-12 0,-34-36 0,-1 0 0,1 0 0,0 0 0,0 0 0,0 0 0,0 0 0,-1 0 0,1 0 0,0-1 0,0 1 0,1 0 0,-1-1 0,0 1 0,0-1 0,0 1 0,0-1 0,0 1 0,2-1 0,-3-16 0,-21-34 0,9 20 0,1 0 0,-12-62 0,36 107 0,0 1 0,15 23 0,-2 4 0,-1 1 0,30 74 0,-54-117 0,-1-1 0,0 0 0,0 1 0,0-1 0,1 0 0,-1 0 0,0 1 0,0-1 0,0 0 0,0 1 0,0-1 0,0 0 0,0 1 0,0-1 0,0 0 0,0 1 0,0-1 0,0 0 0,0 1 0,0-1 0,0 0 0,0 1 0,0-1 0,0 0 0,0 0 0,0 1 0,0-1 0,0 0 0,-1 1 0,1-1 0,0 0 0,0 0 0,0 1 0,-1-1 0,1 0 0,0 0 0,0 1 0,-1-1 0,1 0 0,0 0 0,-1 0 0,1 1 0,-18-4 0,-18-14 0,-10-7-341,-1 2 0,-1 1-1,-55-14 1,94 32-6485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29:55.7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24575,'0'3'0,"0"4"0,0 4 0,0 0-8191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29:56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29:57.8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153 0 24575,'0'723'0,"0"-722"0,-1-1 0,1 0 0,0 1 0,0-1 0,0 1 0,0-1 0,0 0 0,0 1 0,0-1 0,0 1 0,0-1 0,0 0 0,0 1 0,0-1 0,0 1 0,0-1 0,0 1 0,0-1 0,0 0 0,0 1 0,1-1 0,-1 0 0,0 1 0,0-1 0,0 0 0,1 1 0,-1-1 0,0 0 0,1 1 0,-1-1 0,0 0 0,1 0 0,-1 1 0,1-1 0,9-13 0,13-40 0,-19 42 0,15-46 0,6-12 0,-31 84 0,1 0 0,0 1 0,1 0 0,1 0 0,-2 20 0,3-17 0,-1-1 0,-1 0 0,0 1 0,-13 29 0,16-45 0,0-1 0,0 0 0,0 0 0,0 0 0,0 0 0,0 0 0,-1 0 0,1 0 0,-1 0 0,0-1 0,1 1 0,-1-1 0,0 1 0,0-1 0,0 1 0,0-1 0,-4 2 0,4-3 0,0 0 0,1 0 0,-1 0 0,1 0 0,-1 0 0,0 0 0,1-1 0,-1 1 0,1-1 0,-1 1 0,1-1 0,-1 1 0,1-1 0,-1 0 0,1 0 0,0 1 0,-1-1 0,1 0 0,0 0 0,-1-2 0,-8-7 0,1-1 0,0-1 0,1 0 0,-12-24 0,6 13 0,9 13 0,0 0 0,1 0 0,0 0 0,0 0 0,1-1 0,-2-11 0,-8-27 0,9 41-1365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29:59.9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11 24575,'2'110'0,"1"-36"0,-8 78 0,5-152 0,0 1 0,0-1 0,0 1 0,0-1 0,0 1 0,0-1 0,0 1 0,0-1 0,0 1 0,0-1 0,0 1 0,0-1 0,-1 1 0,1-1 0,0 1 0,0-1 0,0 1 0,-1-1 0,1 1 0,0-1 0,-1 0 0,1 1 0,0-1 0,-1 1 0,1-1 0,-1 0 0,1 1 0,0-1 0,-1 0 0,0 1 0,-9-12 0,-5-27 0,9 8 0,1 9 0,0-1 0,2 0 0,0 0 0,1 0 0,2 0 0,0 0 0,6-40 0,-5 58 0,1 0 0,-1 0 0,1 0 0,0 1 0,0-1 0,0 1 0,1-1 0,-1 1 0,1 0 0,0 0 0,0 0 0,0 0 0,0 1 0,0-1 0,1 1 0,-1 0 0,1 0 0,0 0 0,-1 0 0,9-2 0,-10 4 0,0-1 0,0 0 0,0 1 0,1 0 0,-1-1 0,0 1 0,1 0 0,-1 0 0,0 1 0,0-1 0,1 0 0,-1 1 0,0-1 0,0 1 0,0 0 0,1-1 0,-1 1 0,0 0 0,0 0 0,0 1 0,-1-1 0,1 0 0,0 1 0,0-1 0,-1 1 0,1-1 0,-1 1 0,1 0 0,-1 0 0,0 0 0,1 0 0,-1 0 0,0 0 0,0 0 0,-1 0 0,1 0 0,1 4 0,0 4 0,0-1 0,0 1 0,-1 0 0,0 0 0,0-1 0,-1 1 0,-1 0 0,1 0 0,-4 12 0,3-19 0,1 1 0,-2-1 0,1 1 0,0-1 0,-1 1 0,1-1 0,-1 0 0,0 1 0,0-1 0,0 0 0,-1 0 0,1-1 0,-1 1 0,0 0 0,1-1 0,-1 0 0,0 1 0,-1-1 0,1-1 0,0 1 0,0 0 0,-1-1 0,1 1 0,-1-1 0,1 0 0,-8 1 0,10-2 0,-1 0 0,0 0 0,1 0 0,-1 0 0,1 0 0,-1 0 0,0 1 0,1-1 0,-1 1 0,1-1 0,-1 1 0,1 0 0,-1-1 0,1 1 0,0 0 0,-1 0 0,1 0 0,0 0 0,0 0 0,-1 0 0,1 1 0,-2 1 0,4-1 0,-1 0 0,1 0 0,0 0 0,-1 0 0,1 0 0,0 0 0,0 0 0,0 0 0,0 0 0,1-1 0,-1 1 0,0 0 0,1-1 0,-1 1 0,1-1 0,-1 0 0,4 2 0,46 51 0,-34-36 0,-1-1 0,35 27 0,-49-43-80,1 1 0,-1-1-1,1 1 1,-1-1 0,1 0-1,0 0 1,0 0 0,0 0-1,0-1 1,0 1 0,-1-1 0,1 0-1,0 0 1,0 0 0,0 0-1,5-1 1,3-2-6746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30:00.4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36 161 24575,'7'-2'0,"0"-1"0,0 0 0,0 0 0,0-1 0,0 0 0,-1 0 0,1-1 0,-1 1 0,-1-1 0,1-1 0,9-11 0,-11 13 0,-1 0 0,0-1 0,0 1 0,-1-1 0,1 0 0,-1 1 0,0-1 0,0 0 0,-1 0 0,2-10 0,-3 13 0,0 1 0,0-1 0,0 0 0,0 1 0,-1-1 0,1 1 0,-1-1 0,1 0 0,-1 1 0,0-1 0,0 1 0,1-1 0,-1 1 0,0 0 0,0-1 0,0 1 0,-1 0 0,1 0 0,0-1 0,0 1 0,-1 0 0,1 0 0,-1 1 0,1-1 0,-1 0 0,1 0 0,-1 1 0,1-1 0,-1 1 0,1-1 0,-1 1 0,0 0 0,1-1 0,-1 1 0,0 0 0,0 0 0,-1 1 0,-1-2 0,1 1 0,-1-1 0,1 1 0,-1 0 0,1 0 0,-1 1 0,1-1 0,-1 1 0,1 0 0,0 0 0,-1 0 0,1 0 0,0 0 0,0 1 0,0-1 0,0 1 0,0 0 0,0 0 0,0 0 0,0 1 0,1-1 0,-1 0 0,1 1 0,-4 5 0,2-1 0,1 0 0,-1 1 0,1-1 0,0 1 0,1 0 0,0 0 0,0 0 0,1 0 0,-1 15 0,2-19 4,0 1 0,1-1-1,-1 0 1,1 1 0,-1-1 0,1 0-1,1 1 1,-1-1 0,1 0 0,-1 0-1,1 0 1,0 0 0,1 0 0,-1-1-1,1 1 1,-1-1 0,1 1 0,0-1-1,0 0 1,1 0 0,-1-1 0,1 1-1,-1 0 1,1-1 0,0 0 0,0 0-1,0 0 1,0-1 0,0 1 0,0-1-1,5 1 1,-2 0-78,0-1-1,0 1 1,-1-1 0,1-1 0,0 1-1,0-1 1,0-1 0,0 1 0,0-1-1,0 0 1,-1-1 0,1 0 0,0 0-1,-1 0 1,1-1 0,-1 1 0,0-2-1,0 1 1,9-7 0,-5 1-6752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1:42:00.1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1660 3638 24575,'-34'0'0,"-1"-2"0,1-2 0,-50-11 0,9 0 0,22 4 0,-1-2 0,-50-20 0,-11-18 0,-125-76 0,220 115 0,-27-17 0,-66-55 0,90 62 0,0-2 0,2 0 0,0-1 0,-27-45 0,35 51 0,-77-110 0,-75-115 0,134 195 0,17 29 0,1-2 0,1 1 0,1-2 0,-9-23 0,-16-59 0,-25-81 0,47 134 0,2-2 0,2 0 0,3 0 0,0-70 0,9-337 0,1 427 0,1-1 0,2 1 0,2 0 0,21-61 0,-20 71 0,1 1 0,0 1 0,2 0 0,0 0 0,2 1 0,0 1 0,2 0 0,0 1 0,24-23 0,-24 25 0,-2 0 0,20-30 0,-20 26 0,32-36 0,4 8 0,-30 32 0,0-2 0,-2 0 0,28-39 0,0 4 0,-10 13 0,-13 11 0,1 1 0,1 0 0,2 2 0,0 1 0,61-43 0,-61 50 0,-1-1 0,28-29 0,-29 26 0,0 1 0,30-21 0,9-5 0,-51 36 0,1 0 0,1 1 0,0 1 0,27-14 0,-41 24 0,0-1 0,-1 1 0,1-1 0,0 1 0,0-1 0,0 1 0,0 0 0,0-1 0,0 1 0,0 0 0,0 0 0,0 0 0,0-1 0,0 1 0,0 0 0,-1 0 0,1 1 0,0-1 0,0 0 0,0 0 0,0 0 0,0 1 0,1 0 0,-1-1 0,-1 1 0,0 0 0,1 0 0,-1 0 0,0 0 0,0 0 0,0-1 0,0 1 0,0 0 0,0 0 0,0 0 0,0 0 0,0 0 0,-1 0 0,1-1 0,0 1 0,-1 0 0,1 0 0,0 0 0,-1 0 0,-32 54 0,27-47 0,-14 28 0,2 0 0,-27 75 0,15-35 0,7-14 0,13-32 0,-20 41 0,66-150 0,-23 47 0,1 1 0,2 1 0,32-47 0,-7 18 0,-25 36 0,33-39 0,-11 14 0,-36 45 0,1-1 0,-1 0 0,0 0 0,0 0 0,0 0 0,0 0 0,-1 0 0,1 0 0,-1 0 0,0-1 0,0-5 0,-1 8 0,-1 1 0,0-1 0,0 0 0,1 1 0,-1-1 0,0 1 0,0-1 0,0 1 0,-1-1 0,1 1 0,0 0 0,0-1 0,-1 1 0,1 0 0,-1 0 0,1 0 0,-1 0 0,0 0 0,1 1 0,-1-1 0,0 0 0,1 1 0,-1-1 0,0 1 0,0 0 0,1-1 0,-1 1 0,-2 0 0,-60-3 0,55 3 0,-46-1 0,-182 7 0,208 0-1365,7 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30:17.8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24575,'13'37'0,"-2"-6"0,7 51 0,-9-43 0,7 71 0,-17-129 0,-1 4 0,1-1 0,1 0 0,2-18 0,-1 30 0,-1 1 0,1 0 0,-1 0 0,1-1 0,0 1 0,0 0 0,0 0 0,1 0 0,-1 0 0,1 0 0,-1 0 0,1 0 0,0 1 0,0-1 0,0 1 0,1-1 0,-1 1 0,1 0 0,-1 0 0,1 0 0,4-3 0,-1 3 0,-1-1 0,1 1 0,0 0 0,-1 1 0,1-1 0,0 1 0,0 0 0,0 1 0,0-1 0,10 2 0,-13-1 0,-1 1 0,1 0 0,-1-1 0,0 1 0,1 0 0,-1 0 0,0 0 0,0 1 0,0-1 0,0 0 0,0 1 0,0-1 0,0 1 0,0 0 0,-1 0 0,1 0 0,-1 0 0,1 0 0,-1 0 0,0 0 0,0 0 0,0 0 0,0 1 0,0-1 0,0 0 0,0 1 0,-1-1 0,1 3 0,3 16-341,-1-1 0,0 1-1,-1 23 1,-2-32-6485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30:18.4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 61 24575,'2'4'0,"2"-10"0,1-14 0,-5 18 0,-1 1 0,1-1 0,0 0 0,0 1 0,-1-1 0,1 0 0,-1 1 0,0-1 0,1 1 0,-1-1 0,0 1 0,0-1 0,0 1 0,0-1 0,0 1 0,0 0 0,0 0 0,0-1 0,-1 1 0,1 0 0,0 0 0,-1 0 0,1 1 0,-1-1 0,1 0 0,-1 0 0,1 1 0,-1-1 0,0 1 0,1-1 0,-1 1 0,0 0 0,1 0 0,-1 0 0,0 0 0,1 0 0,-1 0 0,0 0 0,1 0 0,-3 1 0,0 0 0,1 0 0,0 1 0,0-1 0,0 1 0,0 0 0,0 0 0,0 0 0,0 0 0,0 0 0,1 0 0,-1 1 0,1-1 0,0 1 0,-1 0 0,1 0 0,1 0 0,-1 0 0,-2 6 0,1-2 0,1 1 0,0 0 0,0 0 0,1 0 0,0 0 0,0 1 0,2 12 0,-1-19 0,0-1 0,0 1 0,0-1 0,1 1 0,-1-1 0,1 1 0,-1-1 0,1 1 0,-1-1 0,1 0 0,0 1 0,0-1 0,0 0 0,0 0 0,0 0 0,0 1 0,0-1 0,0 0 0,2 1 0,-1-2 0,-1 1 0,1 0 0,0-1 0,0 0 0,0 0 0,0 1 0,0-1 0,0 0 0,0 0 0,0-1 0,0 1 0,0 0 0,0-1 0,0 1 0,0-1 0,-1 0 0,1 1 0,0-1 0,2-2 0,2 0 0,0-1 0,-1 0 0,0 0 0,0-1 0,0 0 0,0 0 0,-1 0 0,0 0 0,0-1 0,0 1 0,-1-1 0,1 0 0,-2 0 0,1-1 0,0 1 0,1-8 0,-5 17 7,1 0 0,0 0 0,0 0 0,0 0 0,0 1 1,1-1-1,-1 0 0,1 0 0,0 0 0,0 0 0,0 0 0,0-1 0,0 1 0,1 0 0,-1 0 0,4 4 0,-4-6-44,0 0 0,0 1 0,0-1-1,0 0 1,0 0 0,0 1 0,0-1 0,0 0 0,0 0 0,1-1 0,-1 1-1,0 0 1,1 0 0,-1 0 0,0-1 0,1 1 0,-1-1 0,1 1 0,-1-1-1,1 0 1,-1 0 0,1 1 0,-1-1 0,1 0 0,0 0 0,-1 0 0,1-1-1,-1 1 1,1 0 0,-1-1 0,1 1 0,-1 0 0,1-1 0,-1 0 0,0 1-1,1-1 1,-1 0 0,0 0 0,2-1 0,4-4-6789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30:19.1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 24575,'1'0'0,"0"1"0,-1-1 0,1 1 0,0 0 0,0-1 0,0 1 0,-1 0 0,1-1 0,0 1 0,-1 0 0,1 0 0,-1 0 0,1-1 0,-1 1 0,1 0 0,-1 0 0,0 0 0,1 0 0,-1 0 0,0 0 0,0 0 0,1 0 0,-1 0 0,0 0 0,0 0 0,-1 2 0,3 33 0,-2-32 0,0 66 0,-1-59 0,1-47 0,1 28 0,-1 0 0,1-1 0,1 1 0,-1 0 0,1-1 0,4-9 0,-4 15 0,-1 0 0,0 0 0,1 0 0,-1 0 0,1 0 0,0 0 0,0 0 0,0 0 0,0 1 0,1-1 0,-1 1 0,1-1 0,-1 1 0,1 0 0,0 0 0,0 0 0,0 1 0,3-2 0,-4 3 0,-1 0 0,1 0 0,-1 0 0,0 0 0,1 1 0,-1-1 0,0 0 0,1 1 0,-1-1 0,0 1 0,1 0 0,-1-1 0,0 1 0,0 0 0,0 0 0,0 0 0,0 0 0,0 0 0,0 0 0,0 0 0,0 0 0,0 0 0,0 0 0,-1 0 0,1 0 0,0 1 0,-1-1 0,1 0 0,-1 1 0,1-1 0,-1 0 0,0 1 0,1 2 0,11 52 0,-12-53 0,0-3 0,0 0 0,0 0 0,0 0 0,0 0 0,1 0 0,-1 0 0,0 0 0,0 0 0,0 0 0,0 0 0,0 0 0,0 0 0,0-1 0,0 1 0,0 0 0,0 0 0,0 0 0,0 0 0,1 0 0,-1 0 0,0 0 0,0 0 0,0 0 0,0 0 0,0 0 0,0 1 0,0-1 0,0 0 0,0 0 0,0 0 0,0 0 0,1 0 0,-1 0 0,0 0 0,0 0 0,0 0 0,0 0 0,0 0 0,0 0 0,0 0 0,0 0 0,0 0 0,0 0 0,0 0 0,0 0 0,0 1 0,0-1 0,0 0 0,0 0 0,7-16 0,-4 5 0,1 1 0,0-1 0,1 1 0,0 0 0,10-13 0,-14 22 0,0-1 0,1 1 0,-1-1 0,0 1 0,1-1 0,-1 1 0,1 0 0,-1 0 0,1 0 0,0 0 0,-1 0 0,1 0 0,0 0 0,0 0 0,0 1 0,0-1 0,-1 1 0,1 0 0,0-1 0,0 1 0,0 0 0,0 0 0,0 0 0,0 0 0,0 0 0,0 1 0,0-1 0,0 1 0,0-1 0,0 1 0,-1 0 0,1-1 0,0 1 0,0 0 0,-1 0 0,1 0 0,-1 0 0,1 1 0,-1-1 0,3 3 0,-1 0 0,-1-1 0,1 1 0,-1-1 0,0 1 0,0 0 0,-1 0 0,1 0 0,-1 0 0,0 0 0,0 0 0,0 0 0,-1 1 0,1-1 0,-1 0 0,0 0 0,0 1 0,-1-1 0,1 0 0,-1 0 0,-2 6 0,2-3 0,0-1 0,1 0 0,-1 0 0,1 1 0,1-1 0,-1 0 0,1 0 0,2 9 0,10-1-1365,-5-11-5461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30:19.5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81 24575,'4'0'0,"7"0"0,1 0 0,0-1 0,0 0 0,16-4 0,-25 4 0,-1 0 0,1 0 0,0 0 0,-1 0 0,1 0 0,-1 0 0,1-1 0,-1 1 0,0-1 0,0 1 0,1-1 0,-1 0 0,0 0 0,-1 0 0,1 0 0,0-1 0,-1 1 0,1 0 0,-1-1 0,0 1 0,1-1 0,-1 1 0,0-1 0,0-4 0,0 6 0,-1 0 0,0 1 0,0-1 0,0 0 0,0 0 0,0 1 0,0-1 0,0 0 0,0 0 0,0 1 0,0-1 0,0 0 0,-1 1 0,1-1 0,0 0 0,0 1 0,-1-1 0,1 0 0,0 1 0,-1-1 0,1 0 0,-1 1 0,1-1 0,-1 1 0,1-1 0,-1 1 0,1-1 0,-1 1 0,-1-1 0,-24-3 0,22 4 0,0 1 0,0-1 0,0 1 0,0 0 0,0 0 0,1 1 0,-1-1 0,0 1 0,1 0 0,-1-1 0,-5 6 0,5-1 0,1 0 0,0 1 0,1-1 0,0 1 0,0 0 0,0-1 0,1 1 0,0 0 0,0 0 0,1 0 0,0 0 0,0 0 0,1 0 0,-1 0 0,2 0 0,2 11 0,-3-17 2,0 1 1,0-1-1,1 1 0,-1-1 0,0 0 1,1 0-1,-1 1 0,1-1 0,-1 0 1,1 0-1,0 0 0,-1-1 0,1 1 0,0 0 1,0-1-1,-1 1 0,1-1 0,0 1 1,0-1-1,0 0 0,0 0 0,3 0 0,51-2-295,-35 0-830,-10 2-5703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30:20.7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15 109 24575,'2'25'0,"0"0"0,2-1 0,9 34 0,-8-38 0,0 0 0,-1 0 0,-2 1 0,0 0 0,-1 36 0,-1-57 0,0 1 0,0-1 0,0 0 0,0 1 0,1-1 0,-1 0 0,0 1 0,0-1 0,0 1 0,0-1 0,0 0 0,0 1 0,0-1 0,0 0 0,0 1 0,0-1 0,0 0 0,-1 1 0,1-1 0,0 0 0,0 1 0,0-1 0,0 0 0,0 1 0,-1-1 0,1 0 0,0 1 0,0-1 0,-1 0 0,1 0 0,0 1 0,0-1 0,-1 0 0,1 0 0,0 0 0,-1 0 0,1 1 0,0-1 0,-1 0 0,1 0 0,0 0 0,-1 0 0,1 0 0,0 0 0,-1 0 0,0 0 0,-11-17 0,-6-33 0,11 4 0,1 0 0,3 0 0,4-92 0,0 134 0,-1 1 0,1 0 0,-1 0 0,1 0 0,0-1 0,1 1 0,-1 0 0,0 1 0,1-1 0,0 0 0,-1 0 0,1 1 0,0-1 0,1 1 0,-1-1 0,0 1 0,1 0 0,-1 0 0,1 0 0,-1 0 0,1 0 0,0 1 0,0-1 0,0 1 0,0 0 0,0 0 0,0 0 0,0 0 0,1 0 0,-1 1 0,0-1 0,0 1 0,1 0 0,4 1 0,-4-1 0,0 0 0,0 0 0,0 1 0,-1 0 0,1-1 0,0 1 0,-1 1 0,1-1 0,0 1 0,-1-1 0,0 1 0,1 0 0,-1 0 0,0 0 0,0 1 0,0-1 0,0 1 0,0 0 0,-1-1 0,1 1 0,-1 0 0,0 1 0,0-1 0,0 0 0,0 1 0,-1-1 0,1 1 0,-1-1 0,1 7 0,-1-6 0,0 1 0,-1-1 0,0 0 0,0 0 0,0 1 0,0-1 0,-1 0 0,0 0 0,0 0 0,0 0 0,0 1 0,0-1 0,-1-1 0,0 1 0,0 0 0,0 0 0,-3 3 0,0-1 0,0-1 0,0 1 0,-1-1 0,0-1 0,0 1 0,0-1 0,0 0 0,-14 6 0,19-9 0,0-1 0,0 1 0,0-1 0,0 1 0,0-1 0,0 1 0,0 0 0,0 0 0,0-1 0,0 1 0,0 0 0,0 0 0,1 0 0,-1 0 0,0 0 0,1 0 0,-1 0 0,1 0 0,-1 0 0,1 0 0,-1 1 0,1-1 0,0 0 0,-1 0 0,1 0 0,0 0 0,0 1 0,0-1 0,0 1 0,1 2 0,0-1 0,0 0 0,0 0 0,1 1 0,-1-1 0,1 0 0,-1 0 0,1 0 0,0-1 0,3 5 0,8 6 0,-1 0 0,28 20 0,-40-33 0,8 6-114,1 0 1,0 0-1,0-1 0,1-1 0,-1 1 1,1-1-1,0-1 0,0 0 0,0 0 1,0-1-1,12 1 0,-12-2-6712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30:21.1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1 106 24575,'5'-1'0,"1"0"0,0-1 0,-1 1 0,1-1 0,-1 0 0,0-1 0,0 1 0,0-1 0,0 0 0,0-1 0,0 1 0,-1-1 0,0 1 0,1-2 0,-2 1 0,1 0 0,0-1 0,-1 1 0,0-1 0,0 0 0,5-11 0,-8 16 0,0-1 0,0 0 0,0 0 0,0 0 0,0 0 0,0 1 0,0-1 0,0 0 0,0 0 0,0 0 0,-1 0 0,1 1 0,0-1 0,0 0 0,-1 0 0,1 0 0,-1 1 0,1-1 0,0 0 0,-1 1 0,0-1 0,1 0 0,-1 1 0,1-1 0,-1 1 0,0-1 0,1 1 0,-1-1 0,0 1 0,1-1 0,-1 1 0,0 0 0,0-1 0,0 1 0,1 0 0,-1 0 0,0 0 0,0-1 0,0 1 0,0 0 0,1 0 0,-1 0 0,0 0 0,0 0 0,0 1 0,0-1 0,1 0 0,-1 0 0,-1 1 0,-1-1 0,0 1 0,0 0 0,0 0 0,0 0 0,0 0 0,0 0 0,0 1 0,0-1 0,1 1 0,-1 0 0,1-1 0,-5 5 0,3 0 0,0 1 0,0 0 0,0 0 0,1 0 0,0 0 0,0 1 0,0-1 0,1 1 0,1-1 0,-1 1 0,1 0 0,0 15 0,1-20 0,0 0 0,0 0 0,1 1 0,-1-1 0,1 0 0,-1 1 0,1-1 0,0 0 0,1 0 0,-1 0 0,0 0 0,1 0 0,0 0 0,-1 0 0,1-1 0,0 1 0,1-1 0,-1 1 0,0-1 0,1 0 0,-1 0 0,1 0 0,0 0 0,-1 0 0,1 0 0,0-1 0,0 0 0,0 1 0,0-1 0,1 0 0,-1 0 0,5 0 0,23 5-106,32 4 337,-60-10-310,0 0 1,0-1-1,0 1 1,0-1 0,0 1-1,0-1 1,0 0-1,-1 0 1,1 0 0,0 0-1,0 0 1,-1-1-1,1 0 1,-1 1 0,1-1-1,-1 0 1,0 0-1,3-3 1,0-1-6748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30:21.7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32 24575,'-1'0'0,"0"1"0,0-1 0,0 1 0,1 0 0,-1-1 0,0 1 0,0 0 0,1-1 0,-1 1 0,0 0 0,1 0 0,-1 0 0,1 0 0,-1-1 0,1 1 0,-1 0 0,1 0 0,0 0 0,0 0 0,-1 0 0,1 0 0,0 0 0,0 0 0,0 0 0,0 0 0,0 2 0,-1 33 0,1-31 0,0 7 0,2 0 0,-1 0 0,2-1 0,-1 1 0,2 0 0,-1-1 0,6 12 0,-6-85 0,-3 57 0,0 1 0,1-1 0,-1 0 0,1 1 0,0-1 0,0 1 0,0-1 0,1 1 0,0 0 0,0-1 0,0 1 0,0 0 0,0 0 0,4-4 0,-4 7 0,-1-1 0,1 1 0,-1 0 0,1 0 0,-1 0 0,1 0 0,0 0 0,-1 0 0,1 0 0,0 1 0,0-1 0,0 1 0,-1-1 0,1 1 0,0 0 0,0 0 0,0-1 0,0 1 0,0 1 0,0-1 0,0 0 0,-1 0 0,1 1 0,0-1 0,0 1 0,0-1 0,0 1 0,-1 0 0,1 0 0,0 0 0,-1 0 0,1 0 0,-1 0 0,1 0 0,-1 1 0,1-1 0,1 2 0,0 2 0,1 0 0,-1-1 0,0 1 0,0 0 0,0 1 0,0-1 0,-1 0 0,0 1 0,0 0 0,-1-1 0,0 1 0,0 0 0,0 0 0,0-1 0,-1 1 0,0 0 0,0 0 0,-1 0 0,0 0 0,0 0 0,-2 6 0,3-12 0,0 0 0,0 0 0,0 0 0,0 0 0,0 0 0,0 0 0,0 0 0,0 0 0,-1 0 0,1 0 0,0 0 0,0 0 0,0 0 0,0-1 0,0 1 0,0 0 0,0 0 0,0 0 0,-1 0 0,1 0 0,0 0 0,0 0 0,0 0 0,0 0 0,0 0 0,0 0 0,0 0 0,0 0 0,-1 0 0,1 0 0,0 0 0,0 0 0,0 1 0,0-1 0,0 0 0,0 0 0,0 0 0,0 0 0,0 0 0,-1 0 0,1 0 0,0 0 0,0 0 0,0 0 0,0 0 0,0 0 0,0 0 0,0 1 0,0-1 0,0 0 0,0 0 0,0 0 0,0 0 0,0 0 0,0 0 0,0 0 0,0 0 0,0 1 0,0-1 0,0 0 0,0 0 0,-4-15 0,0-19 0,4 23 0,1-1 0,0 0 0,0 1 0,1-1 0,1 1 0,0 0 0,8-20 0,-10 28 0,0 1 0,1-1 0,-1 1 0,0 0 0,1-1 0,-1 1 0,1 0 0,0 0 0,0 0 0,0 0 0,0 0 0,0 0 0,0 1 0,0-1 0,0 1 0,1-1 0,-1 1 0,1 0 0,-1 0 0,1 0 0,-1 0 0,1 1 0,0-1 0,-1 1 0,1-1 0,0 1 0,-1 0 0,1 0 0,0 0 0,0 0 0,-1 1 0,1-1 0,0 1 0,-1-1 0,1 1 0,-1 0 0,1 0 0,4 3 0,-5-3 1,1 1 0,-1-1-1,0 1 1,0-1 0,1 1-1,-1 0 1,0 0-1,-1 0 1,1 0 0,0 1-1,-1-1 1,1 0 0,-1 1-1,1-1 1,-1 1 0,0-1-1,1 5 1,7 50-19,-3-16-1341,-3-33-5467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30:22.1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26 24575,'-1'30'0,"-1"29"0,2-56 0,0 1 0,0-1 0,1 1 0,-1-1 0,1 0 0,0 0 0,0 1 0,0-1 0,0 0 0,1 0 0,-1 0 0,4 5 0,-4-7 0,0 0 0,0 0 0,0 0 0,0 0 0,0 0 0,0 0 0,0 0 0,0 0 0,0 0 0,0 0 0,1-1 0,-1 1 0,0-1 0,0 1 0,1-1 0,-1 1 0,0-1 0,1 1 0,-1-1 0,1 0 0,-1 0 0,0 0 0,1 0 0,-1 0 0,1 0 0,-1 0 0,1-1 0,-1 1 0,0 0 0,1-1 0,-1 1 0,0-1 0,1 0 0,-1 1 0,0-1 0,0 0 0,0 0 0,0 1 0,0-1 0,1 0 0,-1 0 0,-1 0 0,1-1 0,0 1 0,0 0 0,0 0 0,0-2 0,3-2 0,-1-1 0,0 0 0,0 0 0,-1 0 0,1 0 0,-1 0 0,-1 0 0,1 0 0,0-7 0,-2 6 0,-1 1 0,1-1 0,-1 1 0,0-1 0,-1 1 0,0 0 0,0-1 0,-4-8 0,5 14 0,1-1 0,0 1 0,-1 0 0,0 0 0,1-1 0,-1 1 0,0 0 0,1 0 0,-1 0 0,0 0 0,0 0 0,0 0 0,0 0 0,0 0 0,0 0 0,0 0 0,-1 0 0,1 1 0,0-1 0,0 0 0,-1 1 0,1-1 0,0 1 0,-1-1 0,1 1 0,0 0 0,-1 0 0,1 0 0,-1 0 0,1-1 0,0 2 0,-1-1 0,1 0 0,-1 0 0,1 0 0,0 1 0,-1-1 0,1 1 0,0-1 0,-1 1 0,1-1 0,0 1 0,0 0 0,0 0 0,0-1 0,-2 2 0,1 0-97,0 1-1,0-1 1,0 0-1,0 1 1,0-1-1,1 1 1,-1-1-1,1 1 1,0 0-1,0 0 1,0-1-1,0 1 0,-1 6 1,0 2-6729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30:22.5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24575,'2'1'0,"0"0"0,-1 0 0,1 0 0,-1 0 0,0 1 0,1-1 0,-1 0 0,0 1 0,1-1 0,-1 1 0,0-1 0,0 1 0,-1 0 0,1 0 0,1 2 0,12 28 0,-6-8 0,-1 0 0,-2 1 0,0 0 0,2 39 0,-5-75 0,0-1 0,1 1 0,0 0 0,6-13 0,6-26 0,0 7 120,-14 41-203,0 0 1,0 0-1,0 0 1,0 0-1,1 0 1,-1 0-1,1 1 1,-1-1-1,1 0 1,0 1-1,0 0 1,0-1-1,-1 1 1,1 0-1,0 0 1,1 0-1,1-1 1,6 0-6744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30:23.1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1 120 24575,'13'0'0,"1"0"0,-1-1 0,1 0 0,-1-1 0,24-6 0,-34 7 0,0-1 0,0 1 0,1-1 0,-1 1 0,-1-1 0,1 0 0,0 0 0,0 0 0,-1 0 0,1-1 0,-1 1 0,0-1 0,0 0 0,1 1 0,-2-1 0,1 0 0,0 0 0,-1 0 0,1 0 0,-1-1 0,0 1 0,0 0 0,0 0 0,-1-1 0,1 1 0,-1-1 0,0 1 0,0-6 0,0 8 0,1 0 0,-1-1 0,0 1 0,0 0 0,-1 0 0,1 0 0,0 0 0,0 0 0,0 0 0,-1 0 0,1 0 0,0 1 0,-1-1 0,1 0 0,-1 0 0,1 0 0,-1 0 0,1 0 0,-1 0 0,0 1 0,0-1 0,1 0 0,-1 1 0,0-1 0,0 0 0,0 1 0,0-1 0,-1 0 0,0 1 0,0 0 0,0-1 0,0 1 0,0 0 0,1 0 0,-1 0 0,0 1 0,0-1 0,0 0 0,0 1 0,1-1 0,-4 2 0,0 0 0,0 0 0,0 0 0,0 1 0,1 0 0,-1-1 0,1 2 0,0-1 0,0 0 0,-7 9 0,4 0 0,2 1 0,-1 0 0,2 0 0,0 0 0,0 1 0,1-1 0,1 1 0,0 0 0,1 27 0,1-40 4,0 1 1,0-1-1,0 0 0,0 1 0,1-1 0,-1 1 0,1-1 0,-1 1 0,1-1 1,-1 0-1,1 1 0,0-1 0,-1 0 0,1 0 0,0 0 0,0 1 0,0-1 1,0 0-1,0 0 0,0 0 0,1 0 0,-1-1 0,0 1 0,0 0 0,1 0 1,-1-1-1,0 1 0,3 0 0,0 0-139,-1 0 0,1-1 0,-1 0 0,1 1 0,0-1 0,-1 0 0,1-1 0,0 1 0,-1-1 0,6-1 0,0 0-6691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1:42:02.5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147 0 24575,'-7'0'0,"-1"0"0,1 1 0,0-1 0,-1 1 0,1 1 0,0-1 0,0 1 0,0 0 0,0 1 0,0 0 0,-8 4 0,11-4 0,1 0 0,-1 1 0,1-1 0,-1 1 0,1-1 0,0 1 0,0 0 0,1 0 0,-1 0 0,1 0 0,0 1 0,0-1 0,0 1 0,0-1 0,1 1 0,0 0 0,0 0 0,0 5 0,-2 10 24,1 1 0,1-1 0,0 1 0,6 36 0,-4-48-123,0-1 0,1 0 0,0 0 0,1 0 0,0 0 0,0 0 0,1 0 0,0-1 0,0 1 0,1-1 0,-1 0 0,2-1 0,-1 1 0,9 7 0,3 0-6727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34:54.5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3391 524 24575,'-2'-5'0,"0"0"0,0 0 0,-1 1 0,1-1 0,-1 0 0,0 1 0,0 0 0,-1 0 0,1 0 0,-1 0 0,0 0 0,-5-3 0,-2-4 0,-16-13 0,-1 1 0,0 2 0,-2 1 0,0 1 0,-2 2 0,-38-17 0,-110-43 0,-11 7 0,28 11 0,128 47 0,-63-13 0,74 19 0,-7 1 0,0 1 0,-1 2 0,-61 3 0,-33-2 0,47-15 0,59 11 0,0 1 0,-25-3 0,-284 4 0,170 6 0,135-2 0,0 1 0,-45 11 0,43-7 0,1-1 0,-34 1 0,-64-7 0,-47 3 0,130 4 0,0 2 0,-71 24 0,68-19 0,-8 5 0,0 3 0,-54 31 0,-10 4 0,80-39 0,0 1 0,-62 43 0,80-48 0,1 0 0,0 1 0,0 1 0,2 0 0,0 1 0,0 1 0,-11 19 0,17-18 0,0 1 0,1 0 0,1 0 0,-6 38 0,7-33 0,0-4 0,2 0 0,0 0 0,1 0 0,1 0 0,1 0 0,1 1 0,1-1 0,0 0 0,2 0 0,0-1 0,1 1 0,1-1 0,1 0 0,1 0 0,15 26 0,22 48 0,-34-68 0,0 0 0,19 29 0,-1-8 0,-17-26 0,1 0 0,1 0 0,16 16 0,46 56 0,-49-57 0,33 34 0,36 23 0,69 72 0,-132-131 0,67 52 0,13 13 0,-94-82 0,0-1 0,1 0 0,1-1 0,43 21 0,-35-21 0,-1 3 0,30 21 0,155 106 0,-149-107 0,1-3 0,94 35 0,146 32 0,-142-59 0,1-7 0,-93-21 0,-44-8 0,1-1 0,40 2 0,357-8 0,-394-2 0,1-2 0,-1-1 0,1-1 0,-2-1 0,1-2 0,47-23 0,17-4 0,-72 30 0,-1-2 0,1-1 0,-2 0 0,1-2 0,-1 0 0,-1-1 0,0-2 0,-1 0 0,24-25 0,11-4 0,-46 39 0,0-1 0,0 0 0,0 0 0,-1-1 0,0 0 0,0 0 0,-1-1 0,0 0 0,9-15 0,1-10 0,-1-1 0,-2-1 0,-1 0 0,-2-1 0,10-64 0,11-95 0,-16 120 0,-9 49 0,-1 1 0,2-45 0,-5 33 0,-2-1 0,-1 1 0,-2 0 0,-2 0 0,-1 0 0,-2 0 0,-17-49 0,-74-174 0,71 193 0,-4 1 0,-2 1 0,-54-76 0,53 78 0,28 49 0,0 0 0,-1 0 0,-1 1 0,0 0 0,-1 1 0,0 0 0,-21-19 0,-9-3-1365,25 19-5461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34:56.8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24575,'6'3'0,"0"-1"0,0 1 0,-1 0 0,1 1 0,-1 0 0,0 0 0,0 0 0,0 0 0,0 1 0,-1-1 0,7 10 0,-9-12 0,64 80 0,-36-44 0,40 41 0,-45-53 0,-1 1 0,30 44 0,-47-60 0,35 49 0,47 88 0,-88-146 0,-1 0 0,1-1 0,-1 1 0,1-1 0,0 1 0,-1-1 0,1 1 0,0-1 0,0 0 0,0 1 0,0-1 0,1 0 0,-1 0 0,0 0 0,0 0 0,1 0 0,-1 0 0,1 0 0,-1 0 0,3 0 0,-4-1 0,1 0 0,0-1 0,0 0 0,0 1 0,0-1 0,-1 1 0,1-1 0,0 0 0,-1 1 0,1-1 0,0 0 0,-1 0 0,1 0 0,-1 0 0,1 1 0,-1-1 0,1 0 0,-1 0 0,0 0 0,0 0 0,1 0 0,-1 0 0,0-2 0,3-12 0,-1-1 0,1-28 0,-5-4 0,1-41 0,2 83 0,-1 1 0,1-1 0,0 0 0,0 1 0,1-1 0,0 1 0,0 0 0,0-1 0,0 1 0,1 0 0,0 1 0,3-6 0,-5 9 0,-1 0 0,1 1 0,-1-1 0,1 0 0,0 1 0,-1-1 0,1 1 0,0-1 0,-1 1 0,1-1 0,0 1 0,0 0 0,-1-1 0,1 1 0,0 0 0,0-1 0,-1 1 0,1 0 0,0 0 0,0 0 0,0 0 0,0 0 0,0 0 0,-1 0 0,1 0 0,0 0 0,0 0 0,0 0 0,1 1 0,0 0 0,0 1 0,0-1 0,0 0 0,-1 1 0,1 0 0,0-1 0,-1 1 0,1 0 0,-1 0 0,3 4 0,0 2 0,0 0 0,0 0 0,-1 1 0,5 15 0,5 22 0,-10-37 0,0 0 0,0 0 0,0 0 0,-1 0 0,-1 1 0,0-1 0,0 1 0,0 0 0,-2-1 0,0 13 0,-1-19 0,1-1 0,-1 1 0,0 0 0,1-1 0,-1 1 0,-1-1 0,1 0 0,0 1 0,0-1 0,-1 0 0,1 0 0,-1-1 0,0 1 0,1 0 0,-1-1 0,0 0 0,0 0 0,0 0 0,0 0 0,0 0 0,0 0 0,-1-1 0,1 0 0,0 1 0,0-1 0,0 0 0,-5-1 0,-7 0 0,1 0 0,0 0 0,-1-2 0,-22-6 0,-42-26-1,-2-2 68,74 35-210,1 0 0,-1 0 0,0 1 0,0-1 0,0 1-1,0 1 1,0-1 0,0 1 0,-11 2 0,0 2-6683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4:58.3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1 225 24575,'10'-1'0,"1"0"0,-1-1 0,1 0 0,18-7 0,29-5 0,259 8 0,-176 9 0,-133-4 0,-1 1 0,0 0 0,0 0 0,1 1 0,-1 0 0,0 0 0,0 1 0,0 0 0,0 0 0,0 1 0,12 6 0,-18-8 0,0 0 0,-1 0 0,1 0 0,-1 0 0,1 0 0,-1 0 0,1 1 0,-1-1 0,0 0 0,0 0 0,0 0 0,1 0 0,-1 1 0,0-1 0,0 0 0,-1 0 0,1 0 0,0 1 0,0-1 0,0 0 0,-1 0 0,1 0 0,-1 0 0,1 1 0,-1-1 0,1 0 0,-1 0 0,0 0 0,1 0 0,-1 0 0,0-1 0,0 1 0,0 0 0,-1 1 0,-37 37 0,31-33 0,-77 61 0,59-49 0,-43 39 0,132-75 0,-11 6 0,-42 8 0,7-1 0,0 0 0,0-2 0,-1 0 0,28-17 0,-39 21 0,-1-1 0,0 1 0,1-1 0,-1 0 0,-1-1 0,1 1 0,-1-1 0,1 1 0,-1-1 0,-1 0 0,1 0 0,-1 0 0,1-1 0,-2 1 0,1 0 0,-1-1 0,1 0 0,-1 1 0,0-9 0,-1 5 7,-1-1 0,0 1 0,0 0 0,-1 0 0,0 0 1,-1 0-1,0 1 0,0-1 0,-1 1 0,0 0 0,0 0 0,-1 0 0,0 0 0,0 1 0,-1-1 0,-10-8 0,5 4-172,0 1 0,-1 1 0,-1 0 0,0 0 0,0 1 0,-1 1 0,0 0 0,-24-9 0,17 11-6661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4:39.7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0 153 24575,'654'0'0,"-652"0"0,0 0 0,1 0 0,-1 0 0,0 0 0,0 0 0,1 1 0,-1-1 0,0 1 0,0-1 0,0 1 0,1 0 0,-1 0 0,2 1 0,-4 7 0,-15 7 0,-3-4 0,-1 0 0,0-2 0,-1 0 0,0-1 0,-24 7 0,0 2 0,30-10 0,17-4 0,0-4 0,-1 0 0,1 0 0,-1 0 0,1 0 0,0 0 0,-1-1 0,1 0 0,-1 1 0,0-1 0,4-1 0,54-25 0,-32 15 0,0-1 0,47-30 0,-72 41 0,0 0 0,0 0 0,-1 0 0,1-1 0,-1 1 0,1-1 0,-1 0 0,0 0 0,0 0 0,0 0 0,-1 0 0,1 0 0,-1 0 0,0-1 0,2-6 0,-3 8 0,1 0 0,-1 0 0,0-1 0,0 1 0,-1 0 0,1 0 0,0 0 0,-1 0 0,0-1 0,1 1 0,-1 0 0,0 0 0,0 0 0,0 0 0,0 0 0,0 0 0,-1 1 0,1-1 0,0 0 0,-1 1 0,0-1 0,1 1 0,-1-1 0,0 1 0,-3-2 0,-11-8 0,-2 2 0,0 0 0,0 1 0,0 1 0,-1 0 0,0 2 0,0 0 0,-33-4 0,25 2-1365,15 3-5461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4:41.2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0 106 24575,'121'9'0,"6"1"0,-90-10 0,1 2 0,50 8 0,-39-4 0,0-3 0,84-5 0,-33-1 0,-44 2 0,64 3 0,-120-2 0,1-1 0,0 1 0,-1 0 0,1 0 0,0 0 0,-1 0 0,1 0 0,0 0 0,-1 0 0,1 0 0,0 0 0,-1 0 0,1 1 0,0-1 0,-1 0 0,1 0 0,0 0 0,-1 1 0,1-1 0,-1 0 0,1 1 0,-1-1 0,1 1 0,0-1 0,-1 1 0,0-1 0,1 1 0,-1-1 0,1 1 0,-1-1 0,0 1 0,1-1 0,-1 1 0,1 1 0,-19 14 0,-39 8 0,62-24 0,2 0 0,1 0 0,-1-1 0,1 0 0,-1 0 0,15-4 0,-20 4 0,1 0 0,-1 0 0,1 0 0,-1 0 0,0 0 0,0 0 0,1-1 0,-1 1 0,0-1 0,0 0 0,0 0 0,-1 0 0,1 0 0,0 0 0,-1 0 0,1 0 0,-1 0 0,0-1 0,0 1 0,0 0 0,0-1 0,0 1 0,0-1 0,-1 1 0,1-1 0,-1 0 0,1 1 0,-1-5 0,-1 3 6,0-1 0,0 1 0,0-1 0,0 1 0,-1 0 0,1-1 0,-1 1 0,0 0 0,-1 0 0,1 0 0,-1 1 0,1-1 0,-1 0 0,0 1 0,-1 0 0,1 0 0,-1 0 0,1 0 0,-8-4 0,2 1-218,-1 0 0,0 0 0,-1 1-1,1 0 1,-1 1 0,-20-5 0,18 7-6614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4:50.3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24575,'5'2'0,"-1"0"0,1-1 0,0 2 0,-1-1 0,0 0 0,1 1 0,-1 0 0,0 0 0,4 4 0,6 4 0,348 216 0,-345-217 0,162 103 0,-152-94 0,-8-6 0,0 1 0,25 24 0,43 32 0,17 17 0,-104-87 0,0 1 0,0-1 0,0 0 0,0 0 0,0 1 0,0-1 0,1 0 0,-1 0 0,0 0 0,0 1 0,0-1 0,0 0 0,0 0 0,0 0 0,0 1 0,1-1 0,-1 0 0,0 0 0,0 0 0,0 0 0,0 0 0,1 1 0,-1-1 0,0 0 0,0 0 0,0 0 0,1 0 0,-1 0 0,0 0 0,0 0 0,0 0 0,1 0 0,-1 0 0,0 0 0,0 0 0,1 0 0,-1 0 0,0 0 0,0 0 0,0 0 0,1 0 0,-1 0 0,0 0 0,0 0 0,0 0 0,1 0 0,-1 0 0,0-1 0,0 1 0,0 0 0,1 0 0,-1 0 0,0-1 0,-4-14 0,-16-22 0,16 31 0,-96-112 0,144 164 0,-3 1 0,62 93 0,-103-140 0,1 1 0,0 0 0,-1-1 0,1 1 0,-1 0 0,1-1 0,-1 1 0,1 0 0,-1 0 0,0-1 0,1 1 0,-1 0 0,0 0 0,1 0 0,-1 0 0,0-1 0,0 1 0,0 0 0,0 0 0,0 0 0,0 0 0,0 0 0,0 0 0,0-1 0,0 1 0,-1 0 0,1 0 0,-1 1 0,0-2 0,0 1 0,0-1 0,0 0 0,-1 1 0,1-1 0,0 0 0,0 0 0,0 0 0,-1 0 0,1 0 0,0 0 0,0 0 0,-1-1 0,1 1 0,0 0 0,-2-2 0,-51-21 0,38 14-227,0 0-1,0 1 1,-1 1-1,0 1 1,-29-7-1,34 11-6598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4:54.0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355 6 24575,'-50'-2'0,"36"0"0,0 1 0,0 0 0,-1 1 0,1 1 0,0 1 0,-1 0 0,-23 6 0,33-5 0,-1-1 0,1 1 0,0 0 0,0 0 0,0 1 0,1 0 0,-1 0 0,1 0 0,0 0 0,0 1 0,0-1 0,1 1 0,-1 0 0,1 0 0,0 0 0,1 1 0,-1-1 0,1 1 0,-2 5 0,0 9 0,1 0 0,0 0 0,1 0 0,1 26 0,-1 12 0,-16 48 0,15-91 0,0 1 0,-2-1 0,-10 26 0,10-29 0,1 0 0,-1 0 0,2 1 0,0 0 0,0 0 0,-1 19 0,4 18 0,2 0 0,11 66 0,-10-88 0,-1 0 0,-2 40 0,-1-45 0,1 1 0,1 0 0,1 0 0,6 25 0,-3-16 0,-1 0 0,-2 0 0,-1 0 0,-4 45 0,1 5 0,0-52 0,-1 0 0,-10 45 0,7-46 0,1 1 0,-2 51 0,7-37 0,-1-17 0,1 0 0,2 1 0,8 43 0,-6-44 0,0 0 0,-2 0 0,-1 0 0,-4 41 0,0-30 0,5 51 0,7-33 0,-6-38 0,0 1 0,0 25 0,-3-3 0,-1-15 0,1 1 0,1-1 0,9 51 0,-6-56 0,-1 1 0,-1-1 0,-2 42 0,-1-42 0,1 0 0,1 1 0,1-1 0,5 22 0,-4-25 0,0-1 0,-1 1 0,-1 23 0,-1-22 0,1-1 0,7 38 0,7 2 0,-8-35 0,-1 1 0,-1 0 0,-1 0 0,2 39 0,-7-46 0,0 42 0,3-1 0,10 73 0,-7-95 0,-3 0 0,-1 0 0,-5 59 0,-16 6 0,4-27 0,3 1 0,5-43 0,3 0 0,0 0 0,3 0 0,1 59 0,2-90 0,0 1 0,-1-1 0,1 1 0,0 0 0,0-1 0,1 0 0,-1 1 0,0-1 0,1 0 0,0 0 0,-1 1 0,1-1 0,0-1 0,0 1 0,0 0 0,0 0 0,1-1 0,-1 1 0,0-1 0,1 0 0,-1 1 0,1-1 0,-1 0 0,1-1 0,-1 1 0,1 0 0,0-1 0,-1 1 0,4-1 0,13 2 0,-1 0 0,1-2 0,21-1 0,-19 0 0,278 1-1365,-283 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11.2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24575,'0'5'0,"0"8"0,0 1-8191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24.0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32 206 24575,'0'-18'0,"0"3"0,0 1 0,0-1 0,1 0 0,1 1 0,7-25 0,-8 35 0,1 0 0,0 0 0,0 0 0,0 1 0,0-1 0,1 0 0,-1 1 0,1 0 0,0-1 0,0 1 0,0 0 0,1 1 0,-1-1 0,1 0 0,-1 1 0,1 0 0,0 0 0,0 0 0,0 0 0,0 1 0,0 0 0,0 0 0,8-2 0,13 0 0,0 0 0,0 1 0,0 2 0,0 0 0,0 2 0,-1 0 0,30 8 0,-44-7 0,0 1 0,0 0 0,-1 1 0,0 0 0,0 1 0,0-1 0,0 2 0,-1-1 0,0 1 0,0 0 0,-1 1 0,0 0 0,0 0 0,-1 1 0,10 17 0,-12-20 0,-1 1 0,1 0 0,-2-1 0,1 1 0,-1 0 0,0 0 0,0 1 0,-1-1 0,0 0 0,0 1 0,0-1 0,-1 0 0,-1 1 0,1-1 0,-1 1 0,0-1 0,-1 0 0,1 0 0,-2 0 0,1 0 0,-1 0 0,0 0 0,-4 7 0,-5 1 0,-1-1 0,0 0 0,-1 0 0,0-2 0,-1 0 0,-33 20 0,-23 19 0,30-17 0,3-4 0,1 1 0,1 2 0,2 2 0,-39 51 0,62-73 0,-13 19 0,24-31 0,-1-1 0,1 1 0,0 0 0,-1-1 0,1 1 0,0 0 0,-1-1 0,1 1 0,0 0 0,0-1 0,0 1 0,0 0 0,0 0 0,0-1 0,0 1 0,0 0 0,0-1 0,0 1 0,0 0 0,0 0 0,0-1 0,1 1 0,-1 0 0,0-1 0,0 1 0,1 0 0,-1-1 0,1 1 0,-1-1 0,0 1 0,1 0 0,-1-1 0,1 1 0,-1-1 0,1 1 0,0-1 0,-1 0 0,1 1 0,-1-1 0,2 1 0,14 6 0,0-2 0,1 1 0,0-2 0,0 0 0,0-1 0,27 1 0,111-5 0,-72-1 0,-67 2-95,-4 1-3,0-1 0,0 0 1,0 0-1,0-1 0,0-1 1,0 0-1,-1 0 0,1-2 1,0 1-1,-1-1 0,0-1 1,20-11-1,-14 4-6728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25.2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1374 394 24575,'1'-11'0,"-1"1"0,-1-1 0,1 1 0,-2-1 0,1 1 0,-2-1 0,1 1 0,-1 0 0,-1 0 0,0 0 0,0 0 0,-1 1 0,0 0 0,-1 0 0,0 0 0,0 0 0,-1 1 0,0 0 0,0 1 0,-1-1 0,0 1 0,-15-9 0,-7-5 0,-2 2 0,-1 2 0,0 0 0,-1 2 0,-1 2 0,0 1 0,-50-9 0,24 8 0,0 4 0,-107-4 0,148 13 0,0 0 0,1 2 0,-1 0 0,-32 8 0,43-7 0,0 1 0,1-1 0,-1 2 0,1-1 0,0 1 0,1 0 0,-1 1 0,1 0 0,0 0 0,0 0 0,1 1 0,-8 10 0,-127 181 0,73-97 0,36-50 0,2 2 0,-25 64 0,36-66 0,2 0 0,-19 104 0,34-141 0,-5 20 0,2 0 0,2 0 0,1 1 0,2-1 0,1 1 0,9 53 0,-6-74 0,0 0 0,2 0 0,-1 0 0,2-1 0,0 0 0,0 0 0,1-1 0,1 0 0,0 0 0,0-1 0,1 0 0,20 16 0,13 8 0,95 58 0,-113-77 0,8 2 0,-1-2 0,2-1 0,0-2 0,40 10 0,89 11 0,-122-28 0,-1 0 0,1-3 0,0-2 0,78-7 0,-108 5 0,1-1 0,0 0 0,-1-1 0,1-1 0,-1 0 0,0 0 0,0-1 0,-1 0 0,1-1 0,-1-1 0,10-7 0,7-9 0,-1-1 0,31-38 0,-23 24 0,-16 14 0,-2 0 0,0-1 0,-2 0 0,-1-1 0,-1-1 0,-1 0 0,11-45 0,-18 59 0,6-18 0,-1-2 0,-1 1 0,-2-1 0,-2 0 0,2-54 0,-11 59 0,-1-1 0,-1 2 0,-1-1 0,-2 1 0,-15-31 0,-1-6 0,5 5 0,14 34 0,-2 1 0,-1 0 0,0 0 0,-2 1 0,-22-33 0,23 41-273,0 0 0,2 0 0,-1-1 0,-9-25 0,12 20-6553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1:42:04.0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24575,'14'1'0,"-1"-1"0,1 2 0,-1 0 0,1 0 0,-1 2 0,0-1 0,0 2 0,-1-1 0,1 2 0,16 9 0,-22-11 0,-1 1 0,0-1 0,0 1 0,0 0 0,0 1 0,-1-1 0,1 1 0,-1 0 0,-1 0 0,1 1 0,-1-1 0,-1 1 0,1 0 0,-1 0 0,0 1 0,-1-1 0,1 0 0,-1 1 0,1 10 0,-2-4 14,0 0-1,0 0 0,-1 0 0,-1 1 1,-1-1-1,0 0 0,0 0 1,-6 16-1,4-20-137,0 0 0,-1-1 1,0 0-1,0 0 0,-1 0 0,0 0 1,-1-1-1,0 0 0,0-1 0,0 1 1,-16 10-1,6-5-6702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46.1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559 3 24575,'-116'-2'0,"-127"5"0,232-2 0,0 1 0,0 0 0,1 0 0,-1 1 0,1 1 0,-1 0 0,1 0 0,0 1 0,1 0 0,-16 11 0,19-11 0,1-1 0,-1 1 0,1 0 0,1 0 0,-1 1 0,1 0 0,-1 0 0,2 0 0,-1 0 0,1 0 0,0 1 0,0-1 0,1 1 0,0 0 0,0 0 0,0 0 0,0 7 0,-3 76 0,8 100 0,0-45 0,-3 408 0,1-533 0,1 0 0,1 0 0,0-1 0,2 1 0,0-1 0,1 0 0,14 28 0,-3-12 0,2 0 0,42 58 0,-57-89 0,0 1 0,0-1 0,0-1 0,1 1 0,0-1 0,-1 0 0,1 0 0,0 0 0,0 0 0,1-1 0,7 3 0,66 14 0,-60-15 0,36 3-3,-1-1-1,1-4 1,80-5-1,-21 0-1347,-86 3-5475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27.4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0 135 24575,'1'-3'0,"0"0"0,0 0 0,0 0 0,0 1 0,0-1 0,1 0 0,-1 1 0,1-1 0,-1 1 0,1 0 0,0-1 0,0 1 0,0 0 0,0 0 0,1 0 0,-1 1 0,4-4 0,46-25 0,-30 18 0,0 2 0,1 0 0,36-9 0,-50 16 0,0 1 0,0 1 0,-1 0 0,1 0 0,0 1 0,0 0 0,0 1 0,0-1 0,0 2 0,-1-1 0,1 1 0,0 1 0,10 4 0,-15-5 0,0 0 0,-1 1 0,1-1 0,-1 1 0,1 0 0,-1 0 0,0 0 0,0 0 0,-1 1 0,1-1 0,-1 1 0,1 0 0,-1 0 0,0 0 0,-1 0 0,1 0 0,-1 0 0,1 0 0,-1 0 0,-1 1 0,1-1 0,-1 0 0,1 1 0,-1-1 0,0 0 0,-1 1 0,-1 7 0,2-4 0,-2 0 0,1-1 0,-1 0 0,0 1 0,-1-1 0,0 0 0,0 0 0,0 0 0,-1 0 0,0-1 0,0 0 0,-1 1 0,1-2 0,-2 1 0,-7 7 0,-122 69 0,140-80 0,1-1 0,-1 1 0,0-1 0,1 0 0,0-1 0,-1 1 0,9-1 0,3-1 0,-1 1 0,0 1 0,0 1 0,1 0 0,23 7 0,-36-7 0,1-1 0,-1 1 0,1 0 0,-1 0 0,0 1 0,1-1 0,-1 1 0,0 0 0,-1 0 0,1 1 0,-1-1 0,1 1 0,-1-1 0,0 1 0,0 0 0,-1 0 0,1 1 0,-1-1 0,0 0 0,0 1 0,0-1 0,-1 1 0,2 5 0,-2-3 0,0-1 0,0 0 0,0 1 0,-1-1 0,0 0 0,0 1 0,-1-1 0,0 0 0,0 1 0,0-1 0,-1 0 0,0 0 0,0 0 0,-1 0 0,1 0 0,-1-1 0,0 1 0,-1-1 0,0 0 0,-5 7 0,3-6 0,0 0 0,-1 0 0,0-1 0,0 0 0,0-1 0,-1 1 0,1-1 0,-1 0 0,0-1 0,0 0 0,0-1 0,0 1 0,-1-1 0,-15 1 0,6-1 0,0 0 0,1-1 0,-1-1 0,0-1 0,0-1 0,-30-6 0,47 8-54,-1-1-1,1 1 0,0 0 1,0-1-1,0 1 1,0-1-1,0 0 0,0 1 1,0-1-1,0 0 1,0 0-1,0 1 0,0-1 1,0 0-1,1 0 0,-1 0 1,0 0-1,1 0 1,-1 0-1,0 0 0,1 0 1,-1-1-1,1 1 1,-1-1-1,0-11-6771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28.5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653 133 24575,'-7'-1'0,"-1"0"0,1 0 0,0-1 0,0 0 0,-10-4 0,-24-6 0,-5 6 0,-58-1 0,84 7 0,0 0 0,0 2 0,0 0 0,0 2 0,-28 7 0,31-5 0,0 1 0,0 1 0,0 0 0,1 1 0,1 1 0,0 1 0,0 0 0,1 0 0,-24 26 0,30-27 0,-1 0 0,1 1 0,1 0 0,0 1 0,0 0 0,1 0 0,1 0 0,0 1 0,1 0 0,0 0 0,1 0 0,0 0 0,-1 27 0,4 207 0,2-102 0,-1-129 0,0 0 0,1-1 0,1 1 0,1 0 0,0-1 0,1 0 0,0 0 0,2 0 0,-1-1 0,2 0 0,0 0 0,0-1 0,1 0 0,1-1 0,0 1 0,1-2 0,1 0 0,-1 0 0,27 17 0,34 19 0,3-4 0,1-3 0,94 35 0,-138-65 0,64 9 0,-17-5 0,-66-12 0,-1 0 0,1 0 0,0-1 0,0-1 0,0 0 0,0-1 0,0-1 0,0 0 0,0 0 0,-1-1 0,20-8 0,-14 4 0,-1-2 0,0 1 0,-1-2 0,0 0 0,0-2 0,-1 1 0,18-20 0,4-1 0,-27 24 0,-1 0 0,0 0 0,-1 0 0,0-1 0,0-1 0,-1 1 0,8-15 0,-7 8 0,-1-1 0,-1 0 0,0 0 0,-1 0 0,-1-1 0,-1 0 0,2-21 0,-5-129 0,-2 81 0,0 63 0,-1 0 0,-1 0 0,-1 1 0,-1 0 0,-11-28 0,-10-42 0,18 63 0,-1 1 0,-1 0 0,-27-49 0,18 39 0,15 29 0,-1 1 0,0 0 0,-1 0 0,0 1 0,0 0 0,-1 0 0,-16-13 0,-68-41 0,79 54 0,-12-6-151,0 0-1,-1 1 0,0 2 0,-1 1 1,-1 1-1,1 1 0,-1 2 1,-52-6-1,54 11-6674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51.5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623 0 24575,'-12'1'0,"-1"0"0,1 0 0,0 1 0,0 1 0,0 0 0,0 1 0,1 0 0,-1 0 0,1 2 0,0-1 0,1 1 0,-17 12 0,-5 8 0,2 0 0,-41 47 0,20-19 0,34-35 0,-27 40 0,8-11 0,36-47 0,-1-1 0,0 1 0,1-1 0,-1 1 0,0-1 0,1 1 0,-1 0 0,1-1 0,-1 1 0,1 0 0,-1 0 0,1-1 0,0 1 0,-1 0 0,1 0 0,0 0 0,0 0 0,-1-1 0,1 1 0,0 0 0,0 0 0,0 0 0,0 0 0,0 1 0,19-4 0,38-24 0,-50 23 0,28-15 0,-34 17 0,-3 2 0,-21 9 0,-18 13 0,23-13 0,0 0 0,-1-1 0,-24 8 0,40-16 0,-1 1 0,0-1 0,1 0 0,-1-1 0,0 1 0,0-1 0,0 1 0,0-1 0,1 0 0,-1-1 0,0 1 0,0-1 0,0 1 0,0-1 0,1 0 0,-1-1 0,0 1 0,1-1 0,-1 1 0,1-1 0,0 0 0,-6-5 0,5 2-68,1 0 0,0 0-1,-1-1 1,2 1 0,-1-1 0,1 0-1,0 0 1,0 0 0,0 0 0,1 0-1,0 0 1,0 0 0,1 0 0,0-1-1,0 1 1,0 0 0,1 0-1,0 0 1,2-11 0,5-5-6758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53.3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1070 1 24575,'-5'1'0,"0"1"0,0 1 0,0-1 0,1 1 0,-1 0 0,1 0 0,-1 0 0,1 1 0,0-1 0,0 1 0,1 0 0,-5 5 0,-2 2 0,-27 24 0,-26 26 0,-80 61 0,89-85 0,27-19 0,-44 37 0,59-44 0,-1-1 0,0-1 0,-1 0 0,0-1 0,0 0 0,-1-1 0,-20 6 0,-115 28 0,101-30 0,-3-3 0,44-8 0,0 0 0,0 1 0,0 0 0,0 1 0,0 0 0,0 0 0,0 1 0,0 0 0,1 0 0,-1 0 0,-8 7 0,15-10 0,0 1 0,1-1 0,-1 1 0,1-1 0,-1 1 0,1-1 0,-1 1 0,1-1 0,-1 1 0,1-1 0,0 1 0,-1 0 0,1-1 0,0 1 0,0 0 0,-1-1 0,1 1 0,0 0 0,0-1 0,0 1 0,0 0 0,0 0 0,0-1 0,0 1 0,0 0 0,0 0 0,0-1 0,0 1 0,0 0 0,1 0 0,18 17 0,31 2 0,55 13 0,-220-96 0,-3 12 0,115 51 0,0-1 0,-1 0 0,2 0 0,-1-1 0,0 1 0,0 0 0,0-1 0,1 0 0,-1 0 0,0 1 0,1-1 0,0-1 0,-1 1 0,1 0 0,0-1 0,0 1 0,1-1 0,-4-4 0,4 4 0,1 0 0,-1 1 0,1-1 0,0 0 0,0 1 0,0-1 0,0 0 0,0 0 0,0 1 0,1-1 0,-1 0 0,1 1 0,0-1 0,0 1 0,0-1 0,0 1 0,2-4 0,3-4 0,1 1 0,0-1 0,0 1 0,1 1 0,0-1 0,1 1 0,-1 1 0,16-11 0,74-56-168,-72 52-1029,-11 10-5629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55.7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484 969 24575,'-2'-24'0,"-1"0"0,-1 0 0,-1 1 0,-2 0 0,-13-37 0,0 3 0,-45-131 0,29 53 0,28 105 0,-1 0 0,-2 1 0,0 0 0,-2 0 0,-1 2 0,-31-46 0,38 61 0,1 2 0,0 0 0,-1 0 0,0 0 0,0 1 0,-1 0 0,0 0 0,0 1 0,-1 0 0,0 0 0,-15-8 0,22 15 0,1 0 0,-1 1 0,0-1 0,0 1 0,1 0 0,-1-1 0,0 1 0,0 0 0,0 0 0,0 0 0,1 0 0,-1 0 0,0 1 0,0-1 0,0 0 0,1 1 0,-1 0 0,0-1 0,0 1 0,1 0 0,-1 0 0,1 0 0,-1 0 0,1 0 0,-1 0 0,1 0 0,0 0 0,-1 1 0,1-1 0,0 1 0,0-1 0,0 1 0,0-1 0,0 1 0,0-1 0,0 1 0,1 0 0,-1 0 0,0 2 0,-3 6 0,0 1 0,1-1 0,0 1 0,1 0 0,-1 13 0,2 57 0,2-64 0,-1 1 0,0-1 0,-1 0 0,-1 1 0,-8 32 0,4-38 0,1-12 0,4-1 0,1 0 0,-1-1 0,1 1 0,0 0 0,-1-1 0,1 1 0,0-1 0,0 1 0,0 0 0,0-1 0,0 1 0,0 0 0,1-1 0,0-1 0,8-44 0,-1 0 0,-3 0 0,-1-83 0,-4 124 0,0 0 0,0 0 0,1 0 0,0 0 0,0 0 0,0 0 0,0 0 0,1 1 0,4-10 0,-5 14 0,0-1 0,0 0 0,1 1 0,-1 0 0,1-1 0,-1 1 0,1 0 0,-1 0 0,1 0 0,-1 0 0,1 0 0,0 0 0,0 0 0,-1 0 0,1 1 0,0-1 0,0 1 0,0-1 0,0 1 0,0 0 0,0 0 0,0 0 0,0 0 0,0 0 0,0 0 0,-1 0 0,1 1 0,0-1 0,0 1 0,0-1 0,0 1 0,3 2 0,10 3 22,0 1 0,0 1-1,-1 1 1,20 14 0,-22-14-233,0 0 1,0-2-1,1 1 1,-1-2-1,2 1 1,13 3-1,-5-4-6615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57.5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900 1701 24575,'-2'-37'0,"-1"0"0,-13-52 0,4 23 0,5 37 0,-1 1 0,-2 0 0,0 0 0,-27-47 0,-10-30 0,-2-2 0,30 68 0,-17-49 0,4-13 0,-60-162 0,77 229 0,-1 2 0,-1 0 0,-2 0 0,-1 2 0,-1 0 0,-2 2 0,-45-44 0,45 52 0,0 2 0,-2 1 0,0 0 0,-1 2 0,-1 1 0,-48-17 0,74 30 0,1 1 0,-1-1 0,0 1 0,0-1 0,0 1 0,1 0 0,-1-1 0,0 1 0,0 0 0,0 0 0,0-1 0,1 1 0,-1 0 0,0 0 0,0 0 0,0 0 0,0 0 0,0 0 0,0 1 0,1-1 0,-1 0 0,0 0 0,0 1 0,0-1 0,0 0 0,1 1 0,-1-1 0,0 1 0,-1 0 0,2 0 0,0 1 0,-1-1 0,1 1 0,0-1 0,0 0 0,0 1 0,0-1 0,1 1 0,-1-1 0,0 0 0,0 1 0,1-1 0,-1 0 0,1 1 0,-1-1 0,2 1 0,30 52 0,-21-37 0,-1 1 0,-1 0 0,-1 0 0,0 1 0,-2 0 0,0 0 0,-1 1 0,4 32 0,-5-10 0,-4-41 0,0-1 0,0 0 0,0 0 0,0 0 0,0 0 0,0 0 0,0 0 0,0 1 0,0-1 0,0 0 0,0 0 0,0 0 0,0 0 0,0 0 0,0 0 0,0 0 0,-1 1 0,1-1 0,0 0 0,0 0 0,0 0 0,0 0 0,0 0 0,0 0 0,0 0 0,0 0 0,0 0 0,0 1 0,-1-1 0,1 0 0,0 0 0,0 0 0,0 0 0,0 0 0,0 0 0,0 0 0,0 0 0,-1 0 0,1 0 0,0 0 0,0 0 0,0 0 0,0 0 0,0 0 0,0 0 0,-1 0 0,1 0 0,0 0 0,0 0 0,0 0 0,0 0 0,0 0 0,0 0 0,0 0 0,-1-1 0,1 1 0,0 0 0,0 0 0,0 0 0,0 0 0,0 0 0,0 0 0,0 0 0,0 0 0,0 0 0,0-1 0,-1 1 0,-12-22 0,-74-188 0,19 42 0,67 166 0,0 1 0,0-1 0,0 0 0,0 0 0,0 0 0,1 0 0,-1 0 0,1 0 0,-1 0 0,1 0 0,0 0 0,0 0 0,-1 0 0,1 0 0,1 0 0,-1 0 0,0 0 0,0 0 0,1 0 0,-1 0 0,1 0 0,0 0 0,0 1 0,-1-1 0,1 0 0,0 0 0,1 1 0,-1-1 0,0 0 0,0 1 0,1-1 0,-1 1 0,1-1 0,-1 1 0,1 0 0,0 0 0,-1 0 0,1 0 0,0 0 0,0 0 0,0 0 0,0 1 0,0-1 0,-1 0 0,1 1 0,4-1 0,12-2 0,-1 1 0,1 1 0,0 1 0,26 2 0,-22-1 0,34-1-48,-34-2-215,0 2-1,1 1 1,-1 1-1,26 6 1,-27-1-6563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35.4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34 24575,'115'2'0,"129"-5"0,-166-12 0,-58 10 0,0 0 0,26-1 0,114 4-1365,-132 2-5461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36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0 161 24575,'48'0'0,"-28"-2"0,-1 1 0,1 1 0,0 1 0,0 1 0,-1 0 0,1 2 0,-1 0 0,32 12 0,-70-10 0,-13-4 0,9-5 0,1-1 0,-27-8 0,40 10 0,0-1 0,0 0 0,1 0 0,-1-1 0,1-1 0,0 1 0,1-1 0,-11-8 0,17 12 0,0 0 0,-1 0 0,1-1 0,0 1 0,-1 0 0,1-1 0,0 1 0,0-1 0,0 0 0,1 1 0,-1-1 0,0 0 0,0 1 0,1-1 0,-1 0 0,1 0 0,0 0 0,-1 1 0,1-1 0,0 0 0,0 0 0,0 0 0,1-2 0,0 2 0,0-1 0,0 1 0,0 0 0,1-1 0,-1 1 0,1 0 0,-1 0 0,1 0 0,0 0 0,0 1 0,0-1 0,0 0 0,0 1 0,4-3 0,3-1 0,0 0 0,1 1 0,-1 0 0,1 1 0,0 0 0,0 1 0,14-3 0,115-21-1365,-114 23-5461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8:45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552 1 24575,'11'0'0,"-1"1"0,0 1 0,0 0 0,0 0 0,0 1 0,0 0 0,-1 1 0,0 0 0,1 1 0,-1 0 0,-1 0 0,1 1 0,-1 0 0,0 0 0,0 1 0,8 9 0,-1 1 0,0 0 0,-1 2 0,0-1 0,-2 2 0,0 0 0,10 26 0,-16-31 0,-1 0 0,0 0 0,-1 0 0,-1 1 0,-1-1 0,1 18 0,-4 99 0,-1-67 0,2-57 0,0-1 0,-1 1 0,0-1 0,0 1 0,0-1 0,-1 1 0,0-1 0,-1 0 0,0 0 0,0 0 0,0 0 0,-1-1 0,0 1 0,-7 8 0,3-6 0,-1-1 0,0 0 0,-1-1 0,0 0 0,0 0 0,0-1 0,-1-1 0,-15 7 0,11-5 0,-1 0 0,-1 0 0,1-2 0,-1 0 0,0-1 0,0-1 0,-21 1 0,5 0 0,-43 8 0,45-6 0,-57 4 0,62-10 0,-1-1 0,1-1 0,0-1 0,0-1 0,0-2 0,0 0 0,-40-17 0,16 8-1365,26 11-5461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1:42:05.2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1 24575,'0'6'0,"-5"2"0,-3 6 0,0 6 0,2 6 0,2 4 0,1 4 0,8-5 0,2 0 0,7-6 0,6-7 0,0-6-8191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8:46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1057 67 24575,'-37'-2'0,"1"-1"0,-38-9 0,36 5 0,-70-4 0,71 9 0,-61-11 0,60 6 0,-51-2 0,84 9 0,-185 1 0,164 2 0,1 0 0,-1 1 0,1 2 0,0 0 0,-31 14 0,-49 9-1365,86-20-5461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40.5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1 754 24575,'0'-2'0,"1"0"0,-1 0 0,1 0 0,-1 0 0,1 0 0,0 0 0,0 0 0,0 0 0,0 0 0,0 0 0,0 0 0,1 0 0,-1 1 0,1-1 0,-1 1 0,1-1 0,2-1 0,37-25 0,-21 15 0,14-12 0,-1-1 0,-2-2 0,-1-1 0,-1-1 0,-1-2 0,32-49 0,-34 46 0,1 1 0,2 1 0,1 1 0,34-27 0,61-66 0,-62 36-1365,-50 69-5461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41.3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290 40 24575,'0'37'0,"-1"0"0,-2 0 0,-13 60 0,6-51 0,7-25 0,-2 1 0,0-1 0,-2 0 0,-12 27 0,8-34 0,8-25 0,7-25 0,41-124 0,-24 94 0,-16 54 0,0 0 0,-1-1 0,0 1 0,-1-1 0,-1 0 0,0 1 0,0-23 0,-2 33 0,-1 0 0,1 0 0,-1 0 0,0 0 0,0 0 0,0 0 0,0 0 0,0 0 0,0 0 0,-1 0 0,1 0 0,-1 1 0,1-1 0,-1 1 0,1-1 0,-1 1 0,0 0 0,0-1 0,0 1 0,0 0 0,0 0 0,0 0 0,0 1 0,0-1 0,0 0 0,0 1 0,0-1 0,-1 1 0,-1 0 0,-11-2 0,1 1 0,-1 0 0,-18 2 0,19 0 0,-15-1-110,21-1 20,-1 0 1,1 1-1,0 0 0,-1 1 1,1-1-1,0 2 0,0-1 1,0 1-1,0 0 0,0 1 1,0 0-1,1 0 1,-9 5-1,2 7-6736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42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0 374 24575,'16'-1'0,"-1"0"0,0-1 0,0 0 0,0-1 0,0-1 0,-1-1 0,15-5 0,11-9 0,40-25 0,-8 4 0,-126 70 0,-67 27 0,118-56 0,0 0 0,1 0 0,-1 0 0,1-1 0,-1 1 0,0-1 0,0 0 0,1 1 0,-1-1 0,0 0 0,0 0 0,0-1 0,1 1 0,-1-1 0,0 1 0,1-1 0,-1 0 0,0 0 0,1 0 0,-1 0 0,1-1 0,-3-1 0,2 1 0,1-1 0,0 0 0,0 0 0,0 0 0,0 0 0,0 0 0,1 0 0,-1 0 0,1-1 0,0 1 0,0 0 0,0-1 0,1 1 0,-1-1 0,1-3 0,-1-7 0,1 0 0,1 0 0,0 1 0,1-1 0,0 0 0,1 1 0,9-26 0,39-77-1365,-41 98-5461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8:50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 24575,'94'-1'0,"105"3"0,-110 14 0,-66-10 0,1-2 0,37 3 0,517-5 0,-277-4 0,-255-1 0,-1-2 0,1-2 0,54-16 0,21-4 0,-69 18 0,-3 0 0,0 1 0,62 0 0,-72 6 0,69-13 0,-69 8 0,67-2 0,-4 7 0,187 6 0,-210 12 0,-59-11 0,0-1 0,25 3 0,21 0 0,74 18 0,-86-13 0,0-3 0,86 4 0,-14-16 0,107 5 0,-155 14 0,-58-11 0,0-1 0,26 3 0,392-4 0,-225-5 0,243 2 0,-428-3 0,1 0 0,-1-2 0,0-1 0,47-17 0,-5 2 0,-37 12-119,-6 1-192,0 2-1,0 0 1,55-3-1,-55 8-6514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8:52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24575,'10'1'0,"0"0"0,0 1 0,0 0 0,0 1 0,11 3 0,38 9 0,50-8 0,120-8 0,-77-2 0,2291 3 0,-2426 1 13,1 1-1,-1 1 0,25 7 0,0-1-1426,-18-5-5412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20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1 510 24575,'2'-30'0,"2"1"0,1-1 0,1 1 0,1 0 0,18-45 0,-13 44 0,-2-1 0,-2 0 0,-1-1 0,6-49 0,-13-3 0,1 113 0,-2-4 0,2 0 0,1 0 0,1-1 0,10 43 0,19 19 0,-17-49 0,15 61 0,4 62 0,-30-139-455,1 0 0,11 29 0,-13-40-6371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21.3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755 233 24575,'-1'-5'0,"-2"0"0,1 0 0,0 0 0,-1 0 0,0 1 0,0-1 0,0 1 0,-1 0 0,1 0 0,-1 0 0,0 0 0,-5-3 0,-2-3 0,-10-13 0,-1 1 0,-2 1 0,0 1 0,-30-19 0,45 34 0,0 0 0,0 0 0,-1 1 0,1 0 0,-1 1 0,1 0 0,-1 1 0,0 0 0,0 0 0,-1 1 0,1 0 0,0 1 0,0 0 0,0 1 0,0 0 0,-18 5 0,12-1 0,1 0 0,-1 1 0,1 1 0,1 1 0,0 0 0,0 1 0,0 0 0,-14 14 0,5-2 0,2 0 0,0 1 0,-28 41 0,34-39 0,1 0 0,1 1 0,1 1 0,1 0 0,1 1 0,2 0 0,1 0 0,-7 49 0,10-16 0,2 1 0,8 75 0,-5-126 0,2 0 0,0 0 0,0 0 0,1-1 0,0 1 0,0-1 0,1 0 0,0-1 0,1 1 0,0-1 0,0 0 0,1 0 0,0-1 0,8 7 0,8 6 0,0-1 0,1-1 0,40 22 0,-33-25 0,0-1 0,1-1 0,0-1 0,0-2 0,60 10 0,-52-15 0,0-2 0,1-2 0,59-6 0,-92 5 0,0-1 0,-1-1 0,1 1 0,0-1 0,-1-1 0,1 1 0,-1-1 0,0-1 0,0 1 0,0-1 0,0 0 0,-1-1 0,0 0 0,10-9 0,-9 6 0,0 0 0,0-1 0,-1-1 0,-1 1 0,1-1 0,-2 1 0,1-2 0,-1 1 0,4-15 0,0-17 0,-2 1 0,-2-1 0,-1 0 0,-4-58 0,1 72 0,-1 10 0,0 0 0,0 0 0,-2 0 0,0 0 0,-1 0 0,-1 1 0,-1-1 0,0 1 0,-2 0 0,1 1 0,-2 0 0,0 0 0,-21-26 0,14 20 0,1-1 0,1 0 0,1-1 0,-11-32 0,11 26 0,-1 1 0,-22-34 0,32 58-65,-1 1 0,1-1 0,0 1 0,-1 0 0,0 1 0,0-1 0,0 1 0,0 0 0,-1 0 0,1 1 0,-1 0 0,0-1 0,0 2 0,1-1 0,-1 1 0,0 0 0,0 0 0,-1 1 0,1-1 0,-7 2 0,-14-2-6761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8:56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14194 1 24575,'46'3'0,"-1"3"0,1 1 0,-2 2 0,1 3 0,59 23 0,24 5 0,-120-39 0,1 1 0,-1 1 0,0 0 0,1 0 0,-1 0 0,-1 1 0,1 1 0,-1-1 0,1 1 0,-1 0 0,-1 1 0,1-1 0,-1 1 0,0 1 0,0-1 0,0 1 0,-1 0 0,0 0 0,-1 1 0,0-1 0,0 1 0,0 0 0,-1 0 0,4 17 0,2 7 0,-1 0 0,-1 0 0,-2 1 0,2 62 0,-9 363 0,4-433 0,0-1 0,11 43 0,-8-40 0,0 0 0,1 30 0,-5-21 0,-4 286 0,3-316 0,-1 0 0,-1 0 0,1 0 0,-1-1 0,0 1 0,0 0 0,-1-1 0,0 1 0,0-1 0,0 0 0,0 0 0,-1 0 0,0 0 0,0-1 0,0 0 0,0 1 0,-1-1 0,0-1 0,0 1 0,-6 3 0,-11 4 0,0 0 0,0-2 0,-42 13 0,18-7 0,26-9 0,0-1 0,0-1 0,0 0 0,-37 1 0,-88-7 0,55-1 0,-1083 3 0,1149 1 0,-1 2 0,-42 9 0,40-6 0,0-1 0,-30 0 0,-652-3 0,343-4 0,-90 2 0,431-2 0,0 0 0,-42-11 0,40 8 0,0 0 0,-29-1 0,-653 4 0,342 5 0,-5169-3 0,5505-2 0,-1-1 0,-39-9 0,36 5 0,-56-3 0,67 9 0,-14 1 0,0-3 0,-70-12 0,54 7 0,0 1 0,0 4 0,-107 6 0,41 0 0,-401-3 0,489-2 0,1-1 0,-41-9 0,38 5 0,-58-3 0,63 7 0,-54-10 0,54 7 0,-57-4 0,-296 9 0,177 2 0,172 1 0,1 1 0,-38 9 0,34-6 0,-54 4 0,55-9 0,0 1 0,0 2 0,-35 9 0,21-5 0,-1-2 0,0-3 0,0-1 0,-54-6 0,-3 1 0,-6 1 0,-132 5 0,157 13 0,64-11 0,-1 0 0,-34 1 0,-302-5 89,169-2-1543,164 1-5372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9:07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24575,'39'0'0,"0"-1"0,-1-3 0,54-10 0,-58 8 0,0 2 0,1 1 0,37 3 0,-37 0 0,0-1 0,68-11 0,-61 5 0,74-4 0,-47 7 0,19-11 0,-63 9 0,1 2 0,30-2 0,393 5 0,-213 3 0,-211-1 0,0 2 0,42 9 0,-41-6 0,1-1 0,30 1 0,-12-2 31,-1 2 1,0 2-1,74 23 0,-73-17-403,0-3-1,1-1 1,55 4-1,-73-13-6453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1:42:06.4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0 24575,'2'0'0,"-1"1"0,0-1 0,1 1 0,-1-1 0,0 1 0,0 0 0,0-1 0,0 1 0,0 0 0,1 0 0,-1 0 0,-1 0 0,1 0 0,0 0 0,0 0 0,0 0 0,0 0 0,-1 0 0,1 0 0,0 0 0,-1 1 0,1-1 0,-1 0 0,0 1 0,1 0 0,11 46 0,-7-26 0,2-1 0,-1 0 0,-1 0 0,0 1 0,2 42 0,-7-51 0,0-1 0,-1 1 0,-1-1 0,1 1 0,-2-1 0,0 0 0,0 0 0,-1 0 0,-1 0 0,-6 12 0,2-7 0,6-11 0,1 0 0,-1 0 0,-1 0 0,1-1 0,-1 1 0,0-1 0,0 0 0,-1 0 0,0 0 0,1 0 0,-1-1 0,-1 0 0,1 0 0,-9 5 0,-9 3-1365,4-1-5461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9:09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24575,'116'-2'0,"127"5"0,-155 12 0,-64-9 0,1-2 0,33 2 0,-26-3 0,0 1 0,34 9 0,0 0 0,-1 1 0,-43-8 0,0-1 0,32 2 0,-23-4 0,46 11 0,-48-8 0,-1-1 0,34 1 0,-25-5 0,0 1 0,65 14 0,-73-11 0,-1-2 0,0-1 0,31-1 0,-33-2 0,-1 2 0,1 1 0,-1 1 0,30 7 0,-31-4-455,0-1 0,38 3 0,-35-7-6371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7:00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36:10.3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394 72 24575,'-5'-3'0,"1"-1"0,0 1 0,-1 0 0,1 1 0,-1-1 0,0 1 0,0 0 0,-9-2 0,-43-7 0,-18 6 0,66 5 0,0 1 0,-1 0 0,1 0 0,0 1 0,-18 5 0,19-3 0,1-1 0,-1 1 0,1 1 0,-1 0 0,1 0 0,0 0 0,1 1 0,-1 0 0,1 0 0,0 1 0,1 0 0,0 0 0,0 0 0,0 1 0,0 0 0,1 0 0,1 0 0,-1 0 0,1 1 0,1 0 0,-1-1 0,1 1 0,1 0 0,-1 12 0,-10 93 0,12-99 0,1 1 0,0-1 0,1 1 0,0-1 0,1 0 0,1 0 0,0 0 0,1 0 0,1-1 0,0 0 0,1 0 0,0 0 0,1-1 0,0 0 0,1-1 0,0 0 0,1-1 0,0 0 0,1 0 0,0-1 0,25 17 0,-24-19 0,1 0 0,0-1 0,0 0 0,1-1 0,-1 0 0,24 5 0,-20-7 0,0-1 0,1 0 0,-1-1 0,23-1 0,-36-1 0,1-1 0,0 0 0,-1 1 0,1-2 0,-1 1 0,1 0 0,-1-1 0,0 0 0,1 0 0,-1 0 0,0-1 0,0 0 0,-1 1 0,1-1 0,0-1 0,-1 1 0,0-1 0,0 1 0,0-1 0,0 0 0,3-5 0,2-8 0,0 0 0,-2 0 0,1-1 0,-2 0 0,0 0 0,4-34 0,-6 21 0,-1 0 0,-1 0 0,-4-43 0,-1 45 0,-13-49 0,3 20 0,13 49 0,-2 0 0,1 0 0,-1 0 0,0 0 0,-1 1 0,0 0 0,0-1 0,-1 2 0,0-1 0,0 0 0,-1 1 0,0 0 0,0 1 0,0-1 0,-1 1 0,0 0 0,0 1 0,0 0 0,-1 0 0,0 1 0,-9-5 0,2 1-1365,8 4-5461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36:11.1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0 139 24575,'3'0'0,"-1"-1"0,1 1 0,-1-1 0,1 1 0,-1-1 0,0 0 0,1 0 0,-1 0 0,0-1 0,0 1 0,0 0 0,0-1 0,3-2 0,26-29 0,-8 8 0,35-38 0,-58 63 0,0 0 0,0 0 0,0 0 0,0 0 0,0-1 0,0 1 0,0 0 0,0 0 0,1 0 0,-1 0 0,0 0 0,0 0 0,0 0 0,0 0 0,0-1 0,0 1 0,1 0 0,-1 0 0,0 0 0,0 0 0,0 0 0,0 0 0,0 0 0,1 0 0,-1 0 0,0 0 0,0 0 0,0 0 0,0 0 0,1 0 0,-1 0 0,0 0 0,0 0 0,0 0 0,0 0 0,0 0 0,0 0 0,1 1 0,-1-1 0,0 0 0,0 0 0,0 0 0,0 0 0,0 0 0,0 0 0,1 0 0,-1 1 0,0-1 0,0 0 0,3 12 0,-3 19 0,0-28 0,0 60 0,-1 41 0,-8-63-1365,7-32-5461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36:14.1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24575,'6'1'0,"0"0"0,-1 0 0,1 0 0,-1 1 0,1 0 0,-1 0 0,0 1 0,0 0 0,8 5 0,-3-2 0,-1 1 0,-1 0 0,1 1 0,8 9 0,0 6 0,-15-17 0,1-2 0,1 1 0,-1 0 0,1-1 0,0 1 0,0-1 0,0 0 0,0-1 0,6 5 0,-9-8 0,-1 0 0,0-1 0,1 1 0,-1 0 0,0-1 0,1 1 0,-1 0 0,0-1 0,1 1 0,-1 0 0,0-1 0,1 1 0,-1-1 0,0 1 0,0-1 0,0 1 0,1 0 0,-1-1 0,0 1 0,0-1 0,0 1 0,0-1 0,0 1 0,0-1 0,0 1 0,0-1 0,0 1 0,0-1 0,0 1 0,0-2 0,0-19 0,0 20 0,0-5 0,0 0 0,-1 0 0,0 0 0,0 0 0,0 0 0,-1 0 0,0 1 0,0-1 0,0 0 0,-3-5 0,29 65 0,-21-48 0,13 28 0,-15-33 0,-1 1 0,1-1 0,-1 0 0,1 0 0,-1 1 0,1-1 0,-1 0 0,0 1 0,0-1 0,0 0 0,1 1 0,-1-1 0,0 0 0,-1 1 0,1-1 0,0 0 0,0 1 0,0-1 0,-1 0 0,1 0 0,-1 2 0,0-2 0,0-1 0,0 1 0,0-1 0,0 0 0,0 1 0,0-1 0,0 0 0,0 0 0,0 0 0,0 0 0,0 0 0,0 0 0,0 0 0,0 0 0,0 0 0,0-1 0,0 1 0,0 0 0,0-1 0,0 1 0,0-1 0,-1 0 0,-24-14 0,23 13 0,-37-20-1365,32 20-5461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36:16.4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79 24575,'0'-14'0,"-1"9"0,1 0 0,0 0 0,1 0 0,-1 0 0,1 0 0,1-7 0,-1 10 0,-1 1 0,1 0 0,0-1 0,-1 1 0,1 0 0,0 0 0,0 0 0,0 0 0,0-1 0,0 1 0,0 1 0,0-1 0,0 0 0,1 0 0,-1 0 0,0 1 0,0-1 0,1 0 0,-1 1 0,0-1 0,1 1 0,-1 0 0,0-1 0,1 1 0,-1 0 0,3 0 0,2 0 0,1-1 0,0 1 0,0 1 0,0-1 0,0 1 0,-1 1 0,10 2 0,-15-4 0,0 1 0,1-1 0,-1 1 0,0-1 0,0 1 0,0 0 0,1 0 0,-1-1 0,0 1 0,0 0 0,0 0 0,0 0 0,0 0 0,0 1 0,0-1 0,-1 0 0,1 0 0,0 0 0,0 1 0,-1-1 0,1 0 0,-1 1 0,1-1 0,-1 1 0,0-1 0,0 1 0,1-1 0,-1 0 0,0 1 0,0-1 0,0 1 0,0-1 0,-1 1 0,1-1 0,0 1 0,0-1 0,-1 1 0,1-1 0,-1 0 0,1 1 0,-1-1 0,-1 2 0,-3 6 0,-1 0 0,0 0 0,-1-1 0,0 0 0,0 0 0,0 0 0,-12 8 0,-12 14 0,28-27 0,0 0 0,0 0 0,0 1 0,1 0 0,-1-1 0,1 1 0,0 0 0,0 0 0,-1 5 0,3-8 0,0-1 0,0 1 0,-1 0 0,1 0 0,0-1 0,0 1 0,0 0 0,0 0 0,0 0 0,0-1 0,1 1 0,-1 0 0,0 0 0,0 0 0,0-1 0,1 1 0,-1 0 0,0 0 0,1-1 0,-1 1 0,1 0 0,0 0 0,1 0 0,-1 0 0,0 0 0,0 0 0,1 0 0,-1-1 0,1 1 0,-1-1 0,0 1 0,1-1 0,-1 0 0,1 1 0,-1-1 0,1 0 0,1 0 0,50-1 26,-43 0-224,1 0-1,0 1 0,-1 0 0,1 1 1,0 0-1,13 4 0,-17-3-6627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36:18.4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421 26 24575,'-27'0'0,"8"-1"0,1 1 0,0 1 0,-36 7 0,-2-1 0,44-6 0,0 1 0,0-1 0,-20 7 0,12 0 0,0 0 0,-20 13 0,32-17 0,1 1 0,-1 0 0,2 0 0,-1 1 0,0-1 0,1 2 0,0-1 0,-6 9 0,10-11 0,0 1 0,0-1 0,1 1 0,-1 0 0,1 0 0,0 0 0,0-1 0,0 1 0,1 0 0,0 9 0,3 51 0,-2-60 0,0 1 0,1 1 0,-1-1 0,1 0 0,1 0 0,-1 0 0,1 0 0,0 0 0,6 8 0,33 40 0,-28-40 0,-1 0 0,2-2 0,-1 0 0,2 0 0,-1-2 0,1 0 0,1-1 0,0 0 0,0-2 0,0 0 0,1-1 0,36 7 0,41 2 0,-37-4 0,-33-7 0,-5 0 0,0-2 0,22 1 0,16 4 0,-20-1 0,2-1 0,-10-1 0,31-1 0,308-3 0,-351-2 0,0 0 0,-1-1 0,0-2 0,34-11 0,-27 8 0,-15 4 0,0-1 0,0 1 0,-1-1 0,0-1 0,1 0 0,-2 0 0,1-1 0,-1 0 0,0 0 0,0-1 0,-1 1 0,0-2 0,0 1 0,-1-1 0,0 0 0,0 0 0,-1 0 0,0-1 0,-1 0 0,4-14 0,-3 11 0,-1-1 0,0 0 0,0 1 0,-2-1 0,0 0 0,0 0 0,-1-1 0,-1 1 0,-3-21 0,2 29 0,0 1 0,0-1 0,0 1 0,-1 0 0,0 0 0,0 0 0,0 0 0,-1 1 0,1-1 0,-7-5 0,-4-3 0,-26-20 0,29 28 0,1 0 0,-1 0 0,0 1 0,0 0 0,0 1 0,-1 0 0,-22-1 0,-8-2 0,21 2 0,-33 0 0,-54-9 0,-23 1 0,36-1 0,0 0 0,41 6 0,25 2 0,-3-1-9,16 4-443,1-1 0,-17 1 0,21 2-6374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36:25.4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24575,'0'4'0,"1"1"0,0-1 0,-1 0 0,1 1 0,1-1 0,-1 0 0,1 0 0,-1 0 0,5 6 0,24 37 0,-6-11 0,74 124 0,-58-89 0,-40-71 0,0 0 0,0 0 0,0 0 0,0 0 0,0 1 0,0-1 0,0 0 0,0 0 0,0 0 0,0 0 0,0 0 0,0 0 0,0 0 0,0 0 0,0 1 0,0-1 0,0 0 0,0 0 0,0 0 0,1 0 0,-1 0 0,0 0 0,0 0 0,0 0 0,0 0 0,0 0 0,0 0 0,0 0 0,0 1 0,1-1 0,-1 0 0,0 0 0,0 0 0,0 0 0,0 0 0,0 0 0,0 0 0,0 0 0,1 0 0,-1 0 0,0 0 0,0 0 0,0 0 0,0 0 0,0-1 0,0 1 0,0 0 0,0 0 0,1 0 0,-1 0 0,0 0 0,0 0 0,0 0 0,0 0 0,0 0 0,0 0 0,0 0 0,0 0 0,0-1 0,0 1 0,0 0 0,1 0 0,-1 0 0,0 0 0,0 0 0,2-14 0,-1-16 0,-2-5 0,0-19 0,1 41 0,2 19 0,0 7 0,1 0 0,0-1 0,1 1 0,0-1 0,9 19 0,-7-18 0,0 1 0,-1 0 0,6 23 0,-11-36 0,0 0 0,1 0 0,-1 1 0,0-1 0,0 0 0,0 0 0,0 1 0,0-1 0,0 0 0,0 1 0,-1-1 0,1 0 0,0 0 0,-1 2 0,1-3 0,-1 1 0,1-1 0,0 0 0,-1 1 0,1-1 0,0 0 0,-1 0 0,1 1 0,0-1 0,-1 0 0,1 0 0,-1 0 0,1 0 0,0 1 0,-1-1 0,1 0 0,-1 0 0,1 0 0,0 0 0,-1 0 0,1 0 0,-1 0 0,1 0 0,0 0 0,-1-1 0,1 1 0,-1 0 0,-5-3 0,0 1 0,1-1 0,-1-1 0,-8-6 0,-9-5 0,-28 1 94,36 11-580,1-1-1,-19-7 1,26 8-6340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36:27.1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 24575,'1'-1'0,"-1"1"0,0-1 0,1 0 0,-1 0 0,1 1 0,0-1 0,-1 0 0,1 1 0,-1-1 0,1 1 0,0-1 0,-1 1 0,1-1 0,0 1 0,0-1 0,-1 1 0,1 0 0,0-1 0,0 1 0,0 0 0,-1 0 0,1 0 0,0-1 0,0 1 0,0 0 0,1 1 0,24-3 0,-25 3 0,1-1 0,-1 0 0,0 1 0,1-1 0,-1 1 0,0-1 0,0 1 0,1 0 0,-1-1 0,0 1 0,0 0 0,0 0 0,0 0 0,0 0 0,0 0 0,0 0 0,0 0 0,0 1 0,0-1 0,-1 0 0,1 0 0,0 1 0,-1-1 0,1 0 0,-1 1 0,1 2 0,1 5 0,0 1 0,-1-1 0,1 12 0,0-6 0,-2-13 0,0 0 0,0 0 0,0 0 0,0 0 0,0 0 0,0 0 0,0 0 0,-1 0 0,1 0 0,-1 0 0,1 0 0,-1 0 0,0 0 0,0-1 0,0 1 0,0 0 0,0 0 0,0-1 0,0 1 0,0-1 0,-1 1 0,1-1 0,0 0 0,-1 1 0,-2 0 0,1 0 0,0 0 0,-1 0 0,0 0 0,1-1 0,-1 0 0,0 0 0,0 0 0,0 0 0,-7 0 0,17-1 0,12-1 0,-1 1 0,34 4 0,-46-3 0,-1 0 0,1 0 0,0 0 0,-1 1 0,1 0 0,-1 0 0,1 0 0,-1 1 0,0-1 0,0 1 0,0 0 0,0 0 0,-1 0 0,1 1 0,5 7 0,-8-10 0,-1 0 0,1 0 0,0 0 0,-1 0 0,1 0 0,-1 0 0,0 0 0,1 0 0,-1 0 0,0 0 0,1 0 0,-1 1 0,0-1 0,0 0 0,0 0 0,0 0 0,0 0 0,0 1 0,0-1 0,-1 0 0,1 0 0,0 0 0,0 0 0,-1 2 0,-1-1 0,1 0 0,-1 1 0,1-1 0,-1 0 0,0 0 0,1 0 0,-1-1 0,0 1 0,0 0 0,-3 1 0,-2 1 0,1 0 0,-1 0 0,0-1 0,0 0 0,0-1 0,-11 3 0,13-4-170,1-1-1,-1 1 0,1-1 1,-1 0-1,0 0 0,1 0 1,-7-2-1,4-1-6655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36:27.5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24575,'11'37'0,"0"3"0,1-2 0,31 70 0,-40-103-1365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B0D0-7EC2-A5D0-D984-06C7F7701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EE0BE-B2AC-880B-0B05-B083FB84B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783EE-DEA1-975D-1D7A-9A7BD110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28.04.2025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A7794-50D8-2FD7-BF1B-9249A4BD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7BAF7-D1C7-EB08-1807-FAF59955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889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0AC2-C36B-5455-2C8E-5EA5B7FA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BBECB-DAD0-E696-BF30-6C1C68FD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C3B41-A3F6-99D7-C110-21D20508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28.04.2025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1776D-AB4C-C5DD-E79B-047FC7F2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AC3FF-921A-31DC-53C2-E4463EFB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432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7F8CF-F709-58B9-BF0E-B1296F65B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07967-863C-D4CF-FC5F-1A2CDF8DF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1ED7B-2EDF-8B37-9C6A-85586D95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28.04.2025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98A76-392D-476D-184F-C4515296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807F2-A6A4-D972-8BA1-C8534634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559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E7E6-CBBB-85AA-2D45-5EF7C4C1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ED83-C773-D06B-BC84-FFB4B34AF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D96B6-EA5D-7601-A616-9A3E2DAE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28.04.2025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C311-7E18-04B9-720D-DEEFEBB1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DFA62-118C-29CD-4E62-11A12E83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489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78F5-B26A-779C-A775-B214BE3A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E55AA-FBC7-A819-742C-756E43A9A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B5F8-A38B-88F3-C7BA-0FDCA64B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28.04.2025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65126-1F59-57EC-556F-7E263EEF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0864-FEA5-579B-8191-CC0452D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407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831B-C003-598C-C84A-2A795EAF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4CD5-D0DB-06BE-45C9-348FF1B24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0F45C-F785-C244-64FF-AEA4A209F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7C315-F1BE-BB78-9ACC-0B9C92A3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28.04.2025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24484-B624-23A9-6BBB-1BF516E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0E8BD-88D3-684B-5A71-B752CAA0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339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106D-C66D-A19C-F9E1-1A7642490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56C79-98D8-3045-D958-93082BC5A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079CD-0E36-0777-8402-00E380BF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14AA7-4F25-3C6F-7CF5-5F8E2581E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EE35E-07D4-2F6B-DF30-B7458FD29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02B5A-B243-73D5-E3AC-0E7D7EEE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28.04.2025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1146D-1683-0C8B-60C8-4D2CD68A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BAFCC-1909-29C1-D982-3DA76EDC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919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809F-DEC4-B432-7390-664F5A5F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5613B-9551-3875-1A3A-4644FF55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28.04.2025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8286D-C1AB-71C8-FFCC-C34588E4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2BD69-276C-B2D2-E3F7-9A32F88A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23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3EB01-CB64-2032-4BD2-C3555593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28.04.2025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48033-C704-58FB-E27A-DB4AD429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28374-9532-67F8-E0F5-3D027963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076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205B-780C-4181-91CC-739E7E40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70447-76BA-35CA-4EC0-7F9986D2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25DF8-4315-C44D-98AD-DDE6A9A5B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90CDB-F5B7-D204-2860-2B5CFD52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28.04.2025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DCAEE-16CD-C096-138A-81E03A07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47EE6-F708-326B-CE5F-ABB5928A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820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6656-E9A2-89D5-96A0-F48345C9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C6FB0-17F5-E4D6-550C-DB7FE3A42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EC580-70D7-29E5-8800-9BD5A0D31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7C6D2-17E8-0C86-7C65-17AD4581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28.04.2025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08B4E-E2A7-6B3E-D8D3-9A0855AC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77062-E0DC-E1BB-6552-E4B8F69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158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ECB3E-44E0-AB73-3E05-A0822AB2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C2AB1-988D-D0BA-C008-AF79C899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2E3B8-02D3-8E11-2CB1-C4B5A82EB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568AC-7B28-4CD1-8C90-85ABC9888AE3}" type="datetimeFigureOut">
              <a:rPr lang="uk-UA" smtClean="0"/>
              <a:t>28.04.2025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C41C1-5DB3-6BF4-674C-CC80E0F2F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A9B7F-9289-3C22-70F8-B4E657E4D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557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7.xml"/><Relationship Id="rId18" Type="http://schemas.openxmlformats.org/officeDocument/2006/relationships/image" Target="../media/image75.png"/><Relationship Id="rId26" Type="http://schemas.openxmlformats.org/officeDocument/2006/relationships/image" Target="../media/image79.png"/><Relationship Id="rId39" Type="http://schemas.openxmlformats.org/officeDocument/2006/relationships/image" Target="../media/image86.png"/><Relationship Id="rId21" Type="http://schemas.openxmlformats.org/officeDocument/2006/relationships/customXml" Target="../ink/ink51.xml"/><Relationship Id="rId34" Type="http://schemas.openxmlformats.org/officeDocument/2006/relationships/image" Target="../media/image83.png"/><Relationship Id="rId7" Type="http://schemas.openxmlformats.org/officeDocument/2006/relationships/customXml" Target="../ink/ink44.xml"/><Relationship Id="rId12" Type="http://schemas.openxmlformats.org/officeDocument/2006/relationships/image" Target="../media/image72.png"/><Relationship Id="rId17" Type="http://schemas.openxmlformats.org/officeDocument/2006/relationships/customXml" Target="../ink/ink49.xml"/><Relationship Id="rId25" Type="http://schemas.openxmlformats.org/officeDocument/2006/relationships/customXml" Target="../ink/ink53.xml"/><Relationship Id="rId33" Type="http://schemas.openxmlformats.org/officeDocument/2006/relationships/customXml" Target="../ink/ink57.xml"/><Relationship Id="rId38" Type="http://schemas.openxmlformats.org/officeDocument/2006/relationships/image" Target="../media/image85.png"/><Relationship Id="rId2" Type="http://schemas.openxmlformats.org/officeDocument/2006/relationships/image" Target="../media/image66.png"/><Relationship Id="rId16" Type="http://schemas.openxmlformats.org/officeDocument/2006/relationships/image" Target="../media/image74.png"/><Relationship Id="rId20" Type="http://schemas.openxmlformats.org/officeDocument/2006/relationships/image" Target="../media/image76.png"/><Relationship Id="rId29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customXml" Target="../ink/ink46.xml"/><Relationship Id="rId24" Type="http://schemas.openxmlformats.org/officeDocument/2006/relationships/image" Target="../media/image78.png"/><Relationship Id="rId32" Type="http://schemas.openxmlformats.org/officeDocument/2006/relationships/image" Target="../media/image82.png"/><Relationship Id="rId37" Type="http://schemas.openxmlformats.org/officeDocument/2006/relationships/customXml" Target="../ink/ink59.xml"/><Relationship Id="rId5" Type="http://schemas.openxmlformats.org/officeDocument/2006/relationships/customXml" Target="../ink/ink43.xml"/><Relationship Id="rId15" Type="http://schemas.openxmlformats.org/officeDocument/2006/relationships/customXml" Target="../ink/ink48.xml"/><Relationship Id="rId23" Type="http://schemas.openxmlformats.org/officeDocument/2006/relationships/customXml" Target="../ink/ink52.xml"/><Relationship Id="rId28" Type="http://schemas.openxmlformats.org/officeDocument/2006/relationships/image" Target="../media/image80.png"/><Relationship Id="rId36" Type="http://schemas.openxmlformats.org/officeDocument/2006/relationships/image" Target="../media/image84.png"/><Relationship Id="rId10" Type="http://schemas.openxmlformats.org/officeDocument/2006/relationships/image" Target="../media/image71.png"/><Relationship Id="rId19" Type="http://schemas.openxmlformats.org/officeDocument/2006/relationships/customXml" Target="../ink/ink50.xml"/><Relationship Id="rId31" Type="http://schemas.openxmlformats.org/officeDocument/2006/relationships/customXml" Target="../ink/ink56.xml"/><Relationship Id="rId4" Type="http://schemas.openxmlformats.org/officeDocument/2006/relationships/image" Target="../media/image68.png"/><Relationship Id="rId9" Type="http://schemas.openxmlformats.org/officeDocument/2006/relationships/customXml" Target="../ink/ink45.xml"/><Relationship Id="rId14" Type="http://schemas.openxmlformats.org/officeDocument/2006/relationships/image" Target="../media/image73.png"/><Relationship Id="rId22" Type="http://schemas.openxmlformats.org/officeDocument/2006/relationships/image" Target="../media/image77.png"/><Relationship Id="rId27" Type="http://schemas.openxmlformats.org/officeDocument/2006/relationships/customXml" Target="../ink/ink54.xml"/><Relationship Id="rId30" Type="http://schemas.openxmlformats.org/officeDocument/2006/relationships/image" Target="../media/image81.png"/><Relationship Id="rId35" Type="http://schemas.openxmlformats.org/officeDocument/2006/relationships/customXml" Target="../ink/ink58.xml"/><Relationship Id="rId8" Type="http://schemas.openxmlformats.org/officeDocument/2006/relationships/image" Target="../media/image70.png"/><Relationship Id="rId3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8.png"/><Relationship Id="rId7" Type="http://schemas.openxmlformats.org/officeDocument/2006/relationships/image" Target="../media/image9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.xml"/><Relationship Id="rId5" Type="http://schemas.openxmlformats.org/officeDocument/2006/relationships/image" Target="../media/image89.png"/><Relationship Id="rId4" Type="http://schemas.openxmlformats.org/officeDocument/2006/relationships/customXml" Target="../ink/ink60.xml"/><Relationship Id="rId9" Type="http://schemas.openxmlformats.org/officeDocument/2006/relationships/image" Target="../media/image92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1.xml"/><Relationship Id="rId21" Type="http://schemas.openxmlformats.org/officeDocument/2006/relationships/image" Target="../media/image105.png"/><Relationship Id="rId34" Type="http://schemas.openxmlformats.org/officeDocument/2006/relationships/customXml" Target="../ink/ink75.xml"/><Relationship Id="rId42" Type="http://schemas.openxmlformats.org/officeDocument/2006/relationships/customXml" Target="../ink/ink79.xml"/><Relationship Id="rId47" Type="http://schemas.openxmlformats.org/officeDocument/2006/relationships/image" Target="../media/image118.png"/><Relationship Id="rId50" Type="http://schemas.openxmlformats.org/officeDocument/2006/relationships/customXml" Target="../ink/ink83.xml"/><Relationship Id="rId55" Type="http://schemas.openxmlformats.org/officeDocument/2006/relationships/image" Target="../media/image122.png"/><Relationship Id="rId63" Type="http://schemas.openxmlformats.org/officeDocument/2006/relationships/image" Target="../media/image126.png"/><Relationship Id="rId7" Type="http://schemas.openxmlformats.org/officeDocument/2006/relationships/image" Target="../media/image97.png"/><Relationship Id="rId2" Type="http://schemas.openxmlformats.org/officeDocument/2006/relationships/image" Target="../media/image93.png"/><Relationship Id="rId16" Type="http://schemas.openxmlformats.org/officeDocument/2006/relationships/image" Target="../media/image102.png"/><Relationship Id="rId29" Type="http://schemas.openxmlformats.org/officeDocument/2006/relationships/image" Target="../media/image109.png"/><Relationship Id="rId11" Type="http://schemas.openxmlformats.org/officeDocument/2006/relationships/customXml" Target="../ink/ink64.xml"/><Relationship Id="rId24" Type="http://schemas.openxmlformats.org/officeDocument/2006/relationships/customXml" Target="../ink/ink70.xml"/><Relationship Id="rId32" Type="http://schemas.openxmlformats.org/officeDocument/2006/relationships/customXml" Target="../ink/ink74.xml"/><Relationship Id="rId37" Type="http://schemas.openxmlformats.org/officeDocument/2006/relationships/image" Target="../media/image113.png"/><Relationship Id="rId40" Type="http://schemas.openxmlformats.org/officeDocument/2006/relationships/customXml" Target="../ink/ink78.xml"/><Relationship Id="rId45" Type="http://schemas.openxmlformats.org/officeDocument/2006/relationships/image" Target="../media/image117.png"/><Relationship Id="rId53" Type="http://schemas.openxmlformats.org/officeDocument/2006/relationships/image" Target="../media/image121.png"/><Relationship Id="rId58" Type="http://schemas.openxmlformats.org/officeDocument/2006/relationships/customXml" Target="../ink/ink87.xml"/><Relationship Id="rId5" Type="http://schemas.openxmlformats.org/officeDocument/2006/relationships/image" Target="../media/image95.png"/><Relationship Id="rId61" Type="http://schemas.openxmlformats.org/officeDocument/2006/relationships/image" Target="../media/image125.png"/><Relationship Id="rId19" Type="http://schemas.openxmlformats.org/officeDocument/2006/relationships/image" Target="../media/image104.png"/><Relationship Id="rId14" Type="http://schemas.openxmlformats.org/officeDocument/2006/relationships/image" Target="../media/image101.png"/><Relationship Id="rId22" Type="http://schemas.openxmlformats.org/officeDocument/2006/relationships/customXml" Target="../ink/ink69.xml"/><Relationship Id="rId27" Type="http://schemas.openxmlformats.org/officeDocument/2006/relationships/image" Target="../media/image108.png"/><Relationship Id="rId30" Type="http://schemas.openxmlformats.org/officeDocument/2006/relationships/customXml" Target="../ink/ink73.xml"/><Relationship Id="rId35" Type="http://schemas.openxmlformats.org/officeDocument/2006/relationships/image" Target="../media/image112.png"/><Relationship Id="rId43" Type="http://schemas.openxmlformats.org/officeDocument/2006/relationships/image" Target="../media/image116.png"/><Relationship Id="rId48" Type="http://schemas.openxmlformats.org/officeDocument/2006/relationships/customXml" Target="../ink/ink82.xml"/><Relationship Id="rId56" Type="http://schemas.openxmlformats.org/officeDocument/2006/relationships/customXml" Target="../ink/ink86.xml"/><Relationship Id="rId64" Type="http://schemas.openxmlformats.org/officeDocument/2006/relationships/customXml" Target="../ink/ink90.xml"/><Relationship Id="rId8" Type="http://schemas.openxmlformats.org/officeDocument/2006/relationships/image" Target="../media/image98.png"/><Relationship Id="rId51" Type="http://schemas.openxmlformats.org/officeDocument/2006/relationships/image" Target="../media/image120.png"/><Relationship Id="rId3" Type="http://schemas.openxmlformats.org/officeDocument/2006/relationships/customXml" Target="../ink/ink62.xml"/><Relationship Id="rId12" Type="http://schemas.openxmlformats.org/officeDocument/2006/relationships/image" Target="../media/image100.png"/><Relationship Id="rId17" Type="http://schemas.openxmlformats.org/officeDocument/2006/relationships/image" Target="../media/image103.png"/><Relationship Id="rId25" Type="http://schemas.openxmlformats.org/officeDocument/2006/relationships/image" Target="../media/image107.png"/><Relationship Id="rId33" Type="http://schemas.openxmlformats.org/officeDocument/2006/relationships/image" Target="../media/image111.png"/><Relationship Id="rId38" Type="http://schemas.openxmlformats.org/officeDocument/2006/relationships/customXml" Target="../ink/ink77.xml"/><Relationship Id="rId46" Type="http://schemas.openxmlformats.org/officeDocument/2006/relationships/customXml" Target="../ink/ink81.xml"/><Relationship Id="rId59" Type="http://schemas.openxmlformats.org/officeDocument/2006/relationships/image" Target="../media/image124.png"/><Relationship Id="rId20" Type="http://schemas.openxmlformats.org/officeDocument/2006/relationships/customXml" Target="../ink/ink68.xml"/><Relationship Id="rId41" Type="http://schemas.openxmlformats.org/officeDocument/2006/relationships/image" Target="../media/image115.png"/><Relationship Id="rId54" Type="http://schemas.openxmlformats.org/officeDocument/2006/relationships/customXml" Target="../ink/ink85.xml"/><Relationship Id="rId62" Type="http://schemas.openxmlformats.org/officeDocument/2006/relationships/customXml" Target="../ink/ink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5" Type="http://schemas.openxmlformats.org/officeDocument/2006/relationships/customXml" Target="../ink/ink66.xml"/><Relationship Id="rId23" Type="http://schemas.openxmlformats.org/officeDocument/2006/relationships/image" Target="../media/image106.png"/><Relationship Id="rId28" Type="http://schemas.openxmlformats.org/officeDocument/2006/relationships/customXml" Target="../ink/ink72.xml"/><Relationship Id="rId36" Type="http://schemas.openxmlformats.org/officeDocument/2006/relationships/customXml" Target="../ink/ink76.xml"/><Relationship Id="rId49" Type="http://schemas.openxmlformats.org/officeDocument/2006/relationships/image" Target="../media/image119.png"/><Relationship Id="rId57" Type="http://schemas.openxmlformats.org/officeDocument/2006/relationships/image" Target="../media/image123.png"/><Relationship Id="rId10" Type="http://schemas.openxmlformats.org/officeDocument/2006/relationships/image" Target="../media/image99.png"/><Relationship Id="rId31" Type="http://schemas.openxmlformats.org/officeDocument/2006/relationships/image" Target="../media/image110.png"/><Relationship Id="rId44" Type="http://schemas.openxmlformats.org/officeDocument/2006/relationships/customXml" Target="../ink/ink80.xml"/><Relationship Id="rId52" Type="http://schemas.openxmlformats.org/officeDocument/2006/relationships/customXml" Target="../ink/ink84.xml"/><Relationship Id="rId60" Type="http://schemas.openxmlformats.org/officeDocument/2006/relationships/customXml" Target="../ink/ink88.xml"/><Relationship Id="rId65" Type="http://schemas.openxmlformats.org/officeDocument/2006/relationships/image" Target="../media/image127.png"/><Relationship Id="rId4" Type="http://schemas.openxmlformats.org/officeDocument/2006/relationships/image" Target="../media/image94.png"/><Relationship Id="rId9" Type="http://schemas.openxmlformats.org/officeDocument/2006/relationships/customXml" Target="../ink/ink63.xml"/><Relationship Id="rId13" Type="http://schemas.openxmlformats.org/officeDocument/2006/relationships/customXml" Target="../ink/ink65.xml"/><Relationship Id="rId18" Type="http://schemas.openxmlformats.org/officeDocument/2006/relationships/customXml" Target="../ink/ink67.xml"/><Relationship Id="rId39" Type="http://schemas.openxmlformats.org/officeDocument/2006/relationships/image" Target="../media/image1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customXml" Target="../ink/ink9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8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7.xml"/><Relationship Id="rId18" Type="http://schemas.openxmlformats.org/officeDocument/2006/relationships/image" Target="../media/image137.png"/><Relationship Id="rId26" Type="http://schemas.openxmlformats.org/officeDocument/2006/relationships/image" Target="../media/image141.png"/><Relationship Id="rId3" Type="http://schemas.openxmlformats.org/officeDocument/2006/relationships/customXml" Target="../ink/ink92.xml"/><Relationship Id="rId21" Type="http://schemas.openxmlformats.org/officeDocument/2006/relationships/customXml" Target="../ink/ink101.xml"/><Relationship Id="rId34" Type="http://schemas.openxmlformats.org/officeDocument/2006/relationships/customXml" Target="../ink/ink107.xml"/><Relationship Id="rId7" Type="http://schemas.openxmlformats.org/officeDocument/2006/relationships/customXml" Target="../ink/ink94.xml"/><Relationship Id="rId12" Type="http://schemas.openxmlformats.org/officeDocument/2006/relationships/image" Target="../media/image134.png"/><Relationship Id="rId17" Type="http://schemas.openxmlformats.org/officeDocument/2006/relationships/customXml" Target="../ink/ink99.xml"/><Relationship Id="rId25" Type="http://schemas.openxmlformats.org/officeDocument/2006/relationships/customXml" Target="../ink/ink103.xml"/><Relationship Id="rId33" Type="http://schemas.openxmlformats.org/officeDocument/2006/relationships/image" Target="../media/image145.png"/><Relationship Id="rId2" Type="http://schemas.openxmlformats.org/officeDocument/2006/relationships/image" Target="../media/image129.png"/><Relationship Id="rId16" Type="http://schemas.openxmlformats.org/officeDocument/2006/relationships/image" Target="../media/image136.png"/><Relationship Id="rId20" Type="http://schemas.openxmlformats.org/officeDocument/2006/relationships/image" Target="../media/image138.png"/><Relationship Id="rId29" Type="http://schemas.openxmlformats.org/officeDocument/2006/relationships/customXml" Target="../ink/ink10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customXml" Target="../ink/ink96.xml"/><Relationship Id="rId24" Type="http://schemas.openxmlformats.org/officeDocument/2006/relationships/image" Target="../media/image140.png"/><Relationship Id="rId32" Type="http://schemas.openxmlformats.org/officeDocument/2006/relationships/customXml" Target="../ink/ink106.xml"/><Relationship Id="rId5" Type="http://schemas.openxmlformats.org/officeDocument/2006/relationships/customXml" Target="../ink/ink93.xml"/><Relationship Id="rId15" Type="http://schemas.openxmlformats.org/officeDocument/2006/relationships/customXml" Target="../ink/ink98.xml"/><Relationship Id="rId23" Type="http://schemas.openxmlformats.org/officeDocument/2006/relationships/customXml" Target="../ink/ink102.xml"/><Relationship Id="rId28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customXml" Target="../ink/ink100.xml"/><Relationship Id="rId31" Type="http://schemas.openxmlformats.org/officeDocument/2006/relationships/image" Target="../media/image144.png"/><Relationship Id="rId4" Type="http://schemas.openxmlformats.org/officeDocument/2006/relationships/image" Target="../media/image130.png"/><Relationship Id="rId9" Type="http://schemas.openxmlformats.org/officeDocument/2006/relationships/customXml" Target="../ink/ink95.xml"/><Relationship Id="rId14" Type="http://schemas.openxmlformats.org/officeDocument/2006/relationships/image" Target="../media/image135.png"/><Relationship Id="rId22" Type="http://schemas.openxmlformats.org/officeDocument/2006/relationships/image" Target="../media/image139.png"/><Relationship Id="rId27" Type="http://schemas.openxmlformats.org/officeDocument/2006/relationships/customXml" Target="../ink/ink104.xml"/><Relationship Id="rId30" Type="http://schemas.openxmlformats.org/officeDocument/2006/relationships/image" Target="../media/image143.png"/><Relationship Id="rId8" Type="http://schemas.openxmlformats.org/officeDocument/2006/relationships/image" Target="../media/image132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3.png"/><Relationship Id="rId18" Type="http://schemas.openxmlformats.org/officeDocument/2006/relationships/customXml" Target="../ink/ink114.xml"/><Relationship Id="rId26" Type="http://schemas.openxmlformats.org/officeDocument/2006/relationships/customXml" Target="../ink/ink118.xml"/><Relationship Id="rId39" Type="http://schemas.openxmlformats.org/officeDocument/2006/relationships/image" Target="../media/image167.png"/><Relationship Id="rId21" Type="http://schemas.openxmlformats.org/officeDocument/2006/relationships/image" Target="../media/image157.png"/><Relationship Id="rId34" Type="http://schemas.openxmlformats.org/officeDocument/2006/relationships/customXml" Target="../ink/ink121.xml"/><Relationship Id="rId42" Type="http://schemas.openxmlformats.org/officeDocument/2006/relationships/customXml" Target="../ink/ink125.xml"/><Relationship Id="rId47" Type="http://schemas.openxmlformats.org/officeDocument/2006/relationships/image" Target="../media/image171.png"/><Relationship Id="rId50" Type="http://schemas.openxmlformats.org/officeDocument/2006/relationships/customXml" Target="../ink/ink129.xml"/><Relationship Id="rId7" Type="http://schemas.openxmlformats.org/officeDocument/2006/relationships/image" Target="../media/image149.png"/><Relationship Id="rId2" Type="http://schemas.openxmlformats.org/officeDocument/2006/relationships/image" Target="../media/image146.png"/><Relationship Id="rId16" Type="http://schemas.openxmlformats.org/officeDocument/2006/relationships/customXml" Target="../ink/ink113.xml"/><Relationship Id="rId29" Type="http://schemas.openxmlformats.org/officeDocument/2006/relationships/image" Target="../media/image161.png"/><Relationship Id="rId11" Type="http://schemas.openxmlformats.org/officeDocument/2006/relationships/customXml" Target="../ink/ink111.xml"/><Relationship Id="rId24" Type="http://schemas.openxmlformats.org/officeDocument/2006/relationships/customXml" Target="../ink/ink117.xml"/><Relationship Id="rId32" Type="http://schemas.openxmlformats.org/officeDocument/2006/relationships/image" Target="../media/image163.png"/><Relationship Id="rId37" Type="http://schemas.openxmlformats.org/officeDocument/2006/relationships/image" Target="../media/image166.png"/><Relationship Id="rId40" Type="http://schemas.openxmlformats.org/officeDocument/2006/relationships/customXml" Target="../ink/ink124.xml"/><Relationship Id="rId45" Type="http://schemas.openxmlformats.org/officeDocument/2006/relationships/image" Target="../media/image170.png"/><Relationship Id="rId53" Type="http://schemas.openxmlformats.org/officeDocument/2006/relationships/image" Target="../media/image174.png"/><Relationship Id="rId5" Type="http://schemas.openxmlformats.org/officeDocument/2006/relationships/image" Target="../media/image148.png"/><Relationship Id="rId10" Type="http://schemas.openxmlformats.org/officeDocument/2006/relationships/image" Target="../media/image151.png"/><Relationship Id="rId19" Type="http://schemas.openxmlformats.org/officeDocument/2006/relationships/image" Target="../media/image156.png"/><Relationship Id="rId31" Type="http://schemas.openxmlformats.org/officeDocument/2006/relationships/customXml" Target="../ink/ink120.xml"/><Relationship Id="rId44" Type="http://schemas.openxmlformats.org/officeDocument/2006/relationships/customXml" Target="../ink/ink126.xml"/><Relationship Id="rId52" Type="http://schemas.openxmlformats.org/officeDocument/2006/relationships/customXml" Target="../ink/ink130.xml"/><Relationship Id="rId4" Type="http://schemas.openxmlformats.org/officeDocument/2006/relationships/customXml" Target="../ink/ink108.xml"/><Relationship Id="rId9" Type="http://schemas.openxmlformats.org/officeDocument/2006/relationships/customXml" Target="../ink/ink110.xml"/><Relationship Id="rId14" Type="http://schemas.openxmlformats.org/officeDocument/2006/relationships/customXml" Target="../ink/ink112.xml"/><Relationship Id="rId22" Type="http://schemas.openxmlformats.org/officeDocument/2006/relationships/customXml" Target="../ink/ink116.xml"/><Relationship Id="rId27" Type="http://schemas.openxmlformats.org/officeDocument/2006/relationships/image" Target="../media/image160.png"/><Relationship Id="rId30" Type="http://schemas.openxmlformats.org/officeDocument/2006/relationships/image" Target="../media/image162.png"/><Relationship Id="rId35" Type="http://schemas.openxmlformats.org/officeDocument/2006/relationships/image" Target="../media/image165.png"/><Relationship Id="rId43" Type="http://schemas.openxmlformats.org/officeDocument/2006/relationships/image" Target="../media/image169.png"/><Relationship Id="rId48" Type="http://schemas.openxmlformats.org/officeDocument/2006/relationships/customXml" Target="../ink/ink128.xml"/><Relationship Id="rId8" Type="http://schemas.openxmlformats.org/officeDocument/2006/relationships/image" Target="../media/image150.png"/><Relationship Id="rId51" Type="http://schemas.openxmlformats.org/officeDocument/2006/relationships/image" Target="../media/image173.png"/><Relationship Id="rId3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5.png"/><Relationship Id="rId25" Type="http://schemas.openxmlformats.org/officeDocument/2006/relationships/image" Target="../media/image159.png"/><Relationship Id="rId33" Type="http://schemas.openxmlformats.org/officeDocument/2006/relationships/image" Target="../media/image164.png"/><Relationship Id="rId38" Type="http://schemas.openxmlformats.org/officeDocument/2006/relationships/customXml" Target="../ink/ink123.xml"/><Relationship Id="rId46" Type="http://schemas.openxmlformats.org/officeDocument/2006/relationships/customXml" Target="../ink/ink127.xml"/><Relationship Id="rId20" Type="http://schemas.openxmlformats.org/officeDocument/2006/relationships/customXml" Target="../ink/ink115.xml"/><Relationship Id="rId41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9.xml"/><Relationship Id="rId15" Type="http://schemas.openxmlformats.org/officeDocument/2006/relationships/image" Target="../media/image154.png"/><Relationship Id="rId23" Type="http://schemas.openxmlformats.org/officeDocument/2006/relationships/image" Target="../media/image158.png"/><Relationship Id="rId28" Type="http://schemas.openxmlformats.org/officeDocument/2006/relationships/customXml" Target="../ink/ink119.xml"/><Relationship Id="rId36" Type="http://schemas.openxmlformats.org/officeDocument/2006/relationships/customXml" Target="../ink/ink122.xml"/><Relationship Id="rId49" Type="http://schemas.openxmlformats.org/officeDocument/2006/relationships/image" Target="../media/image17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5.xml"/><Relationship Id="rId18" Type="http://schemas.openxmlformats.org/officeDocument/2006/relationships/image" Target="../media/image185.png"/><Relationship Id="rId26" Type="http://schemas.openxmlformats.org/officeDocument/2006/relationships/image" Target="../media/image189.png"/><Relationship Id="rId3" Type="http://schemas.openxmlformats.org/officeDocument/2006/relationships/image" Target="../media/image177.png"/><Relationship Id="rId21" Type="http://schemas.openxmlformats.org/officeDocument/2006/relationships/customXml" Target="../ink/ink139.xml"/><Relationship Id="rId34" Type="http://schemas.openxmlformats.org/officeDocument/2006/relationships/image" Target="../media/image193.png"/><Relationship Id="rId7" Type="http://schemas.openxmlformats.org/officeDocument/2006/relationships/customXml" Target="../ink/ink132.xml"/><Relationship Id="rId12" Type="http://schemas.openxmlformats.org/officeDocument/2006/relationships/image" Target="../media/image182.png"/><Relationship Id="rId17" Type="http://schemas.openxmlformats.org/officeDocument/2006/relationships/customXml" Target="../ink/ink137.xml"/><Relationship Id="rId25" Type="http://schemas.openxmlformats.org/officeDocument/2006/relationships/customXml" Target="../ink/ink141.xml"/><Relationship Id="rId33" Type="http://schemas.openxmlformats.org/officeDocument/2006/relationships/customXml" Target="../ink/ink145.xml"/><Relationship Id="rId2" Type="http://schemas.openxmlformats.org/officeDocument/2006/relationships/image" Target="../media/image176.png"/><Relationship Id="rId16" Type="http://schemas.openxmlformats.org/officeDocument/2006/relationships/image" Target="../media/image184.png"/><Relationship Id="rId20" Type="http://schemas.openxmlformats.org/officeDocument/2006/relationships/image" Target="../media/image186.png"/><Relationship Id="rId29" Type="http://schemas.openxmlformats.org/officeDocument/2006/relationships/customXml" Target="../ink/ink1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customXml" Target="../ink/ink134.xml"/><Relationship Id="rId24" Type="http://schemas.openxmlformats.org/officeDocument/2006/relationships/image" Target="../media/image188.png"/><Relationship Id="rId32" Type="http://schemas.openxmlformats.org/officeDocument/2006/relationships/image" Target="../media/image192.png"/><Relationship Id="rId5" Type="http://schemas.openxmlformats.org/officeDocument/2006/relationships/customXml" Target="../ink/ink131.xml"/><Relationship Id="rId15" Type="http://schemas.openxmlformats.org/officeDocument/2006/relationships/customXml" Target="../ink/ink136.xml"/><Relationship Id="rId23" Type="http://schemas.openxmlformats.org/officeDocument/2006/relationships/customXml" Target="../ink/ink140.xml"/><Relationship Id="rId28" Type="http://schemas.openxmlformats.org/officeDocument/2006/relationships/image" Target="../media/image190.png"/><Relationship Id="rId36" Type="http://schemas.openxmlformats.org/officeDocument/2006/relationships/image" Target="../media/image194.png"/><Relationship Id="rId10" Type="http://schemas.openxmlformats.org/officeDocument/2006/relationships/image" Target="../media/image181.png"/><Relationship Id="rId19" Type="http://schemas.openxmlformats.org/officeDocument/2006/relationships/customXml" Target="../ink/ink138.xml"/><Relationship Id="rId31" Type="http://schemas.openxmlformats.org/officeDocument/2006/relationships/customXml" Target="../ink/ink144.xml"/><Relationship Id="rId4" Type="http://schemas.openxmlformats.org/officeDocument/2006/relationships/image" Target="../media/image178.png"/><Relationship Id="rId9" Type="http://schemas.openxmlformats.org/officeDocument/2006/relationships/customXml" Target="../ink/ink133.xml"/><Relationship Id="rId14" Type="http://schemas.openxmlformats.org/officeDocument/2006/relationships/image" Target="../media/image183.png"/><Relationship Id="rId22" Type="http://schemas.openxmlformats.org/officeDocument/2006/relationships/image" Target="../media/image187.png"/><Relationship Id="rId27" Type="http://schemas.openxmlformats.org/officeDocument/2006/relationships/customXml" Target="../ink/ink142.xml"/><Relationship Id="rId30" Type="http://schemas.openxmlformats.org/officeDocument/2006/relationships/image" Target="../media/image191.png"/><Relationship Id="rId35" Type="http://schemas.openxmlformats.org/officeDocument/2006/relationships/customXml" Target="../ink/ink146.xml"/><Relationship Id="rId8" Type="http://schemas.openxmlformats.org/officeDocument/2006/relationships/image" Target="../media/image1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7.xml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" Type="http://schemas.openxmlformats.org/officeDocument/2006/relationships/image" Target="../media/image11.png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17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2" Type="http://schemas.openxmlformats.org/officeDocument/2006/relationships/image" Target="../media/image10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6.xml"/><Relationship Id="rId24" Type="http://schemas.openxmlformats.org/officeDocument/2006/relationships/image" Target="../media/image23.png"/><Relationship Id="rId5" Type="http://schemas.openxmlformats.org/officeDocument/2006/relationships/image" Target="../media/image13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25.png"/><Relationship Id="rId10" Type="http://schemas.openxmlformats.org/officeDocument/2006/relationships/image" Target="../media/image16.png"/><Relationship Id="rId19" Type="http://schemas.openxmlformats.org/officeDocument/2006/relationships/customXml" Target="../ink/ink10.xml"/><Relationship Id="rId4" Type="http://schemas.openxmlformats.org/officeDocument/2006/relationships/image" Target="../media/image12.png"/><Relationship Id="rId9" Type="http://schemas.openxmlformats.org/officeDocument/2006/relationships/customXml" Target="../ink/ink5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14.xml"/><Relationship Id="rId30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customXml" Target="../ink/ink1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0" Type="http://schemas.openxmlformats.org/officeDocument/2006/relationships/customXml" Target="../ink/ink18.xml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20.png"/><Relationship Id="rId3" Type="http://schemas.openxmlformats.org/officeDocument/2006/relationships/customXml" Target="../ink/ink20.xml"/><Relationship Id="rId7" Type="http://schemas.openxmlformats.org/officeDocument/2006/relationships/image" Target="../media/image36.png"/><Relationship Id="rId12" Type="http://schemas.openxmlformats.org/officeDocument/2006/relationships/customXml" Target="../ink/ink23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10.png"/><Relationship Id="rId5" Type="http://schemas.openxmlformats.org/officeDocument/2006/relationships/customXml" Target="../ink/ink21.xml"/><Relationship Id="rId10" Type="http://schemas.openxmlformats.org/officeDocument/2006/relationships/customXml" Target="../ink/ink22.xml"/><Relationship Id="rId4" Type="http://schemas.openxmlformats.org/officeDocument/2006/relationships/image" Target="../media/image260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8.xml"/><Relationship Id="rId18" Type="http://schemas.openxmlformats.org/officeDocument/2006/relationships/image" Target="../media/image51.png"/><Relationship Id="rId26" Type="http://schemas.openxmlformats.org/officeDocument/2006/relationships/image" Target="../media/image55.png"/><Relationship Id="rId39" Type="http://schemas.openxmlformats.org/officeDocument/2006/relationships/customXml" Target="../ink/ink41.xml"/><Relationship Id="rId21" Type="http://schemas.openxmlformats.org/officeDocument/2006/relationships/customXml" Target="../ink/ink32.xml"/><Relationship Id="rId34" Type="http://schemas.openxmlformats.org/officeDocument/2006/relationships/image" Target="../media/image59.png"/><Relationship Id="rId42" Type="http://schemas.openxmlformats.org/officeDocument/2006/relationships/image" Target="../media/image63.png"/><Relationship Id="rId7" Type="http://schemas.openxmlformats.org/officeDocument/2006/relationships/customXml" Target="../ink/ink25.xml"/><Relationship Id="rId2" Type="http://schemas.openxmlformats.org/officeDocument/2006/relationships/image" Target="../media/image42.png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29" Type="http://schemas.openxmlformats.org/officeDocument/2006/relationships/customXml" Target="../ink/ink36.xml"/><Relationship Id="rId41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customXml" Target="../ink/ink27.xml"/><Relationship Id="rId24" Type="http://schemas.openxmlformats.org/officeDocument/2006/relationships/image" Target="../media/image54.png"/><Relationship Id="rId32" Type="http://schemas.openxmlformats.org/officeDocument/2006/relationships/image" Target="../media/image58.png"/><Relationship Id="rId37" Type="http://schemas.openxmlformats.org/officeDocument/2006/relationships/customXml" Target="../ink/ink40.xml"/><Relationship Id="rId40" Type="http://schemas.openxmlformats.org/officeDocument/2006/relationships/image" Target="../media/image62.png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23" Type="http://schemas.openxmlformats.org/officeDocument/2006/relationships/customXml" Target="../ink/ink33.xml"/><Relationship Id="rId28" Type="http://schemas.openxmlformats.org/officeDocument/2006/relationships/image" Target="../media/image56.png"/><Relationship Id="rId36" Type="http://schemas.openxmlformats.org/officeDocument/2006/relationships/image" Target="../media/image60.png"/><Relationship Id="rId10" Type="http://schemas.openxmlformats.org/officeDocument/2006/relationships/image" Target="../media/image47.png"/><Relationship Id="rId19" Type="http://schemas.openxmlformats.org/officeDocument/2006/relationships/customXml" Target="../ink/ink31.xml"/><Relationship Id="rId31" Type="http://schemas.openxmlformats.org/officeDocument/2006/relationships/customXml" Target="../ink/ink37.xml"/><Relationship Id="rId4" Type="http://schemas.openxmlformats.org/officeDocument/2006/relationships/image" Target="../media/image44.png"/><Relationship Id="rId9" Type="http://schemas.openxmlformats.org/officeDocument/2006/relationships/customXml" Target="../ink/ink26.xml"/><Relationship Id="rId14" Type="http://schemas.openxmlformats.org/officeDocument/2006/relationships/image" Target="../media/image49.png"/><Relationship Id="rId22" Type="http://schemas.openxmlformats.org/officeDocument/2006/relationships/image" Target="../media/image53.png"/><Relationship Id="rId27" Type="http://schemas.openxmlformats.org/officeDocument/2006/relationships/customXml" Target="../ink/ink35.xml"/><Relationship Id="rId30" Type="http://schemas.openxmlformats.org/officeDocument/2006/relationships/image" Target="../media/image57.png"/><Relationship Id="rId35" Type="http://schemas.openxmlformats.org/officeDocument/2006/relationships/customXml" Target="../ink/ink39.xml"/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customXml" Target="../ink/ink30.xml"/><Relationship Id="rId25" Type="http://schemas.openxmlformats.org/officeDocument/2006/relationships/customXml" Target="../ink/ink34.xml"/><Relationship Id="rId33" Type="http://schemas.openxmlformats.org/officeDocument/2006/relationships/customXml" Target="../ink/ink38.xml"/><Relationship Id="rId38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aper airplane in a circle&#10;&#10;AI-generated content may be incorrect.">
            <a:extLst>
              <a:ext uri="{FF2B5EF4-FFF2-40B4-BE49-F238E27FC236}">
                <a16:creationId xmlns:a16="http://schemas.microsoft.com/office/drawing/2014/main" id="{A7EC6143-C440-F0D9-21CC-F303EC138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8192">
            <a:off x="2526323" y="741864"/>
            <a:ext cx="2432538" cy="2432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A5421-49D4-0F79-C1A7-7485AE6FF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625" y="1600200"/>
            <a:ext cx="9144000" cy="2387600"/>
          </a:xfrm>
        </p:spPr>
        <p:txBody>
          <a:bodyPr/>
          <a:lstStyle/>
          <a:p>
            <a:r>
              <a:rPr lang="uk-UA" b="1" dirty="0"/>
              <a:t>Мій </a:t>
            </a:r>
            <a:r>
              <a:rPr lang="en-US" b="1" dirty="0"/>
              <a:t>Telegram</a:t>
            </a:r>
            <a:br>
              <a:rPr lang="en-US" b="1" dirty="0"/>
            </a:br>
            <a:endParaRPr lang="uk-U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178EF-40B7-9E40-9980-7185A1B96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№</a:t>
            </a:r>
            <a:r>
              <a:rPr lang="en-US" dirty="0"/>
              <a:t>3</a:t>
            </a:r>
          </a:p>
          <a:p>
            <a:r>
              <a:rPr lang="uk-UA" dirty="0"/>
              <a:t>Інтерфейс </a:t>
            </a:r>
            <a:r>
              <a:rPr lang="ru-RU" dirty="0"/>
              <a:t>Сервера та оформлення чату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6230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0D080-C48F-9505-6BC1-848158B21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66F29E-7AE3-5687-3E83-937E33175136}"/>
              </a:ext>
            </a:extLst>
          </p:cNvPr>
          <p:cNvSpPr txBox="1">
            <a:spLocks/>
          </p:cNvSpPr>
          <p:nvPr/>
        </p:nvSpPr>
        <p:spPr>
          <a:xfrm>
            <a:off x="-240323" y="1244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/>
              <a:t>Операції з юзерами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D2AE02B-CAE9-3915-E78B-59AD428B8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80" y="1485161"/>
            <a:ext cx="4368800" cy="50462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sz="2400" dirty="0"/>
              <a:t>Тепер повідомлення можемо писати кому захочемо, але немає збереження цих самих повідомлень, додавання користувачів та власного імені (а може ще й тегу </a:t>
            </a:r>
            <a:r>
              <a:rPr lang="en-US" sz="2400" dirty="0"/>
              <a:t>@</a:t>
            </a:r>
            <a:r>
              <a:rPr lang="uk-UA" sz="2400" dirty="0"/>
              <a:t>)</a:t>
            </a:r>
            <a:r>
              <a:rPr lang="en-US" sz="2400" dirty="0"/>
              <a:t>.</a:t>
            </a:r>
            <a:endParaRPr lang="uk-UA" sz="2400" dirty="0"/>
          </a:p>
          <a:p>
            <a:pPr marL="0" indent="0">
              <a:buNone/>
            </a:pPr>
            <a:endParaRPr lang="uk-UA" sz="2400" dirty="0"/>
          </a:p>
          <a:p>
            <a:pPr marL="0" indent="0">
              <a:buNone/>
            </a:pPr>
            <a:r>
              <a:rPr lang="uk-UA" sz="2400" dirty="0"/>
              <a:t>Все це буде відбуватися на сервері і потім синхронізуватися. Ну крім додавання користувачів (кнопку треба все ж додати).</a:t>
            </a:r>
          </a:p>
          <a:p>
            <a:pPr marL="0" indent="0">
              <a:buNone/>
            </a:pPr>
            <a:endParaRPr lang="uk-UA" sz="2400" dirty="0"/>
          </a:p>
          <a:p>
            <a:pPr marL="0" indent="0">
              <a:buNone/>
            </a:pPr>
            <a:r>
              <a:rPr lang="uk-UA" sz="2400" dirty="0"/>
              <a:t>Зробити можна кількома шляхами – додати зверху меню, додати першим у списку користувача «+» (який відкриватиме вікно). Краще звичайно ж перший, бо можна потім додати збереження чатів локально (але виникатиме контраверсія з сервером).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3A392-6A79-B83B-3D25-910527392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066" y="425325"/>
            <a:ext cx="2781688" cy="180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34A17A-0989-D161-4942-0A5327829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95" y="2486074"/>
            <a:ext cx="5446292" cy="37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16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AA65-5123-E947-1927-FCBA123441F6}"/>
              </a:ext>
            </a:extLst>
          </p:cNvPr>
          <p:cNvSpPr txBox="1">
            <a:spLocks/>
          </p:cNvSpPr>
          <p:nvPr/>
        </p:nvSpPr>
        <p:spPr>
          <a:xfrm>
            <a:off x="698500" y="1734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MenuBar</a:t>
            </a:r>
            <a:endParaRPr lang="uk-UA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59C8C-034B-EA7D-2569-FA367E40F647}"/>
              </a:ext>
            </a:extLst>
          </p:cNvPr>
          <p:cNvSpPr txBox="1"/>
          <p:nvPr/>
        </p:nvSpPr>
        <p:spPr>
          <a:xfrm>
            <a:off x="517423" y="1323598"/>
            <a:ext cx="457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 стрічка для меню, такі є в стандартних програмах </a:t>
            </a:r>
            <a:r>
              <a:rPr lang="en-US" dirty="0"/>
              <a:t>Windows. </a:t>
            </a:r>
            <a:r>
              <a:rPr lang="uk-UA" dirty="0"/>
              <a:t>Свою ж можна налаштувати, видати стилі та інші пункти.</a:t>
            </a:r>
          </a:p>
          <a:p>
            <a:endParaRPr lang="uk-UA" dirty="0"/>
          </a:p>
          <a:p>
            <a:r>
              <a:rPr lang="uk-UA" dirty="0"/>
              <a:t>Ми залишаємо в меню лише 1 компонент меню, перейменовуємо в </a:t>
            </a:r>
            <a:r>
              <a:rPr lang="en-US" dirty="0"/>
              <a:t>Users, </a:t>
            </a:r>
            <a:r>
              <a:rPr lang="ru-RU" dirty="0"/>
              <a:t>а всередин</a:t>
            </a:r>
            <a:r>
              <a:rPr lang="uk-UA" dirty="0"/>
              <a:t>і у нас буде кнопка </a:t>
            </a:r>
            <a:r>
              <a:rPr lang="en-US" dirty="0"/>
              <a:t>Add, Rename, Remove.</a:t>
            </a:r>
          </a:p>
          <a:p>
            <a:endParaRPr lang="en-US" dirty="0"/>
          </a:p>
          <a:p>
            <a:r>
              <a:rPr lang="ru-RU" b="1" dirty="0"/>
              <a:t>Уважно див</a:t>
            </a:r>
            <a:r>
              <a:rPr lang="uk-UA" b="1" dirty="0"/>
              <a:t>іться, як розкрито на кнопку «+» компоненти!</a:t>
            </a:r>
            <a:endParaRPr lang="en-US" b="1" dirty="0"/>
          </a:p>
          <a:p>
            <a:endParaRPr lang="uk-UA" b="1" dirty="0"/>
          </a:p>
          <a:p>
            <a:r>
              <a:rPr lang="uk-UA" b="1" dirty="0"/>
              <a:t>У кожну кнопку додати </a:t>
            </a:r>
            <a:r>
              <a:rPr lang="en-US" b="1" dirty="0" err="1"/>
              <a:t>onAction</a:t>
            </a:r>
            <a:r>
              <a:rPr lang="en-US" b="1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6BD3C-241A-1B94-C742-B030B352EC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821"/>
          <a:stretch/>
        </p:blipFill>
        <p:spPr>
          <a:xfrm>
            <a:off x="5787945" y="1395443"/>
            <a:ext cx="2629267" cy="9624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19E5A1-E969-71C1-5402-F5107E30A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799" y="2466925"/>
            <a:ext cx="1817923" cy="7913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F0FDF7-498B-4475-DE8C-30ABA0460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993" y="3390456"/>
            <a:ext cx="2572109" cy="476316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3924CEE4-7C5E-199D-3DD9-108A9FC12166}"/>
              </a:ext>
            </a:extLst>
          </p:cNvPr>
          <p:cNvGrpSpPr/>
          <p:nvPr/>
        </p:nvGrpSpPr>
        <p:grpSpPr>
          <a:xfrm>
            <a:off x="6192435" y="2942258"/>
            <a:ext cx="1423800" cy="973192"/>
            <a:chOff x="6192435" y="2942258"/>
            <a:chExt cx="1423800" cy="97319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53C6FD8-FFBD-A9F2-DF2A-41FE928E0E65}"/>
                    </a:ext>
                  </a:extLst>
                </p14:cNvPr>
                <p14:cNvContentPartPr/>
                <p14:nvPr/>
              </p14:nvContentPartPr>
              <p14:xfrm>
                <a:off x="6192435" y="2942258"/>
                <a:ext cx="1423800" cy="34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53C6FD8-FFBD-A9F2-DF2A-41FE928E0E6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86315" y="2936138"/>
                  <a:ext cx="14360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261E02-7C78-1FC6-931F-03C3EBCE72A8}"/>
                    </a:ext>
                  </a:extLst>
                </p14:cNvPr>
                <p14:cNvContentPartPr/>
                <p14:nvPr/>
              </p14:nvContentPartPr>
              <p14:xfrm>
                <a:off x="6714795" y="3276338"/>
                <a:ext cx="255240" cy="336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261E02-7C78-1FC6-931F-03C3EBCE72A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08675" y="3270218"/>
                  <a:ext cx="2674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820DF79-2FDE-189F-D9C5-66E80FD7C680}"/>
                    </a:ext>
                  </a:extLst>
                </p14:cNvPr>
                <p14:cNvContentPartPr/>
                <p14:nvPr/>
              </p14:nvContentPartPr>
              <p14:xfrm>
                <a:off x="6349750" y="3276580"/>
                <a:ext cx="360" cy="11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820DF79-2FDE-189F-D9C5-66E80FD7C68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43630" y="3270460"/>
                  <a:ext cx="12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87136F-6AFE-29F4-35D4-0A1263523CAF}"/>
                    </a:ext>
                  </a:extLst>
                </p14:cNvPr>
                <p14:cNvContentPartPr/>
                <p14:nvPr/>
              </p14:nvContentPartPr>
              <p14:xfrm>
                <a:off x="6349750" y="3378100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87136F-6AFE-29F4-35D4-0A1263523CA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43630" y="337198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D9D6987-41C5-6720-C0BA-431928294D9B}"/>
                    </a:ext>
                  </a:extLst>
                </p14:cNvPr>
                <p14:cNvContentPartPr/>
                <p14:nvPr/>
              </p14:nvContentPartPr>
              <p14:xfrm>
                <a:off x="6307630" y="3276580"/>
                <a:ext cx="86040" cy="289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D9D6987-41C5-6720-C0BA-431928294D9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01510" y="3270460"/>
                  <a:ext cx="982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57F7C9E-5AF2-F48A-164D-2E65E06D957E}"/>
                    </a:ext>
                  </a:extLst>
                </p14:cNvPr>
                <p14:cNvContentPartPr/>
                <p14:nvPr/>
              </p14:nvContentPartPr>
              <p14:xfrm>
                <a:off x="6221590" y="3583660"/>
                <a:ext cx="92880" cy="150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57F7C9E-5AF2-F48A-164D-2E65E06D957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15470" y="3577540"/>
                  <a:ext cx="1051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436A5B2-2990-24DE-1818-71BB2D7EE36B}"/>
                    </a:ext>
                  </a:extLst>
                </p14:cNvPr>
                <p14:cNvContentPartPr/>
                <p14:nvPr/>
              </p14:nvContentPartPr>
              <p14:xfrm>
                <a:off x="6324550" y="3637660"/>
                <a:ext cx="84960" cy="86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436A5B2-2990-24DE-1818-71BB2D7EE36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318430" y="3631540"/>
                  <a:ext cx="972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C7B3A5F-6BED-6F9D-02FF-C80E0E34BE39}"/>
                    </a:ext>
                  </a:extLst>
                </p14:cNvPr>
                <p14:cNvContentPartPr/>
                <p14:nvPr/>
              </p14:nvContentPartPr>
              <p14:xfrm>
                <a:off x="6424470" y="3614490"/>
                <a:ext cx="86040" cy="108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C7B3A5F-6BED-6F9D-02FF-C80E0E34BE3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418350" y="3608370"/>
                  <a:ext cx="98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545D918-64B3-1305-69DD-007E00B30B47}"/>
                    </a:ext>
                  </a:extLst>
                </p14:cNvPr>
                <p14:cNvContentPartPr/>
                <p14:nvPr/>
              </p14:nvContentPartPr>
              <p14:xfrm>
                <a:off x="6544710" y="3645090"/>
                <a:ext cx="73440" cy="56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545D918-64B3-1305-69DD-007E00B30B4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538590" y="3638970"/>
                  <a:ext cx="856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7238657-D7F0-F9CF-A5C9-E57A6BA8D42E}"/>
                    </a:ext>
                  </a:extLst>
                </p14:cNvPr>
                <p14:cNvContentPartPr/>
                <p14:nvPr/>
              </p14:nvContentPartPr>
              <p14:xfrm>
                <a:off x="6624270" y="3628170"/>
                <a:ext cx="99360" cy="68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7238657-D7F0-F9CF-A5C9-E57A6BA8D42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618150" y="3622050"/>
                  <a:ext cx="111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EF61E01-122A-6956-6B9C-820182FC4C96}"/>
                    </a:ext>
                  </a:extLst>
                </p14:cNvPr>
                <p14:cNvContentPartPr/>
                <p14:nvPr/>
              </p14:nvContentPartPr>
              <p14:xfrm>
                <a:off x="6753150" y="3647610"/>
                <a:ext cx="56880" cy="59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EF61E01-122A-6956-6B9C-820182FC4C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47030" y="3641490"/>
                  <a:ext cx="691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5B5EE99-EF47-BA33-3BB7-C99E7A2E5FAE}"/>
                    </a:ext>
                  </a:extLst>
                </p14:cNvPr>
                <p14:cNvContentPartPr/>
                <p14:nvPr/>
              </p14:nvContentPartPr>
              <p14:xfrm>
                <a:off x="6228630" y="3761370"/>
                <a:ext cx="105120" cy="148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5B5EE99-EF47-BA33-3BB7-C99E7A2E5FA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2510" y="3755250"/>
                  <a:ext cx="117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5845138-B211-0276-4423-5F055DD5734A}"/>
                    </a:ext>
                  </a:extLst>
                </p14:cNvPr>
                <p14:cNvContentPartPr/>
                <p14:nvPr/>
              </p14:nvContentPartPr>
              <p14:xfrm>
                <a:off x="6352830" y="3833730"/>
                <a:ext cx="79920" cy="81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5845138-B211-0276-4423-5F055DD5734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346710" y="3827610"/>
                  <a:ext cx="921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7A3BE6F-AE16-A983-795B-8E8DDE347853}"/>
                    </a:ext>
                  </a:extLst>
                </p14:cNvPr>
                <p14:cNvContentPartPr/>
                <p14:nvPr/>
              </p14:nvContentPartPr>
              <p14:xfrm>
                <a:off x="6443190" y="3817530"/>
                <a:ext cx="107640" cy="73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7A3BE6F-AE16-A983-795B-8E8DDE34785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437070" y="3811410"/>
                  <a:ext cx="1198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44F83CC-2FFC-73ED-9AB5-2D91D382DEE9}"/>
                    </a:ext>
                  </a:extLst>
                </p14:cNvPr>
                <p14:cNvContentPartPr/>
                <p14:nvPr/>
              </p14:nvContentPartPr>
              <p14:xfrm>
                <a:off x="6589710" y="3805290"/>
                <a:ext cx="34920" cy="64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44F83CC-2FFC-73ED-9AB5-2D91D382DE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583590" y="3799170"/>
                  <a:ext cx="471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90D238A-47FE-4195-008E-BF7D376D2966}"/>
                    </a:ext>
                  </a:extLst>
                </p14:cNvPr>
                <p14:cNvContentPartPr/>
                <p14:nvPr/>
              </p14:nvContentPartPr>
              <p14:xfrm>
                <a:off x="6648390" y="3804930"/>
                <a:ext cx="56520" cy="79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90D238A-47FE-4195-008E-BF7D376D296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642270" y="3798810"/>
                  <a:ext cx="687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E4FDDEB-2954-7D1C-EB99-9CF5F891C4BE}"/>
                    </a:ext>
                  </a:extLst>
                </p14:cNvPr>
                <p14:cNvContentPartPr/>
                <p14:nvPr/>
              </p14:nvContentPartPr>
              <p14:xfrm>
                <a:off x="6724350" y="3800250"/>
                <a:ext cx="57600" cy="84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E4FDDEB-2954-7D1C-EB99-9CF5F891C4B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18230" y="3794130"/>
                  <a:ext cx="69840" cy="97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BEDEAA20-3D4C-748D-2B9D-6918BC0993CE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883080" y="4873892"/>
            <a:ext cx="4308920" cy="198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0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57BF8-98ED-C2C8-A625-4442940BE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6995-368C-412D-DA8E-AE2B51B2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34" y="1246742"/>
            <a:ext cx="4119665" cy="56520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2000" dirty="0"/>
              <a:t>Додаємо відгуки на кнопки, а після цього можливість зчитати того, кого хочемо додати.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uk-UA" sz="2000" dirty="0"/>
              <a:t>Це відбувається через готове модальне вікно </a:t>
            </a:r>
            <a:r>
              <a:rPr lang="en-US" sz="2000" dirty="0" err="1"/>
              <a:t>TextInputDialog</a:t>
            </a:r>
            <a:r>
              <a:rPr lang="en-US" sz="2000" dirty="0"/>
              <a:t>. </a:t>
            </a:r>
            <a:r>
              <a:rPr lang="uk-UA" sz="2000" dirty="0"/>
              <a:t>Він дозволяє просто вказати що саме ввести, назву вікна і тд. Функція </a:t>
            </a:r>
            <a:r>
              <a:rPr lang="en-US" sz="2000" dirty="0"/>
              <a:t>.</a:t>
            </a:r>
            <a:r>
              <a:rPr lang="en-US" sz="2000" dirty="0" err="1"/>
              <a:t>showAndWait</a:t>
            </a:r>
            <a:r>
              <a:rPr lang="en-US" sz="2000" dirty="0"/>
              <a:t>() </a:t>
            </a:r>
            <a:r>
              <a:rPr lang="ru-RU" sz="2000" dirty="0"/>
              <a:t>чека</a:t>
            </a:r>
            <a:r>
              <a:rPr lang="uk-UA" sz="2000" dirty="0"/>
              <a:t>є доки щось введеться.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uk-UA" sz="2000" dirty="0"/>
              <a:t>Іноді інформації може й не бути – для цього існує клас </a:t>
            </a:r>
            <a:r>
              <a:rPr lang="en-US" sz="2000" dirty="0"/>
              <a:t>Optional&lt;&gt;, </a:t>
            </a:r>
            <a:r>
              <a:rPr lang="ru-RU" sz="2000" dirty="0"/>
              <a:t>який збер</a:t>
            </a:r>
            <a:r>
              <a:rPr lang="uk-UA" sz="2000" dirty="0"/>
              <a:t>ігає результат і має функції для зрозумілішої роботи.</a:t>
            </a:r>
            <a:r>
              <a:rPr lang="en-US" sz="2000" dirty="0"/>
              <a:t> </a:t>
            </a:r>
            <a:endParaRPr lang="uk-UA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8EDDE2-98DA-8FC4-8E01-016460D36B39}"/>
              </a:ext>
            </a:extLst>
          </p:cNvPr>
          <p:cNvSpPr txBox="1">
            <a:spLocks/>
          </p:cNvSpPr>
          <p:nvPr/>
        </p:nvSpPr>
        <p:spPr>
          <a:xfrm>
            <a:off x="-916019" y="-103247"/>
            <a:ext cx="85368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err="1"/>
              <a:t>MenuBar</a:t>
            </a:r>
            <a:r>
              <a:rPr lang="en-US" sz="3200" b="1" dirty="0"/>
              <a:t> </a:t>
            </a:r>
            <a:r>
              <a:rPr lang="ru-RU" sz="3200" b="1" dirty="0"/>
              <a:t>в програм</a:t>
            </a:r>
            <a:r>
              <a:rPr lang="uk-UA" sz="3200" b="1" dirty="0"/>
              <a:t>і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2B32EC-E22A-777A-E33E-7D3002F96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675" y="221351"/>
            <a:ext cx="6087325" cy="676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37E603-374C-E21D-6E01-1C793A254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389" y="921166"/>
            <a:ext cx="4010585" cy="242921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0DC2AC7-1E24-B313-AB92-4CBC2E5182AC}"/>
              </a:ext>
            </a:extLst>
          </p:cNvPr>
          <p:cNvGrpSpPr/>
          <p:nvPr/>
        </p:nvGrpSpPr>
        <p:grpSpPr>
          <a:xfrm>
            <a:off x="9423923" y="57637"/>
            <a:ext cx="1581840" cy="964800"/>
            <a:chOff x="9423923" y="57637"/>
            <a:chExt cx="1581840" cy="96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BF80B49-86DA-F690-9470-6F07B30D2917}"/>
                    </a:ext>
                  </a:extLst>
                </p14:cNvPr>
                <p14:cNvContentPartPr/>
                <p14:nvPr/>
              </p14:nvContentPartPr>
              <p14:xfrm>
                <a:off x="9423923" y="57637"/>
                <a:ext cx="1374480" cy="951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BF80B49-86DA-F690-9470-6F07B30D291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17803" y="51517"/>
                  <a:ext cx="1386720" cy="9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616C322-07F9-30B6-D420-46E908D39605}"/>
                    </a:ext>
                  </a:extLst>
                </p14:cNvPr>
                <p14:cNvContentPartPr/>
                <p14:nvPr/>
              </p14:nvContentPartPr>
              <p14:xfrm>
                <a:off x="10773203" y="797077"/>
                <a:ext cx="232560" cy="225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616C322-07F9-30B6-D420-46E908D3960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767083" y="790957"/>
                  <a:ext cx="244800" cy="237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2E8B435-395F-0C1A-47E1-689F2AB2C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3023" y="3382270"/>
            <a:ext cx="4172532" cy="34390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B9BA43-3097-8117-4D69-2A536AADB7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5555" y="4125324"/>
            <a:ext cx="4010585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1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1B708-1671-74A6-4DB0-A369F00B1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0F1299F-0405-2A94-BE9E-B47DD2C5C279}"/>
              </a:ext>
            </a:extLst>
          </p:cNvPr>
          <p:cNvGrpSpPr/>
          <p:nvPr/>
        </p:nvGrpSpPr>
        <p:grpSpPr>
          <a:xfrm>
            <a:off x="5328176" y="4476181"/>
            <a:ext cx="6754168" cy="2972215"/>
            <a:chOff x="3690602" y="4736892"/>
            <a:chExt cx="6754168" cy="29722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5914EFE-8390-03D7-1878-3ECFE0BD8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0602" y="4736892"/>
              <a:ext cx="6754168" cy="297221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D9CB297-DCB0-662F-5261-82120A4BB6BE}"/>
                    </a:ext>
                  </a:extLst>
                </p14:cNvPr>
                <p14:cNvContentPartPr/>
                <p14:nvPr/>
              </p14:nvContentPartPr>
              <p14:xfrm>
                <a:off x="4970418" y="6331449"/>
                <a:ext cx="268560" cy="158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D9CB297-DCB0-662F-5261-82120A4BB6B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64298" y="6325329"/>
                  <a:ext cx="280800" cy="170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627503F6-90C3-5E0E-36C2-B2CB6CBE4F65}"/>
              </a:ext>
            </a:extLst>
          </p:cNvPr>
          <p:cNvSpPr txBox="1">
            <a:spLocks/>
          </p:cNvSpPr>
          <p:nvPr/>
        </p:nvSpPr>
        <p:spPr>
          <a:xfrm>
            <a:off x="-1029250" y="70815"/>
            <a:ext cx="108883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/>
              <a:t>Додавання нікнейму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0E8C0-2F32-A1DA-2927-30279B3261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10" y="1152446"/>
            <a:ext cx="3858163" cy="1124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553176-5DE1-B342-B621-1FF49053B3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10" y="3657394"/>
            <a:ext cx="6506483" cy="924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F96169-C265-A210-2DF7-BD535A8828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710" y="2276553"/>
            <a:ext cx="3477110" cy="1381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61B8CF-3412-F135-A5C8-EAE4342B7F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3978" y="733596"/>
            <a:ext cx="5268060" cy="43154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57B97E5-5C80-09C8-6FC2-DFAFFE7E323A}"/>
                  </a:ext>
                </a:extLst>
              </p14:cNvPr>
              <p14:cNvContentPartPr/>
              <p14:nvPr/>
            </p14:nvContentPartPr>
            <p14:xfrm>
              <a:off x="7956460" y="2116430"/>
              <a:ext cx="264960" cy="102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57B97E5-5C80-09C8-6FC2-DFAFFE7E323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50340" y="2110310"/>
                <a:ext cx="2772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0ACD9B8-6E12-7253-89E9-5FC2211AF645}"/>
                  </a:ext>
                </a:extLst>
              </p14:cNvPr>
              <p14:cNvContentPartPr/>
              <p14:nvPr/>
            </p14:nvContentPartPr>
            <p14:xfrm>
              <a:off x="7924780" y="1733390"/>
              <a:ext cx="349920" cy="69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0ACD9B8-6E12-7253-89E9-5FC2211AF64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18660" y="1727270"/>
                <a:ext cx="3621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EA8A76F-9F54-2D94-8555-2C1A6D6F6D27}"/>
                  </a:ext>
                </a:extLst>
              </p14:cNvPr>
              <p14:cNvContentPartPr/>
              <p14:nvPr/>
            </p14:nvContentPartPr>
            <p14:xfrm>
              <a:off x="8102620" y="2997110"/>
              <a:ext cx="358920" cy="258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EA8A76F-9F54-2D94-8555-2C1A6D6F6D2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96500" y="2990990"/>
                <a:ext cx="3711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1232ED5-5DEE-A92D-55D9-8A6399A04D42}"/>
                  </a:ext>
                </a:extLst>
              </p14:cNvPr>
              <p14:cNvContentPartPr/>
              <p14:nvPr/>
            </p14:nvContentPartPr>
            <p14:xfrm>
              <a:off x="8501860" y="3077750"/>
              <a:ext cx="203400" cy="1508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1232ED5-5DEE-A92D-55D9-8A6399A04D4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95740" y="3071630"/>
                <a:ext cx="215640" cy="1520280"/>
              </a:xfrm>
              <a:prstGeom prst="rect">
                <a:avLst/>
              </a:prstGeom>
            </p:spPr>
          </p:pic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C4C90930-1ABE-DA55-9D24-17633F14A7A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8261" y="4939914"/>
            <a:ext cx="4372585" cy="24196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C699CDE-6360-5A99-1D72-449ACA27BA0F}"/>
                  </a:ext>
                </a:extLst>
              </p14:cNvPr>
              <p14:cNvContentPartPr/>
              <p14:nvPr/>
            </p14:nvContentPartPr>
            <p14:xfrm>
              <a:off x="5146458" y="2590782"/>
              <a:ext cx="360" cy="118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C699CDE-6360-5A99-1D72-449ACA27BA0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40338" y="2584662"/>
                <a:ext cx="12600" cy="2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DFA479B5-2322-029B-11F8-88D6476F2868}"/>
              </a:ext>
            </a:extLst>
          </p:cNvPr>
          <p:cNvGrpSpPr/>
          <p:nvPr/>
        </p:nvGrpSpPr>
        <p:grpSpPr>
          <a:xfrm>
            <a:off x="10700898" y="4805502"/>
            <a:ext cx="518400" cy="588960"/>
            <a:chOff x="10700898" y="4805502"/>
            <a:chExt cx="518400" cy="58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AE8D2EE-0389-5409-D31D-0D5F242A282B}"/>
                    </a:ext>
                  </a:extLst>
                </p14:cNvPr>
                <p14:cNvContentPartPr/>
                <p14:nvPr/>
              </p14:nvContentPartPr>
              <p14:xfrm>
                <a:off x="10902498" y="4978662"/>
                <a:ext cx="215280" cy="298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AE8D2EE-0389-5409-D31D-0D5F242A28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896378" y="4972542"/>
                  <a:ext cx="2275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EB23E9A-15EF-828B-0D6E-FC8FEB40BBDC}"/>
                    </a:ext>
                  </a:extLst>
                </p14:cNvPr>
                <p14:cNvContentPartPr/>
                <p14:nvPr/>
              </p14:nvContentPartPr>
              <p14:xfrm>
                <a:off x="10700898" y="4805502"/>
                <a:ext cx="518400" cy="588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EB23E9A-15EF-828B-0D6E-FC8FEB40BBD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94778" y="4799382"/>
                  <a:ext cx="530640" cy="60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3D52685-9C0D-FEF7-007A-FB1CAD414FB1}"/>
                  </a:ext>
                </a:extLst>
              </p14:cNvPr>
              <p14:cNvContentPartPr/>
              <p14:nvPr/>
            </p14:nvContentPartPr>
            <p14:xfrm>
              <a:off x="1205538" y="3867342"/>
              <a:ext cx="270720" cy="5659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3D52685-9C0D-FEF7-007A-FB1CAD414FB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99418" y="3861222"/>
                <a:ext cx="282960" cy="57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ADF815D4-C0B1-AD52-147F-1D7ADC375EE3}"/>
              </a:ext>
            </a:extLst>
          </p:cNvPr>
          <p:cNvGrpSpPr/>
          <p:nvPr/>
        </p:nvGrpSpPr>
        <p:grpSpPr>
          <a:xfrm>
            <a:off x="3890418" y="5767782"/>
            <a:ext cx="764640" cy="1242720"/>
            <a:chOff x="3890418" y="5767782"/>
            <a:chExt cx="764640" cy="124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5397C6B-C9F4-E323-FDC2-3A9F69EA6EE8}"/>
                    </a:ext>
                  </a:extLst>
                </p14:cNvPr>
                <p14:cNvContentPartPr/>
                <p14:nvPr/>
              </p14:nvContentPartPr>
              <p14:xfrm>
                <a:off x="4266978" y="6516582"/>
                <a:ext cx="165600" cy="227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5397C6B-C9F4-E323-FDC2-3A9F69EA6EE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60858" y="6510462"/>
                  <a:ext cx="1778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349536F-539C-B912-23C2-80E2799E90E3}"/>
                    </a:ext>
                  </a:extLst>
                </p14:cNvPr>
                <p14:cNvContentPartPr/>
                <p14:nvPr/>
              </p14:nvContentPartPr>
              <p14:xfrm>
                <a:off x="4207938" y="6352782"/>
                <a:ext cx="447120" cy="492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349536F-539C-B912-23C2-80E2799E90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01818" y="6346662"/>
                  <a:ext cx="45936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3D99CAB-D4B4-94CB-1850-E1CACB41A17A}"/>
                    </a:ext>
                  </a:extLst>
                </p14:cNvPr>
                <p14:cNvContentPartPr/>
                <p14:nvPr/>
              </p14:nvContentPartPr>
              <p14:xfrm>
                <a:off x="3890418" y="5767782"/>
                <a:ext cx="224280" cy="151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3D99CAB-D4B4-94CB-1850-E1CACB41A17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84298" y="5761662"/>
                  <a:ext cx="236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F46EDA8-0CE9-2F78-F3E3-F04B4EBCBA5A}"/>
                    </a:ext>
                  </a:extLst>
                </p14:cNvPr>
                <p14:cNvContentPartPr/>
                <p14:nvPr/>
              </p14:nvContentPartPr>
              <p14:xfrm>
                <a:off x="4069698" y="6013662"/>
                <a:ext cx="385560" cy="230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F46EDA8-0CE9-2F78-F3E3-F04B4EBCBA5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63578" y="6007542"/>
                  <a:ext cx="3978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42C0900-9502-A522-F6AA-972BE7ABAD7B}"/>
                    </a:ext>
                  </a:extLst>
                </p14:cNvPr>
                <p14:cNvContentPartPr/>
                <p14:nvPr/>
              </p14:nvContentPartPr>
              <p14:xfrm>
                <a:off x="3905538" y="6661662"/>
                <a:ext cx="174600" cy="348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42C0900-9502-A522-F6AA-972BE7ABAD7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99418" y="6655542"/>
                  <a:ext cx="1868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A34A6EC-D7F1-7B07-8F6F-5F2F93A40443}"/>
                    </a:ext>
                  </a:extLst>
                </p14:cNvPr>
                <p14:cNvContentPartPr/>
                <p14:nvPr/>
              </p14:nvContentPartPr>
              <p14:xfrm>
                <a:off x="3931458" y="6386622"/>
                <a:ext cx="324360" cy="612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A34A6EC-D7F1-7B07-8F6F-5F2F93A4044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25338" y="6380502"/>
                  <a:ext cx="336600" cy="62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38526EC-8A31-2CF1-DBA1-898518FABA43}"/>
              </a:ext>
            </a:extLst>
          </p:cNvPr>
          <p:cNvGrpSpPr/>
          <p:nvPr/>
        </p:nvGrpSpPr>
        <p:grpSpPr>
          <a:xfrm>
            <a:off x="2855058" y="1558569"/>
            <a:ext cx="684000" cy="294120"/>
            <a:chOff x="2855058" y="1558569"/>
            <a:chExt cx="684000" cy="2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4C18CA5-7665-EA22-A7D8-1A8F05915A2D}"/>
                    </a:ext>
                  </a:extLst>
                </p14:cNvPr>
                <p14:cNvContentPartPr/>
                <p14:nvPr/>
              </p14:nvContentPartPr>
              <p14:xfrm>
                <a:off x="3282378" y="1664142"/>
                <a:ext cx="256680" cy="13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4C18CA5-7665-EA22-A7D8-1A8F05915A2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76258" y="1658022"/>
                  <a:ext cx="2689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6661F8F-D4B7-A687-745E-882C5DDF221F}"/>
                    </a:ext>
                  </a:extLst>
                </p14:cNvPr>
                <p14:cNvContentPartPr/>
                <p14:nvPr/>
              </p14:nvContentPartPr>
              <p14:xfrm>
                <a:off x="3270498" y="1629942"/>
                <a:ext cx="105480" cy="70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6661F8F-D4B7-A687-745E-882C5DDF221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64378" y="1623822"/>
                  <a:ext cx="1177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857D0BB-E7F2-4E68-C7F6-6E30ADD31DC3}"/>
                    </a:ext>
                  </a:extLst>
                </p14:cNvPr>
                <p14:cNvContentPartPr/>
                <p14:nvPr/>
              </p14:nvContentPartPr>
              <p14:xfrm>
                <a:off x="2954778" y="1558929"/>
                <a:ext cx="306000" cy="293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857D0BB-E7F2-4E68-C7F6-6E30ADD31DC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45778" y="1550289"/>
                  <a:ext cx="3236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9C08913-0EED-F769-6912-67E98860ADDA}"/>
                    </a:ext>
                  </a:extLst>
                </p14:cNvPr>
                <p14:cNvContentPartPr/>
                <p14:nvPr/>
              </p14:nvContentPartPr>
              <p14:xfrm>
                <a:off x="2855058" y="1558569"/>
                <a:ext cx="380880" cy="29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9C08913-0EED-F769-6912-67E98860ADD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46058" y="1549929"/>
                  <a:ext cx="3985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68CAC51-A041-8CAA-2D30-E8DE578A936A}"/>
              </a:ext>
            </a:extLst>
          </p:cNvPr>
          <p:cNvGrpSpPr/>
          <p:nvPr/>
        </p:nvGrpSpPr>
        <p:grpSpPr>
          <a:xfrm>
            <a:off x="902778" y="2485209"/>
            <a:ext cx="2696400" cy="481680"/>
            <a:chOff x="902778" y="2485209"/>
            <a:chExt cx="2696400" cy="48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4C3548B-FEAE-2DED-0431-857BD6083C09}"/>
                    </a:ext>
                  </a:extLst>
                </p14:cNvPr>
                <p14:cNvContentPartPr/>
                <p14:nvPr/>
              </p14:nvContentPartPr>
              <p14:xfrm>
                <a:off x="2871978" y="2541822"/>
                <a:ext cx="253800" cy="271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4C3548B-FEAE-2DED-0431-857BD6083C0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65858" y="2535702"/>
                  <a:ext cx="2660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1481B6C-1B21-EA95-13DF-404B3482CC83}"/>
                    </a:ext>
                  </a:extLst>
                </p14:cNvPr>
                <p14:cNvContentPartPr/>
                <p14:nvPr/>
              </p14:nvContentPartPr>
              <p14:xfrm>
                <a:off x="3025698" y="2517702"/>
                <a:ext cx="109440" cy="158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1481B6C-1B21-EA95-13DF-404B3482CC8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19578" y="2511582"/>
                  <a:ext cx="1216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4F2D775-1B9A-658F-C94C-334B1B0B6652}"/>
                    </a:ext>
                  </a:extLst>
                </p14:cNvPr>
                <p14:cNvContentPartPr/>
                <p14:nvPr/>
              </p14:nvContentPartPr>
              <p14:xfrm>
                <a:off x="2836698" y="2702382"/>
                <a:ext cx="117720" cy="134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4F2D775-1B9A-658F-C94C-334B1B0B665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30578" y="2696262"/>
                  <a:ext cx="129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AB43DA2-69FC-F8B4-1D5C-4DD87234DCB4}"/>
                    </a:ext>
                  </a:extLst>
                </p14:cNvPr>
                <p14:cNvContentPartPr/>
                <p14:nvPr/>
              </p14:nvContentPartPr>
              <p14:xfrm>
                <a:off x="902778" y="2917569"/>
                <a:ext cx="1944360" cy="49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AB43DA2-69FC-F8B4-1D5C-4DD87234DCB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3778" y="2908929"/>
                  <a:ext cx="19620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982E81F-CEEE-3C72-FDD4-5AFC26B58FCE}"/>
                    </a:ext>
                  </a:extLst>
                </p14:cNvPr>
                <p14:cNvContentPartPr/>
                <p14:nvPr/>
              </p14:nvContentPartPr>
              <p14:xfrm>
                <a:off x="2438538" y="2485209"/>
                <a:ext cx="1160640" cy="22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982E81F-CEEE-3C72-FDD4-5AFC26B58FC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29538" y="2476209"/>
                  <a:ext cx="117828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4E47D7E-D11B-1E83-E28E-F72A4D5BA4B4}"/>
              </a:ext>
            </a:extLst>
          </p:cNvPr>
          <p:cNvGrpSpPr/>
          <p:nvPr/>
        </p:nvGrpSpPr>
        <p:grpSpPr>
          <a:xfrm>
            <a:off x="1337658" y="3327702"/>
            <a:ext cx="5357160" cy="1104387"/>
            <a:chOff x="1337658" y="3327702"/>
            <a:chExt cx="5357160" cy="110438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C6ACA39-20C5-484F-181E-15B87650C5BC}"/>
                    </a:ext>
                  </a:extLst>
                </p14:cNvPr>
                <p14:cNvContentPartPr/>
                <p14:nvPr/>
              </p14:nvContentPartPr>
              <p14:xfrm>
                <a:off x="3540138" y="3438942"/>
                <a:ext cx="93240" cy="244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C6ACA39-20C5-484F-181E-15B87650C5B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34018" y="3432822"/>
                  <a:ext cx="1054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63C5A54-39AC-CB50-6A90-C1EC193A30C9}"/>
                    </a:ext>
                  </a:extLst>
                </p14:cNvPr>
                <p14:cNvContentPartPr/>
                <p14:nvPr/>
              </p14:nvContentPartPr>
              <p14:xfrm>
                <a:off x="3420978" y="3327702"/>
                <a:ext cx="319680" cy="390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63C5A54-39AC-CB50-6A90-C1EC193A30C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14858" y="3321582"/>
                  <a:ext cx="3319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A0A6BFA-2F1B-7B97-71B2-6DDCF0224B52}"/>
                    </a:ext>
                  </a:extLst>
                </p14:cNvPr>
                <p14:cNvContentPartPr/>
                <p14:nvPr/>
              </p14:nvContentPartPr>
              <p14:xfrm>
                <a:off x="1337658" y="3797769"/>
                <a:ext cx="5357160" cy="634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A0A6BFA-2F1B-7B97-71B2-6DDCF0224B5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28658" y="3789129"/>
                  <a:ext cx="5374800" cy="65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D7B859F-0499-B9E6-5531-BE0AFC60D20E}"/>
                  </a:ext>
                </a:extLst>
              </p14:cNvPr>
              <p14:cNvContentPartPr/>
              <p14:nvPr/>
            </p14:nvContentPartPr>
            <p14:xfrm>
              <a:off x="8686698" y="4548009"/>
              <a:ext cx="866520" cy="48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D7B859F-0499-B9E6-5531-BE0AFC60D20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77698" y="4539009"/>
                <a:ext cx="8841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3DD9CFA-82DA-58CF-5DE0-60B45E8A7F45}"/>
                  </a:ext>
                </a:extLst>
              </p14:cNvPr>
              <p14:cNvContentPartPr/>
              <p14:nvPr/>
            </p14:nvContentPartPr>
            <p14:xfrm>
              <a:off x="8628018" y="3093969"/>
              <a:ext cx="631800" cy="720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3DD9CFA-82DA-58CF-5DE0-60B45E8A7F4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19378" y="3085329"/>
                <a:ext cx="649440" cy="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230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03C8A-F105-46AE-3734-86F85D9D6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5A5DB2B-95A1-B46F-E59A-A4D869D3D0B0}"/>
              </a:ext>
            </a:extLst>
          </p:cNvPr>
          <p:cNvSpPr txBox="1">
            <a:spLocks/>
          </p:cNvSpPr>
          <p:nvPr/>
        </p:nvSpPr>
        <p:spPr>
          <a:xfrm>
            <a:off x="382340" y="175418"/>
            <a:ext cx="104100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Результат</a:t>
            </a:r>
            <a:endParaRPr lang="uk-UA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269F032-B802-4612-E48D-6E4E247BF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40" y="2827016"/>
            <a:ext cx="4170317" cy="2413199"/>
          </a:xfrm>
        </p:spPr>
        <p:txBody>
          <a:bodyPr>
            <a:normAutofit/>
          </a:bodyPr>
          <a:lstStyle/>
          <a:p>
            <a:r>
              <a:rPr lang="ru-RU" dirty="0"/>
              <a:t>Тепер у нас </a:t>
            </a:r>
            <a:r>
              <a:rPr lang="uk-UA" dirty="0"/>
              <a:t>є все, щоб продовжувати серверну частину.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85B35F-FA3C-E140-431A-DE845A1AFF24}"/>
                  </a:ext>
                </a:extLst>
              </p14:cNvPr>
              <p14:cNvContentPartPr/>
              <p14:nvPr/>
            </p14:nvContentPartPr>
            <p14:xfrm>
              <a:off x="3200243" y="914437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85B35F-FA3C-E140-431A-DE845A1AFF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4123" y="90831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8591CE5-628A-3F50-5E67-0A0853C99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982" y="1500981"/>
            <a:ext cx="6020640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7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4E1948-57F0-B29C-8854-D68AE680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23" y="0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Сервер</a:t>
            </a:r>
            <a:endParaRPr lang="uk-UA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C40DD7-B33F-B82C-958D-9FFFB3104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663" y="820615"/>
            <a:ext cx="3452446" cy="5165361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/>
              <a:t>Поки що почнемо робити сам сервер – додамо йому просте в</a:t>
            </a:r>
            <a:r>
              <a:rPr lang="uk-UA" sz="2400" dirty="0"/>
              <a:t>ікно, можливості робити команди і список людей які підключилися.</a:t>
            </a:r>
          </a:p>
          <a:p>
            <a:r>
              <a:rPr lang="uk-UA" sz="2400" dirty="0"/>
              <a:t>Налаштуємо в ІДЕ, щоб нам показувалися проміжні пакети, а не їх скорочена версія.</a:t>
            </a:r>
          </a:p>
          <a:p>
            <a:r>
              <a:rPr lang="ru-RU" sz="2400" b="1" dirty="0"/>
              <a:t>Коп</a:t>
            </a:r>
            <a:r>
              <a:rPr lang="uk-UA" sz="2400" b="1" dirty="0"/>
              <a:t>іюємо проект</a:t>
            </a:r>
            <a:r>
              <a:rPr lang="en-US" sz="2400" b="1" dirty="0"/>
              <a:t> </a:t>
            </a:r>
            <a:r>
              <a:rPr lang="ru-RU" sz="2400" b="1" u="sng" dirty="0"/>
              <a:t>кл</a:t>
            </a:r>
            <a:r>
              <a:rPr lang="uk-UA" sz="2400" b="1" u="sng" dirty="0"/>
              <a:t>ієнта</a:t>
            </a:r>
            <a:r>
              <a:rPr lang="uk-UA" sz="2400" b="1" dirty="0"/>
              <a:t> в </a:t>
            </a:r>
            <a:r>
              <a:rPr lang="en-US" sz="2400" b="1" dirty="0"/>
              <a:t>project-server.</a:t>
            </a:r>
            <a:r>
              <a:rPr lang="uk-UA" sz="2400" b="1" dirty="0"/>
              <a:t> Тобто в нас </a:t>
            </a:r>
            <a:r>
              <a:rPr lang="ru-RU" sz="2400" b="1" dirty="0"/>
              <a:t>вийде</a:t>
            </a:r>
            <a:r>
              <a:rPr lang="uk-UA" sz="2400" b="1" dirty="0"/>
              <a:t> 2 окремих, але схожих проєкти.</a:t>
            </a:r>
          </a:p>
          <a:p>
            <a:r>
              <a:rPr lang="uk-UA" sz="2400" b="1" dirty="0"/>
              <a:t>Переіменовуємо та </a:t>
            </a:r>
            <a:r>
              <a:rPr lang="ru-RU" sz="2400" b="1" dirty="0"/>
              <a:t>д</a:t>
            </a:r>
            <a:r>
              <a:rPr lang="uk-UA" sz="2400" b="1" dirty="0"/>
              <a:t>одаємо</a:t>
            </a:r>
            <a:r>
              <a:rPr lang="uk-UA" sz="2400" dirty="0"/>
              <a:t> </a:t>
            </a:r>
            <a:r>
              <a:rPr lang="uk-UA" sz="2400" b="1" dirty="0"/>
              <a:t>необхідні пакети та класи.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0F5BBB-4244-CC7E-F1D5-3972544C0797}"/>
              </a:ext>
            </a:extLst>
          </p:cNvPr>
          <p:cNvGrpSpPr/>
          <p:nvPr/>
        </p:nvGrpSpPr>
        <p:grpSpPr>
          <a:xfrm>
            <a:off x="3906332" y="1110463"/>
            <a:ext cx="4893791" cy="2930091"/>
            <a:chOff x="3933686" y="1301940"/>
            <a:chExt cx="7249537" cy="408948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C99A988-4C7F-22D6-C6C5-A2F31BB90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3686" y="1466576"/>
              <a:ext cx="7249537" cy="3924848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111D981-33B7-2868-694C-95D78F52FFCB}"/>
                </a:ext>
              </a:extLst>
            </p:cNvPr>
            <p:cNvGrpSpPr/>
            <p:nvPr/>
          </p:nvGrpSpPr>
          <p:grpSpPr>
            <a:xfrm>
              <a:off x="5606880" y="1301940"/>
              <a:ext cx="414720" cy="533520"/>
              <a:chOff x="5606880" y="1301940"/>
              <a:chExt cx="414720" cy="533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F2CEB742-3AA3-9F85-B315-C8C6F205754E}"/>
                      </a:ext>
                    </a:extLst>
                  </p14:cNvPr>
                  <p14:cNvContentPartPr/>
                  <p14:nvPr/>
                </p14:nvContentPartPr>
                <p14:xfrm>
                  <a:off x="5740080" y="1475100"/>
                  <a:ext cx="281520" cy="3603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F2CEB742-3AA3-9F85-B315-C8C6F205754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731016" y="1466556"/>
                    <a:ext cx="299648" cy="3774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2C964FC6-BC91-1A2B-A6B8-DB15B9E12F22}"/>
                      </a:ext>
                    </a:extLst>
                  </p14:cNvPr>
                  <p14:cNvContentPartPr/>
                  <p14:nvPr/>
                </p14:nvContentPartPr>
                <p14:xfrm>
                  <a:off x="5606880" y="1301940"/>
                  <a:ext cx="83520" cy="13356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C964FC6-BC91-1A2B-A6B8-DB15B9E12F22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597836" y="1293404"/>
                    <a:ext cx="101607" cy="1506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B7F62536-4E74-3C17-2E10-3CC86EE9DB69}"/>
                      </a:ext>
                    </a:extLst>
                  </p14:cNvPr>
                  <p14:cNvContentPartPr/>
                  <p14:nvPr/>
                </p14:nvContentPartPr>
                <p14:xfrm>
                  <a:off x="5784720" y="1377900"/>
                  <a:ext cx="112680" cy="81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B7F62536-4E74-3C17-2E10-3CC86EE9DB6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5775642" y="1369362"/>
                    <a:ext cx="130837" cy="98436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551C540-E421-1AB1-6C12-5428D147D22D}"/>
                </a:ext>
              </a:extLst>
            </p:cNvPr>
            <p:cNvGrpSpPr/>
            <p:nvPr/>
          </p:nvGrpSpPr>
          <p:grpSpPr>
            <a:xfrm>
              <a:off x="6048240" y="1961820"/>
              <a:ext cx="912960" cy="299520"/>
              <a:chOff x="6048240" y="1961820"/>
              <a:chExt cx="912960" cy="299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970773D5-1A6A-D36F-3DC5-706B90AFAAA0}"/>
                      </a:ext>
                    </a:extLst>
                  </p14:cNvPr>
                  <p14:cNvContentPartPr/>
                  <p14:nvPr/>
                </p14:nvContentPartPr>
                <p14:xfrm>
                  <a:off x="6048240" y="2074860"/>
                  <a:ext cx="94320" cy="11988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970773D5-1A6A-D36F-3DC5-706B90AFAAA0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039181" y="2066333"/>
                    <a:ext cx="112438" cy="136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6C68E4FF-FA1E-2A0A-FA46-5932DD827B59}"/>
                      </a:ext>
                    </a:extLst>
                  </p14:cNvPr>
                  <p14:cNvContentPartPr/>
                  <p14:nvPr/>
                </p14:nvContentPartPr>
                <p14:xfrm>
                  <a:off x="6176040" y="1961820"/>
                  <a:ext cx="785160" cy="29952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6C68E4FF-FA1E-2A0A-FA46-5932DD827B59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166972" y="1953277"/>
                    <a:ext cx="803295" cy="316607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010EBC0-9C55-93F6-107C-552AEEF359CF}"/>
                    </a:ext>
                  </a:extLst>
                </p14:cNvPr>
                <p14:cNvContentPartPr/>
                <p14:nvPr/>
              </p14:nvContentPartPr>
              <p14:xfrm>
                <a:off x="8864660" y="4146540"/>
                <a:ext cx="145800" cy="210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010EBC0-9C55-93F6-107C-552AEEF359C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55614" y="4138016"/>
                  <a:ext cx="163892" cy="22764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168EC48-6835-1C4F-501B-155C8623A90D}"/>
                </a:ext>
              </a:extLst>
            </p:cNvPr>
            <p:cNvGrpSpPr/>
            <p:nvPr/>
          </p:nvGrpSpPr>
          <p:grpSpPr>
            <a:xfrm>
              <a:off x="8839100" y="3790500"/>
              <a:ext cx="525240" cy="254880"/>
              <a:chOff x="8839100" y="3790500"/>
              <a:chExt cx="525240" cy="25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9DBD8F7B-1DF8-07B9-8EA2-F2F01F7F71BA}"/>
                      </a:ext>
                    </a:extLst>
                  </p14:cNvPr>
                  <p14:cNvContentPartPr/>
                  <p14:nvPr/>
                </p14:nvContentPartPr>
                <p14:xfrm>
                  <a:off x="8839100" y="3904980"/>
                  <a:ext cx="100440" cy="14040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9DBD8F7B-1DF8-07B9-8EA2-F2F01F7F71B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830066" y="3896456"/>
                    <a:ext cx="118509" cy="1574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DA425BB6-F14D-7455-D493-BF9A0F1E97CD}"/>
                      </a:ext>
                    </a:extLst>
                  </p14:cNvPr>
                  <p14:cNvContentPartPr/>
                  <p14:nvPr/>
                </p14:nvContentPartPr>
                <p14:xfrm>
                  <a:off x="8921540" y="3892380"/>
                  <a:ext cx="42840" cy="11484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DA425BB6-F14D-7455-D493-BF9A0F1E97C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8912436" y="3883855"/>
                    <a:ext cx="61047" cy="1318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A78606CF-4C78-B17D-6F2E-0455B42A5A45}"/>
                      </a:ext>
                    </a:extLst>
                  </p14:cNvPr>
                  <p14:cNvContentPartPr/>
                  <p14:nvPr/>
                </p14:nvContentPartPr>
                <p14:xfrm>
                  <a:off x="8947100" y="3873660"/>
                  <a:ext cx="85320" cy="13032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A78606CF-4C78-B17D-6F2E-0455B42A5A45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938035" y="3865139"/>
                    <a:ext cx="103451" cy="1473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55D5A3EC-79E1-4916-449A-266842EAA4FE}"/>
                      </a:ext>
                    </a:extLst>
                  </p14:cNvPr>
                  <p14:cNvContentPartPr/>
                  <p14:nvPr/>
                </p14:nvContentPartPr>
                <p14:xfrm>
                  <a:off x="9061220" y="3847020"/>
                  <a:ext cx="52920" cy="13464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55D5A3EC-79E1-4916-449A-266842EAA4FE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9052133" y="3838511"/>
                    <a:ext cx="71095" cy="1516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1DD0F9E4-0501-990F-F3AD-2014E20BE97D}"/>
                      </a:ext>
                    </a:extLst>
                  </p14:cNvPr>
                  <p14:cNvContentPartPr/>
                  <p14:nvPr/>
                </p14:nvContentPartPr>
                <p14:xfrm>
                  <a:off x="9112340" y="3854220"/>
                  <a:ext cx="15480" cy="11124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1DD0F9E4-0501-990F-F3AD-2014E20BE97D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9103568" y="3845702"/>
                    <a:ext cx="33024" cy="1282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919681E8-D3B4-1B8C-FF00-DE45C9F8953D}"/>
                      </a:ext>
                    </a:extLst>
                  </p14:cNvPr>
                  <p14:cNvContentPartPr/>
                  <p14:nvPr/>
                </p14:nvContentPartPr>
                <p14:xfrm>
                  <a:off x="9188300" y="3829020"/>
                  <a:ext cx="33480" cy="10584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919681E8-D3B4-1B8C-FF00-DE45C9F8953D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9179266" y="3820493"/>
                    <a:ext cx="51549" cy="12289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14EC84E0-33C5-B015-C0E7-43DE28037FB2}"/>
                      </a:ext>
                    </a:extLst>
                  </p14:cNvPr>
                  <p14:cNvContentPartPr/>
                  <p14:nvPr/>
                </p14:nvContentPartPr>
                <p14:xfrm>
                  <a:off x="9099380" y="3790500"/>
                  <a:ext cx="136440" cy="3240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14EC84E0-33C5-B015-C0E7-43DE28037FB2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9090320" y="3781894"/>
                    <a:ext cx="154561" cy="496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C6C47153-823C-37B0-FEDD-14C7841C74F7}"/>
                      </a:ext>
                    </a:extLst>
                  </p14:cNvPr>
                  <p14:cNvContentPartPr/>
                  <p14:nvPr/>
                </p14:nvContentPartPr>
                <p14:xfrm>
                  <a:off x="9245180" y="3797340"/>
                  <a:ext cx="119160" cy="12888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C6C47153-823C-37B0-FEDD-14C7841C74F7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9236137" y="3788815"/>
                    <a:ext cx="137247" cy="14593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E8D056D6-2D32-478C-ADBD-12B3E1563D9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230159" y="4379246"/>
            <a:ext cx="2671383" cy="11119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2A37812-5316-A945-9C0B-EB6038BC1D36}"/>
                  </a:ext>
                </a:extLst>
              </p14:cNvPr>
              <p14:cNvContentPartPr/>
              <p14:nvPr/>
            </p14:nvContentPartPr>
            <p14:xfrm>
              <a:off x="2681304" y="4536831"/>
              <a:ext cx="1818128" cy="398388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2A37812-5316-A945-9C0B-EB6038BC1D3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66903" y="4522770"/>
                <a:ext cx="1846210" cy="426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9542C04-113F-B382-1C4F-0B23F28E0E26}"/>
                  </a:ext>
                </a:extLst>
              </p14:cNvPr>
              <p14:cNvContentPartPr/>
              <p14:nvPr/>
            </p14:nvContentPartPr>
            <p14:xfrm rot="19330402">
              <a:off x="3314744" y="2395083"/>
              <a:ext cx="1818128" cy="398388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9542C04-113F-B382-1C4F-0B23F28E0E2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 rot="19330402">
                <a:off x="3300343" y="2381022"/>
                <a:ext cx="1846210" cy="4268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028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4403C77-3B72-66E6-0D2A-7893F9565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914" y="1107572"/>
            <a:ext cx="4525006" cy="990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B4DA6A-6810-8D38-FFFF-A8481D6EC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67" y="104646"/>
            <a:ext cx="1905266" cy="18481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352333D-B632-CBB9-3836-582B894D36D9}"/>
                  </a:ext>
                </a:extLst>
              </p14:cNvPr>
              <p14:cNvContentPartPr/>
              <p14:nvPr/>
            </p14:nvContentPartPr>
            <p14:xfrm>
              <a:off x="1736460" y="1007640"/>
              <a:ext cx="270000" cy="117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352333D-B632-CBB9-3836-582B894D36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0340" y="1001520"/>
                <a:ext cx="28224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FE3127-6A29-2BED-F7B6-A8E8868703DC}"/>
                  </a:ext>
                </a:extLst>
              </p14:cNvPr>
              <p14:cNvContentPartPr/>
              <p14:nvPr/>
            </p14:nvContentPartPr>
            <p14:xfrm>
              <a:off x="1945980" y="563040"/>
              <a:ext cx="492840" cy="134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FE3127-6A29-2BED-F7B6-A8E8868703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9860" y="556920"/>
                <a:ext cx="505080" cy="14688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65B3FADB-D33F-A9A1-50B5-64A0735ABB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2893" y="104646"/>
            <a:ext cx="6020640" cy="598253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307FD98-4221-9C78-CC6D-1D4258618060}"/>
              </a:ext>
            </a:extLst>
          </p:cNvPr>
          <p:cNvGrpSpPr/>
          <p:nvPr/>
        </p:nvGrpSpPr>
        <p:grpSpPr>
          <a:xfrm>
            <a:off x="628500" y="1434960"/>
            <a:ext cx="1105200" cy="1041644"/>
            <a:chOff x="571140" y="1454940"/>
            <a:chExt cx="1105200" cy="12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06148D-8D93-9FB3-DB9B-FDF9FA556882}"/>
                    </a:ext>
                  </a:extLst>
                </p14:cNvPr>
                <p14:cNvContentPartPr/>
                <p14:nvPr/>
              </p14:nvContentPartPr>
              <p14:xfrm>
                <a:off x="571140" y="1454940"/>
                <a:ext cx="1105200" cy="534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06148D-8D93-9FB3-DB9B-FDF9FA55688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5020" y="1447709"/>
                  <a:ext cx="1117440" cy="548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A52350E-A9AD-AD65-045E-D622B3A87984}"/>
                    </a:ext>
                  </a:extLst>
                </p14:cNvPr>
                <p14:cNvContentPartPr/>
                <p14:nvPr/>
              </p14:nvContentPartPr>
              <p14:xfrm>
                <a:off x="746820" y="1980900"/>
                <a:ext cx="199800" cy="705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A52350E-A9AD-AD65-045E-D622B3A8798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0700" y="1973665"/>
                  <a:ext cx="212040" cy="71971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52E5BB98-5283-E23D-E60D-A1E627672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90" y="2451470"/>
            <a:ext cx="4829740" cy="2413199"/>
          </a:xfrm>
        </p:spPr>
        <p:txBody>
          <a:bodyPr>
            <a:normAutofit/>
          </a:bodyPr>
          <a:lstStyle/>
          <a:p>
            <a:r>
              <a:rPr lang="ru-RU" dirty="0"/>
              <a:t>Це попросити у викладача</a:t>
            </a:r>
            <a:endParaRPr lang="uk-UA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E43CF88-029C-8E94-C63D-FDA2A9E09D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67860" y="3758090"/>
            <a:ext cx="4047752" cy="3013815"/>
          </a:xfrm>
          <a:prstGeom prst="rect">
            <a:avLst/>
          </a:prstGeom>
        </p:spPr>
      </p:pic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AD5C09DA-424D-F375-0B97-EFE85D60A1DA}"/>
              </a:ext>
            </a:extLst>
          </p:cNvPr>
          <p:cNvSpPr txBox="1">
            <a:spLocks/>
          </p:cNvSpPr>
          <p:nvPr/>
        </p:nvSpPr>
        <p:spPr>
          <a:xfrm>
            <a:off x="2605353" y="630361"/>
            <a:ext cx="3210267" cy="494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Перейменування</a:t>
            </a:r>
            <a:endParaRPr lang="uk-UA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D514C0-7240-FE0E-C8BE-9ACF5A372414}"/>
              </a:ext>
            </a:extLst>
          </p:cNvPr>
          <p:cNvGrpSpPr/>
          <p:nvPr/>
        </p:nvGrpSpPr>
        <p:grpSpPr>
          <a:xfrm>
            <a:off x="2476140" y="1338300"/>
            <a:ext cx="412560" cy="666000"/>
            <a:chOff x="2476140" y="1338300"/>
            <a:chExt cx="412560" cy="66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B26B214-6809-803D-D83E-9ECA078C24B1}"/>
                    </a:ext>
                  </a:extLst>
                </p14:cNvPr>
                <p14:cNvContentPartPr/>
                <p14:nvPr/>
              </p14:nvContentPartPr>
              <p14:xfrm>
                <a:off x="2643900" y="1338300"/>
                <a:ext cx="176760" cy="406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B26B214-6809-803D-D83E-9ECA078C24B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37780" y="1332180"/>
                  <a:ext cx="18900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0D853A3-C4F3-6EDD-9D60-BC2B472DF854}"/>
                    </a:ext>
                  </a:extLst>
                </p14:cNvPr>
                <p14:cNvContentPartPr/>
                <p14:nvPr/>
              </p14:nvContentPartPr>
              <p14:xfrm>
                <a:off x="2484060" y="1828620"/>
                <a:ext cx="22680" cy="152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0D853A3-C4F3-6EDD-9D60-BC2B472DF8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77940" y="1822500"/>
                  <a:ext cx="34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B83CD71-C846-B584-9598-EFC32E7F10DB}"/>
                    </a:ext>
                  </a:extLst>
                </p14:cNvPr>
                <p14:cNvContentPartPr/>
                <p14:nvPr/>
              </p14:nvContentPartPr>
              <p14:xfrm>
                <a:off x="2476140" y="1826460"/>
                <a:ext cx="107640" cy="153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B83CD71-C846-B584-9598-EFC32E7F10D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70020" y="1820340"/>
                  <a:ext cx="119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BE46412-DD97-221B-1F78-34B5CC490082}"/>
                    </a:ext>
                  </a:extLst>
                </p14:cNvPr>
                <p14:cNvContentPartPr/>
                <p14:nvPr/>
              </p14:nvContentPartPr>
              <p14:xfrm>
                <a:off x="2635980" y="1782900"/>
                <a:ext cx="24120" cy="160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BE46412-DD97-221B-1F78-34B5CC4900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29860" y="1776780"/>
                  <a:ext cx="363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6734309-082B-5F9F-AB51-BBF7F42F48AF}"/>
                    </a:ext>
                  </a:extLst>
                </p14:cNvPr>
                <p14:cNvContentPartPr/>
                <p14:nvPr/>
              </p14:nvContentPartPr>
              <p14:xfrm>
                <a:off x="2659380" y="1813140"/>
                <a:ext cx="60840" cy="114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6734309-082B-5F9F-AB51-BBF7F42F48A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53260" y="1807020"/>
                  <a:ext cx="73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488EEF7-FDE0-8D23-FECF-6D0288FFF880}"/>
                    </a:ext>
                  </a:extLst>
                </p14:cNvPr>
                <p14:cNvContentPartPr/>
                <p14:nvPr/>
              </p14:nvContentPartPr>
              <p14:xfrm>
                <a:off x="2772780" y="1782900"/>
                <a:ext cx="115920" cy="164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488EEF7-FDE0-8D23-FECF-6D0288FFF88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66660" y="1776780"/>
                  <a:ext cx="1281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E4C0EB7-7861-2382-0878-CC3025E22D8E}"/>
                    </a:ext>
                  </a:extLst>
                </p14:cNvPr>
                <p14:cNvContentPartPr/>
                <p14:nvPr/>
              </p14:nvContentPartPr>
              <p14:xfrm>
                <a:off x="2651460" y="1904940"/>
                <a:ext cx="7200" cy="99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E4C0EB7-7861-2382-0878-CC3025E22D8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45340" y="1898820"/>
                  <a:ext cx="19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8BEEA88-3DF5-1670-44FC-557F3B610E80}"/>
                    </a:ext>
                  </a:extLst>
                </p14:cNvPr>
                <p14:cNvContentPartPr/>
                <p14:nvPr/>
              </p14:nvContentPartPr>
              <p14:xfrm>
                <a:off x="2682060" y="1920060"/>
                <a:ext cx="62640" cy="51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8BEEA88-3DF5-1670-44FC-557F3B610E8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75940" y="1913940"/>
                  <a:ext cx="74880" cy="63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" name="Content Placeholder 9">
            <a:extLst>
              <a:ext uri="{FF2B5EF4-FFF2-40B4-BE49-F238E27FC236}">
                <a16:creationId xmlns:a16="http://schemas.microsoft.com/office/drawing/2014/main" id="{96413D52-D8F5-6A97-50D5-AB9ADDB6E591}"/>
              </a:ext>
            </a:extLst>
          </p:cNvPr>
          <p:cNvSpPr txBox="1">
            <a:spLocks/>
          </p:cNvSpPr>
          <p:nvPr/>
        </p:nvSpPr>
        <p:spPr>
          <a:xfrm>
            <a:off x="3891736" y="3350785"/>
            <a:ext cx="3210267" cy="494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Програми</a:t>
            </a:r>
            <a:endParaRPr lang="uk-UA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7327C329-81E9-C26B-6FA2-757AF215CE42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102003" y="6045811"/>
            <a:ext cx="5715798" cy="7240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7638F60-D79D-15C0-0CFE-F9F156AF0C47}"/>
                  </a:ext>
                </a:extLst>
              </p14:cNvPr>
              <p14:cNvContentPartPr/>
              <p14:nvPr/>
            </p14:nvContentPartPr>
            <p14:xfrm>
              <a:off x="9229995" y="6509001"/>
              <a:ext cx="496440" cy="982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7638F60-D79D-15C0-0CFE-F9F156AF0C4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223875" y="6502881"/>
                <a:ext cx="508680" cy="11052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Content Placeholder 9">
            <a:extLst>
              <a:ext uri="{FF2B5EF4-FFF2-40B4-BE49-F238E27FC236}">
                <a16:creationId xmlns:a16="http://schemas.microsoft.com/office/drawing/2014/main" id="{5613EC4F-6F01-B360-80F4-3B5867ED1DC2}"/>
              </a:ext>
            </a:extLst>
          </p:cNvPr>
          <p:cNvSpPr txBox="1">
            <a:spLocks/>
          </p:cNvSpPr>
          <p:nvPr/>
        </p:nvSpPr>
        <p:spPr>
          <a:xfrm>
            <a:off x="9229995" y="5885445"/>
            <a:ext cx="3210267" cy="494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gradle.build + </a:t>
            </a:r>
            <a:r>
              <a:rPr lang="uk-UA" dirty="0">
                <a:solidFill>
                  <a:schemeClr val="bg1"/>
                </a:solidFill>
              </a:rPr>
              <a:t>перезавантажити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D2980A3D-F605-355C-8B71-0FA4CF9808DA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1261030" y="5817179"/>
            <a:ext cx="400106" cy="457264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F93BA52E-682B-7DDD-0DC4-E023EA82D905}"/>
              </a:ext>
            </a:extLst>
          </p:cNvPr>
          <p:cNvGrpSpPr/>
          <p:nvPr/>
        </p:nvGrpSpPr>
        <p:grpSpPr>
          <a:xfrm>
            <a:off x="1417883" y="162757"/>
            <a:ext cx="435600" cy="401400"/>
            <a:chOff x="1417883" y="162757"/>
            <a:chExt cx="435600" cy="40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665C0B0-1843-06B0-C813-D285167297ED}"/>
                    </a:ext>
                  </a:extLst>
                </p14:cNvPr>
                <p14:cNvContentPartPr/>
                <p14:nvPr/>
              </p14:nvContentPartPr>
              <p14:xfrm>
                <a:off x="1570523" y="239077"/>
                <a:ext cx="118080" cy="193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665C0B0-1843-06B0-C813-D285167297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61883" y="230077"/>
                  <a:ext cx="135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A2B8D7C-ED64-919F-1233-9003C99F6718}"/>
                    </a:ext>
                  </a:extLst>
                </p14:cNvPr>
                <p14:cNvContentPartPr/>
                <p14:nvPr/>
              </p14:nvContentPartPr>
              <p14:xfrm>
                <a:off x="1417883" y="162757"/>
                <a:ext cx="435600" cy="401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A2B8D7C-ED64-919F-1233-9003C99F671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09243" y="153757"/>
                  <a:ext cx="453240" cy="41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E063163-2292-3A02-3164-2D1790E11A28}"/>
              </a:ext>
            </a:extLst>
          </p:cNvPr>
          <p:cNvGrpSpPr/>
          <p:nvPr/>
        </p:nvGrpSpPr>
        <p:grpSpPr>
          <a:xfrm>
            <a:off x="3386723" y="257077"/>
            <a:ext cx="413280" cy="437400"/>
            <a:chOff x="3386723" y="257077"/>
            <a:chExt cx="413280" cy="43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2A98695-0089-0A5D-ECCD-16BD837DE47D}"/>
                    </a:ext>
                  </a:extLst>
                </p14:cNvPr>
                <p14:cNvContentPartPr/>
                <p14:nvPr/>
              </p14:nvContentPartPr>
              <p14:xfrm>
                <a:off x="3493283" y="354277"/>
                <a:ext cx="109800" cy="226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2A98695-0089-0A5D-ECCD-16BD837DE47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84283" y="345637"/>
                  <a:ext cx="1274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0ABBCCD-4BF4-D9FE-C781-BF56AB109E5A}"/>
                    </a:ext>
                  </a:extLst>
                </p14:cNvPr>
                <p14:cNvContentPartPr/>
                <p14:nvPr/>
              </p14:nvContentPartPr>
              <p14:xfrm>
                <a:off x="3386723" y="257077"/>
                <a:ext cx="413280" cy="437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0ABBCCD-4BF4-D9FE-C781-BF56AB109E5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77723" y="248077"/>
                  <a:ext cx="430920" cy="45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2A5A7B1-969D-98C8-512D-0962F6AAB0BB}"/>
              </a:ext>
            </a:extLst>
          </p:cNvPr>
          <p:cNvGrpSpPr/>
          <p:nvPr/>
        </p:nvGrpSpPr>
        <p:grpSpPr>
          <a:xfrm>
            <a:off x="4535123" y="4113397"/>
            <a:ext cx="425160" cy="399600"/>
            <a:chOff x="4535123" y="4113397"/>
            <a:chExt cx="42516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E6C12F0-9C94-E051-439B-533110491829}"/>
                    </a:ext>
                  </a:extLst>
                </p14:cNvPr>
                <p14:cNvContentPartPr/>
                <p14:nvPr/>
              </p14:nvContentPartPr>
              <p14:xfrm>
                <a:off x="4642043" y="4229677"/>
                <a:ext cx="269640" cy="145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E6C12F0-9C94-E051-439B-53311049182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33043" y="4221037"/>
                  <a:ext cx="2872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45B24FF-4DD0-3889-53D9-9E0827C7FBA2}"/>
                    </a:ext>
                  </a:extLst>
                </p14:cNvPr>
                <p14:cNvContentPartPr/>
                <p14:nvPr/>
              </p14:nvContentPartPr>
              <p14:xfrm>
                <a:off x="4535123" y="4113397"/>
                <a:ext cx="425160" cy="399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45B24FF-4DD0-3889-53D9-9E0827C7FBA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26483" y="4104757"/>
                  <a:ext cx="442800" cy="41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BA7641B-F4A5-65A5-C45C-7A2222FAE199}"/>
              </a:ext>
            </a:extLst>
          </p:cNvPr>
          <p:cNvGrpSpPr/>
          <p:nvPr/>
        </p:nvGrpSpPr>
        <p:grpSpPr>
          <a:xfrm>
            <a:off x="9505643" y="1650997"/>
            <a:ext cx="635760" cy="507960"/>
            <a:chOff x="9505643" y="1650997"/>
            <a:chExt cx="635760" cy="50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6D7D33C-1386-5ECB-4FC3-6F4B711D7286}"/>
                    </a:ext>
                  </a:extLst>
                </p14:cNvPr>
                <p14:cNvContentPartPr/>
                <p14:nvPr/>
              </p14:nvContentPartPr>
              <p14:xfrm>
                <a:off x="9718403" y="1747477"/>
                <a:ext cx="266400" cy="270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6D7D33C-1386-5ECB-4FC3-6F4B711D728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09403" y="1738477"/>
                  <a:ext cx="2840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5AB1498-F0C9-61AA-6BD4-4915AE7BDF33}"/>
                    </a:ext>
                  </a:extLst>
                </p14:cNvPr>
                <p14:cNvContentPartPr/>
                <p14:nvPr/>
              </p14:nvContentPartPr>
              <p14:xfrm>
                <a:off x="9505643" y="1650997"/>
                <a:ext cx="635760" cy="507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5AB1498-F0C9-61AA-6BD4-4915AE7BDF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97003" y="1642357"/>
                  <a:ext cx="653400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9969E4F-9CD3-1C86-01D0-348A0DBBEA4C}"/>
              </a:ext>
            </a:extLst>
          </p:cNvPr>
          <p:cNvGrpSpPr/>
          <p:nvPr/>
        </p:nvGrpSpPr>
        <p:grpSpPr>
          <a:xfrm>
            <a:off x="11558003" y="6259357"/>
            <a:ext cx="564840" cy="541080"/>
            <a:chOff x="11558003" y="6259357"/>
            <a:chExt cx="564840" cy="54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12FC23F-6BED-4CE3-C268-5F86A0716C5D}"/>
                    </a:ext>
                  </a:extLst>
                </p14:cNvPr>
                <p14:cNvContentPartPr/>
                <p14:nvPr/>
              </p14:nvContentPartPr>
              <p14:xfrm>
                <a:off x="11722523" y="6361957"/>
                <a:ext cx="272160" cy="322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12FC23F-6BED-4CE3-C268-5F86A0716C5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713883" y="6352957"/>
                  <a:ext cx="2898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8561395-8960-559B-BE52-2F514F829324}"/>
                    </a:ext>
                  </a:extLst>
                </p14:cNvPr>
                <p14:cNvContentPartPr/>
                <p14:nvPr/>
              </p14:nvContentPartPr>
              <p14:xfrm>
                <a:off x="11558003" y="6259357"/>
                <a:ext cx="564840" cy="541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8561395-8960-559B-BE52-2F514F8293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549003" y="6250357"/>
                  <a:ext cx="582480" cy="55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76851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227A1-83F6-F0FB-AAF2-EE449D497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D2AF798-ECC5-8BA6-F507-015D810FD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170" y="1454832"/>
            <a:ext cx="5944430" cy="4229690"/>
          </a:xfrm>
          <a:prstGeom prst="rect">
            <a:avLst/>
          </a:prstGeom>
        </p:spPr>
      </p:pic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C5572AA-7AE7-7E65-1D2D-13FDA3916FCE}"/>
              </a:ext>
            </a:extLst>
          </p:cNvPr>
          <p:cNvSpPr txBox="1">
            <a:spLocks/>
          </p:cNvSpPr>
          <p:nvPr/>
        </p:nvSpPr>
        <p:spPr>
          <a:xfrm>
            <a:off x="2605353" y="630361"/>
            <a:ext cx="5131878" cy="494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Ось таке має вийти в результаті</a:t>
            </a:r>
          </a:p>
        </p:txBody>
      </p:sp>
    </p:spTree>
    <p:extLst>
      <p:ext uri="{BB962C8B-B14F-4D97-AF65-F5344CB8AC3E}">
        <p14:creationId xmlns:p14="http://schemas.microsoft.com/office/powerpoint/2010/main" val="3503434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5BC51-61F4-4012-520C-A8BB036F4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65" y="421142"/>
            <a:ext cx="3968931" cy="4351338"/>
          </a:xfrm>
        </p:spPr>
        <p:txBody>
          <a:bodyPr/>
          <a:lstStyle/>
          <a:p>
            <a:r>
              <a:rPr lang="uk-UA" dirty="0"/>
              <a:t>І ще додамо клас для підключеного користувача.</a:t>
            </a:r>
            <a:endParaRPr lang="en-US" dirty="0"/>
          </a:p>
          <a:p>
            <a:r>
              <a:rPr lang="ru-RU" dirty="0"/>
              <a:t>Самий простий пробний вар</a:t>
            </a:r>
            <a:r>
              <a:rPr lang="uk-UA" dirty="0"/>
              <a:t>іант – далі буде БД.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5A237-C44A-CBC6-B263-D74EB3F71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384" y="3709506"/>
            <a:ext cx="1973969" cy="1917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7BC1EC-8B7B-DF30-B733-B4CA85983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715" y="676651"/>
            <a:ext cx="6773220" cy="5106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27FC40-7809-BA2F-E30B-FB05F28D2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576" y="5753456"/>
            <a:ext cx="4553585" cy="106694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349097B-A899-3920-6316-CE996DDEFC4F}"/>
              </a:ext>
            </a:extLst>
          </p:cNvPr>
          <p:cNvGrpSpPr/>
          <p:nvPr/>
        </p:nvGrpSpPr>
        <p:grpSpPr>
          <a:xfrm>
            <a:off x="983003" y="5996917"/>
            <a:ext cx="1235520" cy="512640"/>
            <a:chOff x="983003" y="5996917"/>
            <a:chExt cx="1235520" cy="51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12AF923-4791-5BFC-7BD2-D5FD6DD1920E}"/>
                    </a:ext>
                  </a:extLst>
                </p14:cNvPr>
                <p14:cNvContentPartPr/>
                <p14:nvPr/>
              </p14:nvContentPartPr>
              <p14:xfrm>
                <a:off x="983003" y="6176197"/>
                <a:ext cx="192240" cy="33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12AF923-4791-5BFC-7BD2-D5FD6DD1920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76883" y="6170077"/>
                  <a:ext cx="2044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4BE88D2-51E4-8EE0-BFDA-DD39FD94DEAE}"/>
                    </a:ext>
                  </a:extLst>
                </p14:cNvPr>
                <p14:cNvContentPartPr/>
                <p14:nvPr/>
              </p14:nvContentPartPr>
              <p14:xfrm>
                <a:off x="1193963" y="6212197"/>
                <a:ext cx="108360" cy="132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4BE88D2-51E4-8EE0-BFDA-DD39FD94DE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87843" y="6206077"/>
                  <a:ext cx="120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2FAC42-2106-E009-112F-69D89F933E90}"/>
                    </a:ext>
                  </a:extLst>
                </p14:cNvPr>
                <p14:cNvContentPartPr/>
                <p14:nvPr/>
              </p14:nvContentPartPr>
              <p14:xfrm>
                <a:off x="1359923" y="6145957"/>
                <a:ext cx="135360" cy="19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2FAC42-2106-E009-112F-69D89F933E9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53803" y="6139837"/>
                  <a:ext cx="1476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4BAB4EA-6D54-585A-6224-BAEDDF5B03D7}"/>
                    </a:ext>
                  </a:extLst>
                </p14:cNvPr>
                <p14:cNvContentPartPr/>
                <p14:nvPr/>
              </p14:nvContentPartPr>
              <p14:xfrm>
                <a:off x="1546763" y="6107437"/>
                <a:ext cx="126720" cy="154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4BAB4EA-6D54-585A-6224-BAEDDF5B03D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40643" y="6101317"/>
                  <a:ext cx="138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E4F6601-9168-429B-A138-2D0E32F466CF}"/>
                    </a:ext>
                  </a:extLst>
                </p14:cNvPr>
                <p14:cNvContentPartPr/>
                <p14:nvPr/>
              </p14:nvContentPartPr>
              <p14:xfrm>
                <a:off x="1697243" y="6095197"/>
                <a:ext cx="119880" cy="155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E4F6601-9168-429B-A138-2D0E32F466C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91123" y="6089077"/>
                  <a:ext cx="1321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EA6A7F7-2DB7-F4AA-DA1A-9A955EB35487}"/>
                    </a:ext>
                  </a:extLst>
                </p14:cNvPr>
                <p14:cNvContentPartPr/>
                <p14:nvPr/>
              </p14:nvContentPartPr>
              <p14:xfrm>
                <a:off x="1839803" y="6085117"/>
                <a:ext cx="141120" cy="115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EA6A7F7-2DB7-F4AA-DA1A-9A955EB354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33683" y="6078997"/>
                  <a:ext cx="1533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5D9907F-0124-CB07-3487-948DDB5BC2C1}"/>
                    </a:ext>
                  </a:extLst>
                </p14:cNvPr>
                <p14:cNvContentPartPr/>
                <p14:nvPr/>
              </p14:nvContentPartPr>
              <p14:xfrm>
                <a:off x="2016563" y="6060997"/>
                <a:ext cx="360" cy="163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5D9907F-0124-CB07-3487-948DDB5BC2C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10443" y="6054877"/>
                  <a:ext cx="126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481D97B-8132-ED81-0EAA-8B6A09BDBFD7}"/>
                    </a:ext>
                  </a:extLst>
                </p14:cNvPr>
                <p14:cNvContentPartPr/>
                <p14:nvPr/>
              </p14:nvContentPartPr>
              <p14:xfrm>
                <a:off x="1922603" y="5996917"/>
                <a:ext cx="295920" cy="189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481D97B-8132-ED81-0EAA-8B6A09BDBFD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16483" y="5990797"/>
                  <a:ext cx="308160" cy="20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E9E6680-A5F0-0B95-E85A-C5A2DF75B40D}"/>
                  </a:ext>
                </a:extLst>
              </p14:cNvPr>
              <p14:cNvContentPartPr/>
              <p14:nvPr/>
            </p14:nvContentPartPr>
            <p14:xfrm>
              <a:off x="1957523" y="6328837"/>
              <a:ext cx="840240" cy="166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E9E6680-A5F0-0B95-E85A-C5A2DF75B40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51403" y="6322717"/>
                <a:ext cx="85248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7CE08283-63C8-F075-C178-DDC8867BA8F4}"/>
              </a:ext>
            </a:extLst>
          </p:cNvPr>
          <p:cNvGrpSpPr/>
          <p:nvPr/>
        </p:nvGrpSpPr>
        <p:grpSpPr>
          <a:xfrm>
            <a:off x="3033203" y="6424237"/>
            <a:ext cx="540000" cy="351360"/>
            <a:chOff x="3033203" y="6424237"/>
            <a:chExt cx="54000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5E7BE6B-A6EC-21B6-1769-D18846DE0848}"/>
                    </a:ext>
                  </a:extLst>
                </p14:cNvPr>
                <p14:cNvContentPartPr/>
                <p14:nvPr/>
              </p14:nvContentPartPr>
              <p14:xfrm>
                <a:off x="3033203" y="6718357"/>
                <a:ext cx="32400" cy="37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5E7BE6B-A6EC-21B6-1769-D18846DE084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27083" y="6712237"/>
                  <a:ext cx="446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087147B-0F27-1A9E-9FE1-3A93CCA22F9B}"/>
                    </a:ext>
                  </a:extLst>
                </p14:cNvPr>
                <p14:cNvContentPartPr/>
                <p14:nvPr/>
              </p14:nvContentPartPr>
              <p14:xfrm>
                <a:off x="3127523" y="6503437"/>
                <a:ext cx="127800" cy="272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087147B-0F27-1A9E-9FE1-3A93CCA22F9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21403" y="6497317"/>
                  <a:ext cx="1400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B6F094E-C038-867E-8B3D-9DFE228756BC}"/>
                    </a:ext>
                  </a:extLst>
                </p14:cNvPr>
                <p14:cNvContentPartPr/>
                <p14:nvPr/>
              </p14:nvContentPartPr>
              <p14:xfrm>
                <a:off x="3106283" y="6634477"/>
                <a:ext cx="127800" cy="12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B6F094E-C038-867E-8B3D-9DFE228756B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00163" y="6628357"/>
                  <a:ext cx="140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70AE5FC-12EC-4FB9-3F10-FC623276ED5E}"/>
                    </a:ext>
                  </a:extLst>
                </p14:cNvPr>
                <p14:cNvContentPartPr/>
                <p14:nvPr/>
              </p14:nvContentPartPr>
              <p14:xfrm>
                <a:off x="3240563" y="6611437"/>
                <a:ext cx="65520" cy="135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70AE5FC-12EC-4FB9-3F10-FC623276ED5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34443" y="6605317"/>
                  <a:ext cx="777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2EB90A1-E7ED-3DFC-27F7-E8DAEE7094ED}"/>
                    </a:ext>
                  </a:extLst>
                </p14:cNvPr>
                <p14:cNvContentPartPr/>
                <p14:nvPr/>
              </p14:nvContentPartPr>
              <p14:xfrm>
                <a:off x="3211763" y="6611437"/>
                <a:ext cx="110880" cy="109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2EB90A1-E7ED-3DFC-27F7-E8DAEE7094E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05643" y="6605317"/>
                  <a:ext cx="1231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4508D28-5DB6-8AE6-031C-24EF9CAB14AF}"/>
                    </a:ext>
                  </a:extLst>
                </p14:cNvPr>
                <p14:cNvContentPartPr/>
                <p14:nvPr/>
              </p14:nvContentPartPr>
              <p14:xfrm>
                <a:off x="3329123" y="6602797"/>
                <a:ext cx="172080" cy="126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4508D28-5DB6-8AE6-031C-24EF9CAB14A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23003" y="6596677"/>
                  <a:ext cx="184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9BC9234-5438-6EAD-104B-439ECDE4DFE9}"/>
                    </a:ext>
                  </a:extLst>
                </p14:cNvPr>
                <p14:cNvContentPartPr/>
                <p14:nvPr/>
              </p14:nvContentPartPr>
              <p14:xfrm>
                <a:off x="3528563" y="6424237"/>
                <a:ext cx="44640" cy="306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9BC9234-5438-6EAD-104B-439ECDE4DFE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22443" y="6418117"/>
                  <a:ext cx="56880" cy="31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1031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4A1301-C498-AB89-8F7C-278393711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0" y="65866"/>
            <a:ext cx="5500468" cy="6792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DD7993-D30F-5BA7-F0A5-1576C8122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253" y="1012873"/>
            <a:ext cx="7454177" cy="52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D368E-2E73-86A0-09BA-F50722E56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F78A-27F1-873B-AE52-AC66F96E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843" y="427997"/>
            <a:ext cx="10515600" cy="666506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Винесення в окрем</a:t>
            </a:r>
            <a:r>
              <a:rPr lang="uk-UA" b="1" dirty="0"/>
              <a:t>і програми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F6532-F412-AE89-44F5-6A977648A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10" y="1419470"/>
            <a:ext cx="3511305" cy="4299929"/>
          </a:xfrm>
        </p:spPr>
        <p:txBody>
          <a:bodyPr>
            <a:normAutofit/>
          </a:bodyPr>
          <a:lstStyle/>
          <a:p>
            <a:r>
              <a:rPr lang="uk-UA" sz="2000" dirty="0"/>
              <a:t>Іноді програм стає надто багато, тому краще винести все в окремі класи – в нашому інтерфейсі буде багато.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8EEB2-CF38-25DA-9C0C-924A82ABC805}"/>
              </a:ext>
            </a:extLst>
          </p:cNvPr>
          <p:cNvSpPr txBox="1"/>
          <p:nvPr/>
        </p:nvSpPr>
        <p:spPr>
          <a:xfrm>
            <a:off x="447718" y="4141615"/>
            <a:ext cx="3198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</a:t>
            </a:r>
            <a:r>
              <a:rPr lang="uk-UA" dirty="0"/>
              <a:t>ідразу почнемо сортувати по пакетам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8485B-2D6E-495B-3E66-937E3752B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10" y="3152932"/>
            <a:ext cx="3429479" cy="8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EA914-7F64-DA4F-0097-66323FBD1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09" y="4805028"/>
            <a:ext cx="2421059" cy="189412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7621D0D-C422-8819-9677-6B559A1A5BCF}"/>
              </a:ext>
            </a:extLst>
          </p:cNvPr>
          <p:cNvGrpSpPr/>
          <p:nvPr/>
        </p:nvGrpSpPr>
        <p:grpSpPr>
          <a:xfrm>
            <a:off x="787163" y="5236957"/>
            <a:ext cx="997560" cy="648720"/>
            <a:chOff x="787163" y="5236957"/>
            <a:chExt cx="997560" cy="64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D0C17D5-43C0-F467-3FF9-11DFCE6426AB}"/>
                    </a:ext>
                  </a:extLst>
                </p14:cNvPr>
                <p14:cNvContentPartPr/>
                <p14:nvPr/>
              </p14:nvContentPartPr>
              <p14:xfrm>
                <a:off x="971843" y="5555917"/>
                <a:ext cx="812880" cy="32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D0C17D5-43C0-F467-3FF9-11DFCE6426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5723" y="5549797"/>
                  <a:ext cx="8251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11CA435-D802-59E0-6C81-BE563DF69D3E}"/>
                    </a:ext>
                  </a:extLst>
                </p14:cNvPr>
                <p14:cNvContentPartPr/>
                <p14:nvPr/>
              </p14:nvContentPartPr>
              <p14:xfrm>
                <a:off x="787163" y="5236957"/>
                <a:ext cx="865800" cy="345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11CA435-D802-59E0-6C81-BE563DF69D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1043" y="5230837"/>
                  <a:ext cx="878040" cy="35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865959-B698-BF2E-4038-2711BF8A3F46}"/>
                  </a:ext>
                </a:extLst>
              </p14:cNvPr>
              <p14:cNvContentPartPr/>
              <p14:nvPr/>
            </p14:nvContentPartPr>
            <p14:xfrm>
              <a:off x="1992803" y="3483397"/>
              <a:ext cx="413280" cy="69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865959-B698-BF2E-4038-2711BF8A3F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86683" y="3477277"/>
                <a:ext cx="425520" cy="8172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31AD5982-A9F1-C2F5-1601-B6ACAE8BCF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4820" y="3468521"/>
            <a:ext cx="2877765" cy="29114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4B4A13-F9AD-63FB-4151-9569E1174EB3}"/>
              </a:ext>
            </a:extLst>
          </p:cNvPr>
          <p:cNvSpPr txBox="1"/>
          <p:nvPr/>
        </p:nvSpPr>
        <p:spPr>
          <a:xfrm>
            <a:off x="6344426" y="1450487"/>
            <a:ext cx="31981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1" i="1" dirty="0"/>
              <a:t>Завдання</a:t>
            </a:r>
          </a:p>
          <a:p>
            <a:pPr algn="ctr"/>
            <a:endParaRPr lang="uk-UA" sz="2400" b="1" i="1" dirty="0"/>
          </a:p>
          <a:p>
            <a:r>
              <a:rPr lang="uk-UA" b="1" dirty="0"/>
              <a:t>Самостійно</a:t>
            </a:r>
            <a:r>
              <a:rPr lang="uk-UA" dirty="0"/>
              <a:t> перенесіть наші статичні класи (підкласи) в окремі файли, виправіть імпорти в файлах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8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20014-2139-945F-EFE5-96403A980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BE42-72BC-BA59-9E52-80E7083B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555"/>
            <a:ext cx="10515600" cy="666506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Виправлення</a:t>
            </a:r>
            <a:endParaRPr lang="uk-UA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DD405-EC6B-6ADE-A5B1-23F2308DB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538" y="1217994"/>
            <a:ext cx="4435231" cy="94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dirty="0"/>
              <a:t>Приберемо зайву змінну, тому що </a:t>
            </a:r>
            <a:r>
              <a:rPr lang="en-US" sz="2000" dirty="0" err="1"/>
              <a:t>ListView</a:t>
            </a:r>
            <a:r>
              <a:rPr lang="en-US" sz="2000" dirty="0"/>
              <a:t> </a:t>
            </a:r>
            <a:r>
              <a:rPr lang="uk-UA" sz="2000" dirty="0"/>
              <a:t>автоматично створює собі список.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102C50-2E7E-85E7-1F1C-EA5AB772E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2276346"/>
            <a:ext cx="4591691" cy="180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D8A543-17AC-F0EC-DF8B-090FFEF0C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309" y="4374097"/>
            <a:ext cx="4591691" cy="2218348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CA1A63-83FF-BD9D-8EC1-4C83A0C4DB6D}"/>
              </a:ext>
            </a:extLst>
          </p:cNvPr>
          <p:cNvSpPr txBox="1">
            <a:spLocks/>
          </p:cNvSpPr>
          <p:nvPr/>
        </p:nvSpPr>
        <p:spPr>
          <a:xfrm>
            <a:off x="6459338" y="4540561"/>
            <a:ext cx="4435231" cy="942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Доступ до нього через </a:t>
            </a:r>
            <a:r>
              <a:rPr lang="en-US" sz="2000" b="1" i="1" dirty="0"/>
              <a:t>.</a:t>
            </a:r>
            <a:r>
              <a:rPr lang="en-US" sz="2000" b="1" i="1" dirty="0" err="1"/>
              <a:t>getItems</a:t>
            </a:r>
            <a:r>
              <a:rPr lang="en-US" sz="2000" b="1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7704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834CB-7033-A11F-F7AB-3B4FCE94D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C51DC5-CF0A-3ED7-5D8B-0FEADDA3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7188"/>
            <a:ext cx="10515600" cy="666506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Оформлення чату</a:t>
            </a:r>
            <a:endParaRPr lang="uk-UA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61B5BE-4D41-0788-0C7B-8E4BFFB4C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662" y="1755285"/>
            <a:ext cx="3182816" cy="4707375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/>
              <a:t>Наш чат на зараз це лише список з символами, а нам треба зробити красив</a:t>
            </a:r>
            <a:r>
              <a:rPr lang="uk-UA" sz="2000" dirty="0"/>
              <a:t>і повідомлення, картинку для користувача і тд.</a:t>
            </a:r>
          </a:p>
          <a:p>
            <a:r>
              <a:rPr lang="uk-UA" sz="2000" dirty="0"/>
              <a:t>Спочатку поміняємо в </a:t>
            </a:r>
            <a:r>
              <a:rPr lang="en-US" sz="2000" dirty="0" err="1"/>
              <a:t>SceneBuilder</a:t>
            </a:r>
            <a:r>
              <a:rPr lang="en-US" sz="2000" dirty="0"/>
              <a:t> </a:t>
            </a:r>
            <a:r>
              <a:rPr lang="en-US" sz="2000" dirty="0" err="1"/>
              <a:t>TextArea</a:t>
            </a:r>
            <a:r>
              <a:rPr lang="en-US" sz="2000" dirty="0"/>
              <a:t> </a:t>
            </a:r>
            <a:r>
              <a:rPr lang="ru-RU" sz="2000" dirty="0"/>
              <a:t>на панель для розташування – </a:t>
            </a:r>
            <a:r>
              <a:rPr lang="en-US" sz="2000" dirty="0" err="1"/>
              <a:t>ScrollPane</a:t>
            </a:r>
            <a:r>
              <a:rPr lang="en-US" sz="2000" dirty="0"/>
              <a:t>, </a:t>
            </a:r>
            <a:r>
              <a:rPr lang="ru-RU" sz="2000" dirty="0"/>
              <a:t>яка </a:t>
            </a:r>
            <a:r>
              <a:rPr lang="uk-UA" sz="2000" dirty="0"/>
              <a:t>і дозволить листати повідомлення.</a:t>
            </a:r>
          </a:p>
          <a:p>
            <a:r>
              <a:rPr lang="uk-UA" sz="2000" b="1" i="1" dirty="0"/>
              <a:t>Додавати будемо через програму, тому лишаємо пустою середину головної панелі.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069894-5326-BE1B-3526-8EB30D372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707" y="1539999"/>
            <a:ext cx="2705478" cy="1714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3796EF-D6FC-F724-89FB-A7688619D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100" y="1347741"/>
            <a:ext cx="4551238" cy="23751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57CD9F6-185B-F708-3E62-7E2112E14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865" y="3384921"/>
            <a:ext cx="2648320" cy="182905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4614FE0-2E89-6FD5-F8B3-2A474156A41D}"/>
              </a:ext>
            </a:extLst>
          </p:cNvPr>
          <p:cNvSpPr txBox="1"/>
          <p:nvPr/>
        </p:nvSpPr>
        <p:spPr>
          <a:xfrm>
            <a:off x="7442200" y="3785806"/>
            <a:ext cx="4267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/>
              <a:t>Не забуваємо стерти використання в коді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88443A-3DAB-22A8-43CE-780C1184E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100" y="4507227"/>
            <a:ext cx="4608491" cy="23629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1A2094E-273E-75C9-09C5-D958632DF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5037" y="5036617"/>
            <a:ext cx="3677163" cy="181000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84BB09F1-9ED2-6503-6D32-4B610FCB2A6F}"/>
              </a:ext>
            </a:extLst>
          </p:cNvPr>
          <p:cNvGrpSpPr/>
          <p:nvPr/>
        </p:nvGrpSpPr>
        <p:grpSpPr>
          <a:xfrm>
            <a:off x="6550740" y="2614320"/>
            <a:ext cx="980640" cy="2866680"/>
            <a:chOff x="6550740" y="2614320"/>
            <a:chExt cx="980640" cy="28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E4B518E-92F0-BE59-E6D6-3B5C20ADECB2}"/>
                    </a:ext>
                  </a:extLst>
                </p14:cNvPr>
                <p14:cNvContentPartPr/>
                <p14:nvPr/>
              </p14:nvContentPartPr>
              <p14:xfrm>
                <a:off x="6550740" y="4063680"/>
                <a:ext cx="904320" cy="1417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E4B518E-92F0-BE59-E6D6-3B5C20ADECB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44620" y="4057560"/>
                  <a:ext cx="916560" cy="14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C84726F-3387-8720-E5C2-F547608C02A4}"/>
                    </a:ext>
                  </a:extLst>
                </p14:cNvPr>
                <p14:cNvContentPartPr/>
                <p14:nvPr/>
              </p14:nvContentPartPr>
              <p14:xfrm>
                <a:off x="6933420" y="2614320"/>
                <a:ext cx="597960" cy="1310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C84726F-3387-8720-E5C2-F547608C02A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27300" y="2608200"/>
                  <a:ext cx="610200" cy="132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8A18644-04D5-A107-17F4-7F445C788BB4}"/>
                  </a:ext>
                </a:extLst>
              </p14:cNvPr>
              <p14:cNvContentPartPr/>
              <p14:nvPr/>
            </p14:nvContentPartPr>
            <p14:xfrm>
              <a:off x="7909740" y="5130720"/>
              <a:ext cx="53280" cy="136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8A18644-04D5-A107-17F4-7F445C788B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03620" y="5124600"/>
                <a:ext cx="655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14A821C-15D9-21D1-FDAC-B8E9EDA0552F}"/>
                  </a:ext>
                </a:extLst>
              </p14:cNvPr>
              <p14:cNvContentPartPr/>
              <p14:nvPr/>
            </p14:nvContentPartPr>
            <p14:xfrm>
              <a:off x="9207180" y="5130720"/>
              <a:ext cx="91080" cy="1612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14A821C-15D9-21D1-FDAC-B8E9EDA0552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01060" y="5124600"/>
                <a:ext cx="1033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4B7865B-F8BE-F596-0208-26A3EC4EA7C4}"/>
                  </a:ext>
                </a:extLst>
              </p14:cNvPr>
              <p14:cNvContentPartPr/>
              <p14:nvPr/>
            </p14:nvContentPartPr>
            <p14:xfrm>
              <a:off x="7721820" y="6362280"/>
              <a:ext cx="24120" cy="88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4B7865B-F8BE-F596-0208-26A3EC4EA7C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15700" y="6356160"/>
                <a:ext cx="363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6C69C8D-F34A-77DE-87F8-49625AB397B3}"/>
                  </a:ext>
                </a:extLst>
              </p14:cNvPr>
              <p14:cNvContentPartPr/>
              <p14:nvPr/>
            </p14:nvContentPartPr>
            <p14:xfrm>
              <a:off x="9189540" y="6350040"/>
              <a:ext cx="56160" cy="1846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6C69C8D-F34A-77DE-87F8-49625AB397B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183420" y="6343920"/>
                <a:ext cx="684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AC3DF7-CDFE-B6AA-C7DF-AEF6EDD12643}"/>
                  </a:ext>
                </a:extLst>
              </p14:cNvPr>
              <p14:cNvContentPartPr/>
              <p14:nvPr/>
            </p14:nvContentPartPr>
            <p14:xfrm>
              <a:off x="3868043" y="2602477"/>
              <a:ext cx="465120" cy="1827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AC3DF7-CDFE-B6AA-C7DF-AEF6EDD1264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59043" y="2593837"/>
                <a:ext cx="482760" cy="18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4F5CF1C-661E-DC22-068E-404935A9F5EB}"/>
                  </a:ext>
                </a:extLst>
              </p14:cNvPr>
              <p14:cNvContentPartPr/>
              <p14:nvPr/>
            </p14:nvContentPartPr>
            <p14:xfrm>
              <a:off x="7432043" y="4173157"/>
              <a:ext cx="974160" cy="941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4F5CF1C-661E-DC22-068E-404935A9F5E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23403" y="4164517"/>
                <a:ext cx="991800" cy="9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24132ED-8220-82C0-2F3F-CF2C33AC12A0}"/>
                  </a:ext>
                </a:extLst>
              </p14:cNvPr>
              <p14:cNvContentPartPr/>
              <p14:nvPr/>
            </p14:nvContentPartPr>
            <p14:xfrm>
              <a:off x="6585323" y="4091437"/>
              <a:ext cx="847080" cy="1371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24132ED-8220-82C0-2F3F-CF2C33AC12A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76683" y="4082437"/>
                <a:ext cx="864720" cy="13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7E693F5-AFE7-C88E-176D-25AACB6B25B7}"/>
                  </a:ext>
                </a:extLst>
              </p14:cNvPr>
              <p14:cNvContentPartPr/>
              <p14:nvPr/>
            </p14:nvContentPartPr>
            <p14:xfrm>
              <a:off x="6963683" y="2465677"/>
              <a:ext cx="586080" cy="1485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7E693F5-AFE7-C88E-176D-25AACB6B25B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55043" y="2457037"/>
                <a:ext cx="603720" cy="15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A91022D-0093-7BB9-4B11-77DD8AF96C56}"/>
                  </a:ext>
                </a:extLst>
              </p14:cNvPr>
              <p14:cNvContentPartPr/>
              <p14:nvPr/>
            </p14:nvContentPartPr>
            <p14:xfrm>
              <a:off x="11347763" y="3012877"/>
              <a:ext cx="552240" cy="2897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A91022D-0093-7BB9-4B11-77DD8AF96C5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338763" y="3003877"/>
                <a:ext cx="569880" cy="29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24985FB-EB3E-3CB8-841C-AB5032B3AB89}"/>
                  </a:ext>
                </a:extLst>
              </p14:cNvPr>
              <p14:cNvContentPartPr/>
              <p14:nvPr/>
            </p14:nvContentPartPr>
            <p14:xfrm>
              <a:off x="11347763" y="3352717"/>
              <a:ext cx="271080" cy="2096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24985FB-EB3E-3CB8-841C-AB5032B3AB8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338763" y="3343717"/>
                <a:ext cx="288720" cy="211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620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AA47-93BA-759D-9D87-90DADFE2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342"/>
            <a:ext cx="10515600" cy="63129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Оформлення чату</a:t>
            </a:r>
            <a:endParaRPr lang="uk-UA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C23DD9-DF35-1756-CB32-8CB0C9213738}"/>
              </a:ext>
            </a:extLst>
          </p:cNvPr>
          <p:cNvSpPr txBox="1"/>
          <p:nvPr/>
        </p:nvSpPr>
        <p:spPr>
          <a:xfrm>
            <a:off x="11897" y="5532093"/>
            <a:ext cx="50935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Додамо повідомлення. У нього буде відправник (якого доробимо пізніше), саме повідомлення, та вказівник чи це ми відправили.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696A93-124E-2ABA-6FFC-DFCCA81D9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626"/>
            <a:ext cx="5105400" cy="41981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DE0A88-5B85-953F-0F2A-145F1B4C0044}"/>
              </a:ext>
            </a:extLst>
          </p:cNvPr>
          <p:cNvSpPr txBox="1"/>
          <p:nvPr/>
        </p:nvSpPr>
        <p:spPr>
          <a:xfrm>
            <a:off x="5956446" y="5920624"/>
            <a:ext cx="5294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Саме пов</a:t>
            </a:r>
            <a:r>
              <a:rPr lang="uk-UA" dirty="0"/>
              <a:t>ідомлення, яке буде у панелі</a:t>
            </a:r>
            <a:br>
              <a:rPr lang="uk-UA" dirty="0"/>
            </a:br>
            <a:r>
              <a:rPr lang="uk-UA" b="1" dirty="0"/>
              <a:t>Коду багато, показати файл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D297E5-4425-6C47-8CD6-C515E001E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717" y="1031932"/>
            <a:ext cx="1419423" cy="80973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4E70977-2ED2-8DE0-1539-F2DED55BD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043" y="1257626"/>
            <a:ext cx="5626457" cy="408338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2564301-C888-A294-827E-AF6EE51AF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3775" y="5341006"/>
            <a:ext cx="1857634" cy="7430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5109A8-4746-0308-B0D3-E6F44C5AE755}"/>
                  </a:ext>
                </a:extLst>
              </p14:cNvPr>
              <p14:cNvContentPartPr/>
              <p14:nvPr/>
            </p14:nvContentPartPr>
            <p14:xfrm>
              <a:off x="3329123" y="1317997"/>
              <a:ext cx="453600" cy="1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5109A8-4746-0308-B0D3-E6F44C5AE7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20483" y="1309357"/>
                <a:ext cx="47124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9CADD5-AF26-0A81-630F-0E8F68FE4C0C}"/>
                  </a:ext>
                </a:extLst>
              </p14:cNvPr>
              <p14:cNvContentPartPr/>
              <p14:nvPr/>
            </p14:nvContentPartPr>
            <p14:xfrm>
              <a:off x="10128803" y="5640517"/>
              <a:ext cx="491040" cy="158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9CADD5-AF26-0A81-630F-0E8F68FE4C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19803" y="5631877"/>
                <a:ext cx="508680" cy="17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EA57055-F057-2DFC-B386-F2D93FB06AD7}"/>
              </a:ext>
            </a:extLst>
          </p:cNvPr>
          <p:cNvGrpSpPr/>
          <p:nvPr/>
        </p:nvGrpSpPr>
        <p:grpSpPr>
          <a:xfrm>
            <a:off x="5882243" y="6151717"/>
            <a:ext cx="3522240" cy="392040"/>
            <a:chOff x="5882243" y="6151717"/>
            <a:chExt cx="352224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FFEDEB5-1E52-D77C-3082-C909B0101554}"/>
                    </a:ext>
                  </a:extLst>
                </p14:cNvPr>
                <p14:cNvContentPartPr/>
                <p14:nvPr/>
              </p14:nvContentPartPr>
              <p14:xfrm>
                <a:off x="5955323" y="6506317"/>
                <a:ext cx="3093480" cy="37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FFEDEB5-1E52-D77C-3082-C909B010155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46683" y="6497317"/>
                  <a:ext cx="3111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202A295-3891-BB67-8A6C-D4679E7FEF29}"/>
                    </a:ext>
                  </a:extLst>
                </p14:cNvPr>
                <p14:cNvContentPartPr/>
                <p14:nvPr/>
              </p14:nvContentPartPr>
              <p14:xfrm>
                <a:off x="5882243" y="6151717"/>
                <a:ext cx="3522240" cy="389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202A295-3891-BB67-8A6C-D4679E7FEF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73603" y="6143077"/>
                  <a:ext cx="3539880" cy="40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851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B120-5C00-F81F-0D1D-04CBB8DC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15" y="-129156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Оформлення чату</a:t>
            </a:r>
            <a:endParaRPr lang="uk-U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D01DA80-3C8E-4DDC-05B9-599EC023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00" y="5791854"/>
            <a:ext cx="3937000" cy="848847"/>
          </a:xfrm>
        </p:spPr>
        <p:txBody>
          <a:bodyPr>
            <a:normAutofit/>
          </a:bodyPr>
          <a:lstStyle/>
          <a:p>
            <a:r>
              <a:rPr lang="uk-UA" sz="2000" dirty="0">
                <a:latin typeface="Arial Nova" panose="020B0504020202020204" pitchFamily="34" charset="0"/>
              </a:rPr>
              <a:t>Сама панель, яку будемо додавати в коді.</a:t>
            </a:r>
            <a:endParaRPr lang="uk-UA" sz="2000" b="1" i="1" dirty="0">
              <a:latin typeface="Arial Nova" panose="020B05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4A79303-7FFD-D92D-BAE9-F8D0C6BB3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109" y="1098827"/>
            <a:ext cx="3915321" cy="104789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B3A8810-C19C-0E33-B1A8-67A90AA9995D}"/>
              </a:ext>
            </a:extLst>
          </p:cNvPr>
          <p:cNvGrpSpPr/>
          <p:nvPr/>
        </p:nvGrpSpPr>
        <p:grpSpPr>
          <a:xfrm>
            <a:off x="8189820" y="1779840"/>
            <a:ext cx="2098440" cy="303840"/>
            <a:chOff x="8189820" y="1779840"/>
            <a:chExt cx="209844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EC2D0C1-165C-264D-592E-42A4B6CDA321}"/>
                    </a:ext>
                  </a:extLst>
                </p14:cNvPr>
                <p14:cNvContentPartPr/>
                <p14:nvPr/>
              </p14:nvContentPartPr>
              <p14:xfrm>
                <a:off x="8254980" y="1789920"/>
                <a:ext cx="2033280" cy="293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EC2D0C1-165C-264D-592E-42A4B6CDA32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48860" y="1783800"/>
                  <a:ext cx="20455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0CC011B-7C4B-17FC-AABE-259D03474C22}"/>
                    </a:ext>
                  </a:extLst>
                </p14:cNvPr>
                <p14:cNvContentPartPr/>
                <p14:nvPr/>
              </p14:nvContentPartPr>
              <p14:xfrm>
                <a:off x="8189820" y="1779840"/>
                <a:ext cx="142200" cy="303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0CC011B-7C4B-17FC-AABE-259D03474C2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83700" y="1773720"/>
                  <a:ext cx="154440" cy="315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3DFD774-5836-A626-BDCF-23A81F2B4B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400" y="953127"/>
            <a:ext cx="6706536" cy="48774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753900-F367-A903-D9AF-45EFB22454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8146" y="5476837"/>
            <a:ext cx="1667108" cy="9335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72432CB-2D6A-3474-300D-3073250B07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3843" y="2424390"/>
            <a:ext cx="5468113" cy="5477639"/>
          </a:xfrm>
          <a:prstGeom prst="rect">
            <a:avLst/>
          </a:prstGeom>
        </p:spPr>
      </p:pic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FD36287F-964D-12FC-C518-994A6B2FA276}"/>
              </a:ext>
            </a:extLst>
          </p:cNvPr>
          <p:cNvSpPr txBox="1">
            <a:spLocks/>
          </p:cNvSpPr>
          <p:nvPr/>
        </p:nvSpPr>
        <p:spPr>
          <a:xfrm>
            <a:off x="7899399" y="6194844"/>
            <a:ext cx="3937000" cy="4311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2000" dirty="0">
                <a:latin typeface="Arial Nova" panose="020B0504020202020204" pitchFamily="34" charset="0"/>
              </a:rPr>
              <a:t>Тестові повідомлення</a:t>
            </a:r>
            <a:endParaRPr lang="uk-UA" sz="2000" b="1" i="1" dirty="0">
              <a:latin typeface="Arial Nova" panose="020B05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267E8AE-B9BD-D814-E3A6-DF85B95DC02F}"/>
              </a:ext>
            </a:extLst>
          </p:cNvPr>
          <p:cNvGrpSpPr/>
          <p:nvPr/>
        </p:nvGrpSpPr>
        <p:grpSpPr>
          <a:xfrm>
            <a:off x="7492140" y="4418180"/>
            <a:ext cx="4787640" cy="1625400"/>
            <a:chOff x="7492140" y="4418180"/>
            <a:chExt cx="4787640" cy="162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686D787-4F10-3604-0AD9-A5007B4A120D}"/>
                    </a:ext>
                  </a:extLst>
                </p14:cNvPr>
                <p14:cNvContentPartPr/>
                <p14:nvPr/>
              </p14:nvContentPartPr>
              <p14:xfrm>
                <a:off x="7492140" y="4456700"/>
                <a:ext cx="369360" cy="1586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686D787-4F10-3604-0AD9-A5007B4A120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86020" y="4450580"/>
                  <a:ext cx="381600" cy="15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084F196-208B-2CDC-6EEF-281AD0C89188}"/>
                    </a:ext>
                  </a:extLst>
                </p14:cNvPr>
                <p14:cNvContentPartPr/>
                <p14:nvPr/>
              </p14:nvContentPartPr>
              <p14:xfrm>
                <a:off x="7797420" y="4418180"/>
                <a:ext cx="4482360" cy="130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084F196-208B-2CDC-6EEF-281AD0C891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91300" y="4412060"/>
                  <a:ext cx="4494600" cy="14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2908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829E7A-5595-622A-0E4A-22A7D20CD5E8}"/>
              </a:ext>
            </a:extLst>
          </p:cNvPr>
          <p:cNvSpPr txBox="1">
            <a:spLocks/>
          </p:cNvSpPr>
          <p:nvPr/>
        </p:nvSpPr>
        <p:spPr>
          <a:xfrm>
            <a:off x="838200" y="2233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/>
              <a:t>Стилізація</a:t>
            </a:r>
            <a:endParaRPr lang="uk-U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6DEED-0B2F-7CBF-504C-9553950763FE}"/>
              </a:ext>
            </a:extLst>
          </p:cNvPr>
          <p:cNvSpPr txBox="1"/>
          <p:nvPr/>
        </p:nvSpPr>
        <p:spPr>
          <a:xfrm>
            <a:off x="3233633" y="5759697"/>
            <a:ext cx="4734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FF0000"/>
                </a:solidFill>
              </a:rPr>
              <a:t>Як бачимо, повідомлення чудово видно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uk-UA" b="1" dirty="0">
                <a:solidFill>
                  <a:srgbClr val="FF0000"/>
                </a:solidFill>
              </a:rPr>
              <a:t>Але вони не міняються від чату до чату(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B6CDC-6974-CBAB-4599-9F2FE3133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169" y="1323681"/>
            <a:ext cx="5811061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3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55FA4-EA18-90A0-7DAE-D3D313E5C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2FF28C-0ACE-C16F-7134-CBC5BB25072D}"/>
              </a:ext>
            </a:extLst>
          </p:cNvPr>
          <p:cNvSpPr txBox="1">
            <a:spLocks/>
          </p:cNvSpPr>
          <p:nvPr/>
        </p:nvSpPr>
        <p:spPr>
          <a:xfrm>
            <a:off x="-1617569" y="249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Зм</a:t>
            </a:r>
            <a:r>
              <a:rPr lang="uk-UA" b="1" dirty="0"/>
              <a:t>іна чатів</a:t>
            </a:r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0C1675-491C-85CA-3C19-D8F04023F7E1}"/>
              </a:ext>
            </a:extLst>
          </p:cNvPr>
          <p:cNvSpPr txBox="1"/>
          <p:nvPr/>
        </p:nvSpPr>
        <p:spPr>
          <a:xfrm>
            <a:off x="458065" y="1196609"/>
            <a:ext cx="52393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Щоб змінювати чати, додамо до кожного користувача замість </a:t>
            </a:r>
            <a:r>
              <a:rPr lang="en-US" dirty="0"/>
              <a:t>String </a:t>
            </a:r>
            <a:r>
              <a:rPr lang="uk-UA" dirty="0"/>
              <a:t>з повідомленнями – список з повідомленнями.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0AADC-C1C3-FC73-3531-66E0DBF43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6309"/>
            <a:ext cx="6811326" cy="45916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47951B-1458-F7C1-741C-5F6EC82B7864}"/>
              </a:ext>
            </a:extLst>
          </p:cNvPr>
          <p:cNvSpPr/>
          <p:nvPr/>
        </p:nvSpPr>
        <p:spPr>
          <a:xfrm>
            <a:off x="381216" y="2752225"/>
            <a:ext cx="2954215" cy="247208"/>
          </a:xfrm>
          <a:prstGeom prst="rect">
            <a:avLst/>
          </a:prstGeom>
          <a:solidFill>
            <a:srgbClr val="EE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3EE1ED-85ED-8507-0A90-43DC049B4AC0}"/>
              </a:ext>
            </a:extLst>
          </p:cNvPr>
          <p:cNvSpPr/>
          <p:nvPr/>
        </p:nvSpPr>
        <p:spPr>
          <a:xfrm>
            <a:off x="686016" y="3777888"/>
            <a:ext cx="2954215" cy="247208"/>
          </a:xfrm>
          <a:prstGeom prst="rect">
            <a:avLst/>
          </a:prstGeom>
          <a:solidFill>
            <a:srgbClr val="EE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B73F41-FCE3-9E89-8DA5-CDC4886D7CF7}"/>
              </a:ext>
            </a:extLst>
          </p:cNvPr>
          <p:cNvSpPr/>
          <p:nvPr/>
        </p:nvSpPr>
        <p:spPr>
          <a:xfrm>
            <a:off x="381215" y="5225424"/>
            <a:ext cx="6295294" cy="704777"/>
          </a:xfrm>
          <a:prstGeom prst="rect">
            <a:avLst/>
          </a:prstGeom>
          <a:solidFill>
            <a:srgbClr val="EE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71297-23C3-5439-2350-2896F9A29180}"/>
              </a:ext>
            </a:extLst>
          </p:cNvPr>
          <p:cNvSpPr txBox="1"/>
          <p:nvPr/>
        </p:nvSpPr>
        <p:spPr>
          <a:xfrm>
            <a:off x="6801692" y="508023"/>
            <a:ext cx="53903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Тепер  в метод кл</a:t>
            </a:r>
            <a:r>
              <a:rPr lang="uk-UA" dirty="0"/>
              <a:t>іку по користувачу додамо завантаження повідомлень. Але спочатку – зручні методи для </a:t>
            </a:r>
            <a:r>
              <a:rPr lang="en-US" b="1" u="sng" dirty="0" err="1"/>
              <a:t>ChatArea</a:t>
            </a:r>
            <a:r>
              <a:rPr lang="uk-UA" dirty="0"/>
              <a:t> (на майбутнє)</a:t>
            </a:r>
            <a:r>
              <a:rPr lang="en-US" dirty="0"/>
              <a:t>.</a:t>
            </a:r>
            <a:endParaRPr lang="uk-UA" dirty="0"/>
          </a:p>
          <a:p>
            <a:endParaRPr lang="uk-UA" dirty="0"/>
          </a:p>
          <a:p>
            <a:r>
              <a:rPr lang="uk-UA" b="1" i="1" dirty="0"/>
              <a:t>Уважно подивіться кожен рядок</a:t>
            </a:r>
            <a:r>
              <a:rPr lang="en-US" b="1" i="1" dirty="0"/>
              <a:t>, </a:t>
            </a:r>
            <a:r>
              <a:rPr lang="uk-UA" b="1" i="1" dirty="0"/>
              <a:t>всюди зміни!</a:t>
            </a:r>
            <a:endParaRPr lang="en-US" b="1" i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CA09F2F-005C-4412-2037-83B002327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724" y="1985351"/>
            <a:ext cx="5877005" cy="49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F542638-1F8F-6868-2677-1A8D8C9AEBF1}"/>
              </a:ext>
            </a:extLst>
          </p:cNvPr>
          <p:cNvSpPr txBox="1">
            <a:spLocks/>
          </p:cNvSpPr>
          <p:nvPr/>
        </p:nvSpPr>
        <p:spPr>
          <a:xfrm>
            <a:off x="838200" y="1070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Зм</a:t>
            </a:r>
            <a:r>
              <a:rPr lang="uk-UA" b="1" dirty="0"/>
              <a:t>іна чатів</a:t>
            </a:r>
            <a:endParaRPr lang="uk-U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17EAC7-7566-803C-95C9-874BFB177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207" y="1175368"/>
            <a:ext cx="5277587" cy="1352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93F09E6-3261-DDCE-8ECD-1148DE54F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36" y="1175368"/>
            <a:ext cx="4706007" cy="32198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AD9D0B-BCDF-D31B-88D9-6629637A0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207" y="3377261"/>
            <a:ext cx="6087325" cy="190526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C46D827-2215-C62C-E237-92207D0F0B43}"/>
              </a:ext>
            </a:extLst>
          </p:cNvPr>
          <p:cNvGrpSpPr/>
          <p:nvPr/>
        </p:nvGrpSpPr>
        <p:grpSpPr>
          <a:xfrm>
            <a:off x="2086403" y="4465477"/>
            <a:ext cx="2734560" cy="528120"/>
            <a:chOff x="2086403" y="4465477"/>
            <a:chExt cx="2734560" cy="52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D0F55BF-3A5B-4736-041C-B0391D071207}"/>
                    </a:ext>
                  </a:extLst>
                </p14:cNvPr>
                <p14:cNvContentPartPr/>
                <p14:nvPr/>
              </p14:nvContentPartPr>
              <p14:xfrm>
                <a:off x="2109803" y="4712437"/>
                <a:ext cx="46440" cy="2811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D0F55BF-3A5B-4736-041C-B0391D0712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01163" y="4703797"/>
                  <a:ext cx="640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3BB7D08-3C70-D338-B723-C9BBF49E7AC1}"/>
                    </a:ext>
                  </a:extLst>
                </p14:cNvPr>
                <p14:cNvContentPartPr/>
                <p14:nvPr/>
              </p14:nvContentPartPr>
              <p14:xfrm>
                <a:off x="2086403" y="4642237"/>
                <a:ext cx="277920" cy="260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3BB7D08-3C70-D338-B723-C9BBF49E7AC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77403" y="4633597"/>
                  <a:ext cx="295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D1FB363-7095-0417-62FC-7418A930228B}"/>
                    </a:ext>
                  </a:extLst>
                </p14:cNvPr>
                <p14:cNvContentPartPr/>
                <p14:nvPr/>
              </p14:nvContentPartPr>
              <p14:xfrm>
                <a:off x="2389523" y="4710997"/>
                <a:ext cx="155160" cy="213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D1FB363-7095-0417-62FC-7418A930228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80883" y="4702357"/>
                  <a:ext cx="1728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E4E5942-5BED-7D95-3D85-FBD1B45C7525}"/>
                    </a:ext>
                  </a:extLst>
                </p14:cNvPr>
                <p14:cNvContentPartPr/>
                <p14:nvPr/>
              </p14:nvContentPartPr>
              <p14:xfrm>
                <a:off x="2520203" y="4700557"/>
                <a:ext cx="73080" cy="200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E4E5942-5BED-7D95-3D85-FBD1B45C752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11203" y="4691557"/>
                  <a:ext cx="907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DB524E-89A9-C6EB-D80B-04C1324BBB64}"/>
                    </a:ext>
                  </a:extLst>
                </p14:cNvPr>
                <p14:cNvContentPartPr/>
                <p14:nvPr/>
              </p14:nvContentPartPr>
              <p14:xfrm>
                <a:off x="2634683" y="4633597"/>
                <a:ext cx="73800" cy="279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DB524E-89A9-C6EB-D80B-04C1324BBB6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25683" y="4624597"/>
                  <a:ext cx="914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B291F19-59B4-54E9-1ED7-05C9DEC6642D}"/>
                    </a:ext>
                  </a:extLst>
                </p14:cNvPr>
                <p14:cNvContentPartPr/>
                <p14:nvPr/>
              </p14:nvContentPartPr>
              <p14:xfrm>
                <a:off x="2766083" y="4651957"/>
                <a:ext cx="138960" cy="167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B291F19-59B4-54E9-1ED7-05C9DEC6642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57083" y="4643317"/>
                  <a:ext cx="1566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9B96FC3-CB0D-84F1-54D5-B8DB0A3E51C2}"/>
                    </a:ext>
                  </a:extLst>
                </p14:cNvPr>
                <p14:cNvContentPartPr/>
                <p14:nvPr/>
              </p14:nvContentPartPr>
              <p14:xfrm>
                <a:off x="2918003" y="4654117"/>
                <a:ext cx="92520" cy="184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9B96FC3-CB0D-84F1-54D5-B8DB0A3E51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09363" y="4645117"/>
                  <a:ext cx="1101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5A8906-BD93-90B5-861B-E91B5F5C8C9B}"/>
                    </a:ext>
                  </a:extLst>
                </p14:cNvPr>
                <p14:cNvContentPartPr/>
                <p14:nvPr/>
              </p14:nvContentPartPr>
              <p14:xfrm>
                <a:off x="3020963" y="4628917"/>
                <a:ext cx="110520" cy="356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5A8906-BD93-90B5-861B-E91B5F5C8C9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12323" y="4620277"/>
                  <a:ext cx="1281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B3CDDAB-EBB5-12B9-C4FE-50DC450ECD60}"/>
                    </a:ext>
                  </a:extLst>
                </p14:cNvPr>
                <p14:cNvContentPartPr/>
                <p14:nvPr/>
              </p14:nvContentPartPr>
              <p14:xfrm>
                <a:off x="3153443" y="4599397"/>
                <a:ext cx="336600" cy="232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B3CDDAB-EBB5-12B9-C4FE-50DC450ECD6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44443" y="4590397"/>
                  <a:ext cx="354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786A2E5-162C-75D9-661D-16944035D6A2}"/>
                    </a:ext>
                  </a:extLst>
                </p14:cNvPr>
                <p14:cNvContentPartPr/>
                <p14:nvPr/>
              </p14:nvContentPartPr>
              <p14:xfrm>
                <a:off x="3539723" y="4466197"/>
                <a:ext cx="219600" cy="338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786A2E5-162C-75D9-661D-16944035D6A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530723" y="4457197"/>
                  <a:ext cx="2372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ACD0F5B-FA7F-E908-94A4-65AC9204BE0F}"/>
                    </a:ext>
                  </a:extLst>
                </p14:cNvPr>
                <p14:cNvContentPartPr/>
                <p14:nvPr/>
              </p14:nvContentPartPr>
              <p14:xfrm>
                <a:off x="3875243" y="4512997"/>
                <a:ext cx="5040" cy="287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ACD0F5B-FA7F-E908-94A4-65AC9204BE0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866603" y="4504357"/>
                  <a:ext cx="226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02670B3-962B-1817-FB95-46A18C0E8716}"/>
                    </a:ext>
                  </a:extLst>
                </p14:cNvPr>
                <p14:cNvContentPartPr/>
                <p14:nvPr/>
              </p14:nvContentPartPr>
              <p14:xfrm>
                <a:off x="3797843" y="4782637"/>
                <a:ext cx="128160" cy="12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02670B3-962B-1817-FB95-46A18C0E871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789203" y="4773997"/>
                  <a:ext cx="1458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A74D704-4C0C-5C50-EF8A-01F875CB1FB4}"/>
                    </a:ext>
                  </a:extLst>
                </p14:cNvPr>
                <p14:cNvContentPartPr/>
                <p14:nvPr/>
              </p14:nvContentPartPr>
              <p14:xfrm>
                <a:off x="3810083" y="4465477"/>
                <a:ext cx="146880" cy="14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A74D704-4C0C-5C50-EF8A-01F875CB1FB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801083" y="4456837"/>
                  <a:ext cx="164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41CE93-40E5-704F-5F95-1AA997F1255A}"/>
                    </a:ext>
                  </a:extLst>
                </p14:cNvPr>
                <p14:cNvContentPartPr/>
                <p14:nvPr/>
              </p14:nvContentPartPr>
              <p14:xfrm>
                <a:off x="4020683" y="4762117"/>
                <a:ext cx="12240" cy="9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41CE93-40E5-704F-5F95-1AA997F1255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011683" y="4753117"/>
                  <a:ext cx="298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0B64D9D-EE02-CDFC-501A-7893B72E88CB}"/>
                    </a:ext>
                  </a:extLst>
                </p14:cNvPr>
                <p14:cNvContentPartPr/>
                <p14:nvPr/>
              </p14:nvContentPartPr>
              <p14:xfrm>
                <a:off x="4101683" y="4606957"/>
                <a:ext cx="108720" cy="353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0B64D9D-EE02-CDFC-501A-7893B72E88C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093043" y="4598317"/>
                  <a:ext cx="1263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EC08955-0AD2-D7CF-1654-600560719C48}"/>
                    </a:ext>
                  </a:extLst>
                </p14:cNvPr>
                <p14:cNvContentPartPr/>
                <p14:nvPr/>
              </p14:nvContentPartPr>
              <p14:xfrm>
                <a:off x="4138403" y="4548637"/>
                <a:ext cx="2160" cy="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EC08955-0AD2-D7CF-1654-600560719C4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129403" y="4539637"/>
                  <a:ext cx="19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B11995A-B67D-DB07-4C13-0985CDE24DD7}"/>
                    </a:ext>
                  </a:extLst>
                </p14:cNvPr>
                <p14:cNvContentPartPr/>
                <p14:nvPr/>
              </p14:nvContentPartPr>
              <p14:xfrm>
                <a:off x="4277003" y="4617037"/>
                <a:ext cx="188280" cy="155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B11995A-B67D-DB07-4C13-0985CDE24D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68003" y="4608037"/>
                  <a:ext cx="2059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9E82EDF-AE50-4EE3-99A4-CADAD0495C98}"/>
                    </a:ext>
                  </a:extLst>
                </p14:cNvPr>
                <p14:cNvContentPartPr/>
                <p14:nvPr/>
              </p14:nvContentPartPr>
              <p14:xfrm>
                <a:off x="4466003" y="4606957"/>
                <a:ext cx="105480" cy="179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9E82EDF-AE50-4EE3-99A4-CADAD0495C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457363" y="4598317"/>
                  <a:ext cx="1231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64031CB-1A3A-2DF6-D17F-7D53BE56E838}"/>
                    </a:ext>
                  </a:extLst>
                </p14:cNvPr>
                <p14:cNvContentPartPr/>
                <p14:nvPr/>
              </p14:nvContentPartPr>
              <p14:xfrm>
                <a:off x="4628363" y="4618837"/>
                <a:ext cx="192600" cy="160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64031CB-1A3A-2DF6-D17F-7D53BE56E83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619363" y="4610197"/>
                  <a:ext cx="210240" cy="17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4867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610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Arial Nova</vt:lpstr>
      <vt:lpstr>Office Theme</vt:lpstr>
      <vt:lpstr>Мій Telegram </vt:lpstr>
      <vt:lpstr>Винесення в окремі програми</vt:lpstr>
      <vt:lpstr>Виправлення</vt:lpstr>
      <vt:lpstr>Оформлення чату</vt:lpstr>
      <vt:lpstr>Оформлення чату</vt:lpstr>
      <vt:lpstr>Оформлення чату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Сервер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Serhii Remez</dc:creator>
  <cp:lastModifiedBy>Serhii Remez</cp:lastModifiedBy>
  <cp:revision>9</cp:revision>
  <dcterms:created xsi:type="dcterms:W3CDTF">2025-03-17T16:37:51Z</dcterms:created>
  <dcterms:modified xsi:type="dcterms:W3CDTF">2025-04-28T20:12:00Z</dcterms:modified>
</cp:coreProperties>
</file>