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2544D2-8A50-4BC5-968D-79C7E2BD611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daily context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C53DA3-A004-4505-9D09-5B199528AD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6/7/2021 6:07:41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rila_Daily_context" id="2" name="slide2">
            <a:extLst>
              <a:ext uri="{FF2B5EF4-FFF2-40B4-BE49-F238E27FC236}">
                <a16:creationId xmlns:a16="http://schemas.microsoft.com/office/drawing/2014/main" id="{E85F53CD-03A2-494A-8F4E-6C91A62E5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2021-06-07T12:37:41Z</dcterms:created>
  <dcterms:modified xsi:type="dcterms:W3CDTF">2021-06-07T12:37:41Z</dcterms:modified>
</cp:coreProperties>
</file>