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321" r:id="rId8"/>
    <p:sldId id="262" r:id="rId9"/>
    <p:sldId id="263" r:id="rId10"/>
    <p:sldId id="264" r:id="rId11"/>
    <p:sldId id="266" r:id="rId12"/>
    <p:sldId id="265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6" r:id="rId33"/>
    <p:sldId id="269" r:id="rId34"/>
    <p:sldId id="342" r:id="rId35"/>
    <p:sldId id="343" r:id="rId36"/>
    <p:sldId id="344" r:id="rId37"/>
    <p:sldId id="345" r:id="rId38"/>
    <p:sldId id="353" r:id="rId39"/>
    <p:sldId id="270" r:id="rId40"/>
    <p:sldId id="347" r:id="rId41"/>
    <p:sldId id="348" r:id="rId42"/>
    <p:sldId id="349" r:id="rId43"/>
    <p:sldId id="350" r:id="rId44"/>
    <p:sldId id="351" r:id="rId45"/>
    <p:sldId id="352" r:id="rId46"/>
    <p:sldId id="354" r:id="rId47"/>
    <p:sldId id="34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72" r:id="rId56"/>
    <p:sldId id="273" r:id="rId57"/>
    <p:sldId id="274" r:id="rId58"/>
    <p:sldId id="275" r:id="rId59"/>
    <p:sldId id="277" r:id="rId60"/>
    <p:sldId id="278" r:id="rId61"/>
    <p:sldId id="317" r:id="rId62"/>
    <p:sldId id="276" r:id="rId63"/>
    <p:sldId id="279" r:id="rId64"/>
    <p:sldId id="280" r:id="rId65"/>
    <p:sldId id="281" r:id="rId66"/>
    <p:sldId id="282" r:id="rId67"/>
    <p:sldId id="283" r:id="rId68"/>
    <p:sldId id="284" r:id="rId69"/>
    <p:sldId id="285" r:id="rId70"/>
    <p:sldId id="286" r:id="rId71"/>
    <p:sldId id="287" r:id="rId72"/>
    <p:sldId id="288" r:id="rId73"/>
    <p:sldId id="289" r:id="rId74"/>
    <p:sldId id="290" r:id="rId75"/>
    <p:sldId id="291" r:id="rId76"/>
    <p:sldId id="299" r:id="rId77"/>
    <p:sldId id="300" r:id="rId78"/>
    <p:sldId id="302" r:id="rId79"/>
    <p:sldId id="303" r:id="rId80"/>
    <p:sldId id="301" r:id="rId81"/>
    <p:sldId id="304" r:id="rId82"/>
    <p:sldId id="305" r:id="rId83"/>
    <p:sldId id="306" r:id="rId84"/>
    <p:sldId id="307" r:id="rId85"/>
    <p:sldId id="308" r:id="rId86"/>
    <p:sldId id="309" r:id="rId87"/>
    <p:sldId id="310" r:id="rId88"/>
    <p:sldId id="311" r:id="rId89"/>
    <p:sldId id="312" r:id="rId90"/>
    <p:sldId id="313" r:id="rId91"/>
    <p:sldId id="314" r:id="rId92"/>
    <p:sldId id="315" r:id="rId93"/>
    <p:sldId id="316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5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Lesh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benlesh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future</a:t>
            </a:r>
          </a:p>
          <a:p>
            <a:r>
              <a:rPr lang="en-US" dirty="0" smtClean="0"/>
              <a:t>Single value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Multicast (caching)</a:t>
            </a:r>
          </a:p>
          <a:p>
            <a:r>
              <a:rPr lang="en-US" dirty="0" smtClean="0"/>
              <a:t>Eager (not lazy)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129315" y="16909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091544" y="22497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2666" y="5541387"/>
            <a:ext cx="6378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These two features can be a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544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“Promise” to a future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Promises can’t be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code from being called unnecessarily</a:t>
            </a:r>
          </a:p>
          <a:p>
            <a:r>
              <a:rPr lang="en-US" dirty="0" smtClean="0"/>
              <a:t>Calls tear down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032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pic>
        <p:nvPicPr>
          <p:cNvPr id="4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673" y="4972062"/>
            <a:ext cx="6650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Since you can’t cancel the previous promise,</a:t>
            </a:r>
          </a:p>
          <a:p>
            <a:pPr algn="ctr"/>
            <a:r>
              <a:rPr lang="en-US" sz="2800" dirty="0" smtClean="0"/>
              <a:t>you’re stuck processing the response</a:t>
            </a:r>
          </a:p>
          <a:p>
            <a:pPr algn="ctr"/>
            <a:r>
              <a:rPr lang="en-US" sz="2800" dirty="0" smtClean="0"/>
              <a:t>and somehow signaling “disinterest”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sp>
        <p:nvSpPr>
          <p:cNvPr id="5" name="Left Arrow 4"/>
          <p:cNvSpPr/>
          <p:nvPr/>
        </p:nvSpPr>
        <p:spPr>
          <a:xfrm>
            <a:off x="4756898" y="1511904"/>
            <a:ext cx="3689507" cy="113807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Here’s Daredevil!</a:t>
            </a:r>
            <a:endParaRPr lang="en-US" dirty="0"/>
          </a:p>
        </p:txBody>
      </p:sp>
      <p:pic>
        <p:nvPicPr>
          <p:cNvPr id="9" name="Picture 8" descr="Sad_panda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4" y="3684002"/>
            <a:ext cx="1394560" cy="139456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0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5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8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0309" y="5187671"/>
            <a:ext cx="8305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Ideally, when we make a new request</a:t>
            </a:r>
          </a:p>
          <a:p>
            <a:pPr algn="ctr"/>
            <a:r>
              <a:rPr lang="en-US" sz="2400" dirty="0" smtClean="0"/>
              <a:t>we can abort the the old one</a:t>
            </a:r>
          </a:p>
          <a:p>
            <a:pPr algn="ctr"/>
            <a:r>
              <a:rPr lang="en-US" sz="2400" dirty="0" smtClean="0"/>
              <a:t>so it’s never handled and processed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10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43396" y="1120338"/>
            <a:ext cx="1887358" cy="188735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8" grpId="0"/>
      <p:bldP spid="13" grpId="0" animBg="1"/>
      <p:bldP spid="14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an </a:t>
            </a:r>
            <a:r>
              <a:rPr lang="en-US" dirty="0" err="1" smtClean="0"/>
              <a:t>async</a:t>
            </a:r>
            <a:r>
              <a:rPr lang="en-US" dirty="0" smtClean="0"/>
              <a:t> type with cancellation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are a </a:t>
            </a:r>
            <a:r>
              <a:rPr lang="en-US" u="sng" dirty="0" smtClean="0"/>
              <a:t>single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User Events (clicks, </a:t>
            </a:r>
            <a:r>
              <a:rPr lang="en-US" dirty="0" err="1" smtClean="0"/>
              <a:t>mousemoves</a:t>
            </a:r>
            <a:r>
              <a:rPr lang="en-US" dirty="0" smtClean="0"/>
              <a:t>, </a:t>
            </a:r>
            <a:r>
              <a:rPr lang="en-US" dirty="0" err="1" smtClean="0"/>
              <a:t>keyups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 type that can handle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has a type for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Iterable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419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</a:rPr>
              <a:t>() to get an iterator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to get a result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result.value</a:t>
            </a:r>
            <a:r>
              <a:rPr lang="en-US" dirty="0" smtClean="0">
                <a:solidFill>
                  <a:srgbClr val="FFFFFF"/>
                </a:solidFill>
              </a:rPr>
              <a:t>: the value </a:t>
            </a:r>
            <a:r>
              <a:rPr lang="en-US" dirty="0" err="1" smtClean="0">
                <a:solidFill>
                  <a:srgbClr val="FFFFFF"/>
                </a:solidFill>
              </a:rPr>
              <a:t>yeilded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result.done</a:t>
            </a:r>
            <a:r>
              <a:rPr lang="en-US" dirty="0" smtClean="0">
                <a:solidFill>
                  <a:srgbClr val="FFFFFF"/>
                </a:solidFill>
              </a:rPr>
              <a:t>: whether or not it’s complete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errors are thrown during </a:t>
            </a:r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call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iterator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while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try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result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iterator.next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catch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handleError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if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result.done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break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doSomething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result.value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1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r>
              <a:rPr lang="en-US" dirty="0" smtClean="0"/>
              <a:t> alone aren’t great for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Poll it?</a:t>
            </a:r>
          </a:p>
          <a:p>
            <a:pPr lvl="1"/>
            <a:r>
              <a:rPr lang="en-US" dirty="0" smtClean="0"/>
              <a:t>All sorts of problems </a:t>
            </a:r>
          </a:p>
          <a:p>
            <a:r>
              <a:rPr lang="en-US" dirty="0" smtClean="0"/>
              <a:t>Iterator of Promise: Have each value in your result be a promise.</a:t>
            </a:r>
          </a:p>
          <a:p>
            <a:pPr lvl="1"/>
            <a:r>
              <a:rPr lang="en-US" dirty="0" smtClean="0"/>
              <a:t>Good for backpressure</a:t>
            </a:r>
          </a:p>
          <a:p>
            <a:pPr lvl="1"/>
            <a:r>
              <a:rPr lang="en-US" dirty="0" smtClean="0"/>
              <a:t>But it allocates a promise for each value</a:t>
            </a:r>
            <a:br>
              <a:rPr lang="en-US" dirty="0" smtClean="0"/>
            </a:br>
            <a:r>
              <a:rPr lang="en-US" dirty="0" smtClean="0"/>
              <a:t>(imagine mouse move events)</a:t>
            </a:r>
          </a:p>
          <a:p>
            <a:pPr lvl="1"/>
            <a:r>
              <a:rPr lang="en-US" dirty="0" smtClean="0"/>
              <a:t>Not great for events where you don’t always need push/pull (e.g. </a:t>
            </a:r>
            <a:r>
              <a:rPr lang="en-US" dirty="0" err="1" smtClean="0"/>
              <a:t>WebSockets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turned inside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a method to get a 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200" dirty="0" smtClean="0">
                <a:latin typeface="Consolas"/>
                <a:cs typeface="Consolas"/>
              </a:rPr>
              <a:t>value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result.value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do stuff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have a method that accepts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observer.next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(value)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do stuff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02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throwing errors when we call next()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try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 </a:t>
            </a: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catch</a:t>
            </a:r>
            <a:r>
              <a:rPr lang="en-US" sz="2200" dirty="0" smtClean="0">
                <a:latin typeface="Consolas"/>
                <a:cs typeface="Consolas"/>
              </a:rPr>
              <a:t> (err) {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  // handle error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errors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observer.error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(err)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008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needing to check `done` on the result for completion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100" dirty="0" smtClean="0">
                <a:latin typeface="Consolas"/>
                <a:cs typeface="Consolas"/>
              </a:rPr>
              <a:t> result </a:t>
            </a:r>
            <a:r>
              <a:rPr lang="en-US" sz="21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100" dirty="0" smtClean="0">
                <a:latin typeface="Consolas"/>
                <a:cs typeface="Consolas"/>
              </a:rPr>
              <a:t> </a:t>
            </a:r>
            <a:r>
              <a:rPr lang="en-US" sz="2100" dirty="0" err="1" smtClean="0">
                <a:latin typeface="Consolas"/>
                <a:cs typeface="Consolas"/>
              </a:rPr>
              <a:t>iterator.next</a:t>
            </a:r>
            <a:r>
              <a:rPr lang="en-US" sz="21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5"/>
                </a:solidFill>
                <a:latin typeface="Consolas"/>
                <a:cs typeface="Consolas"/>
              </a:rPr>
              <a:t>if</a:t>
            </a:r>
            <a:r>
              <a:rPr lang="en-US" sz="2100" dirty="0" smtClean="0">
                <a:latin typeface="Consolas"/>
                <a:cs typeface="Consolas"/>
              </a:rPr>
              <a:t> (</a:t>
            </a:r>
            <a:r>
              <a:rPr lang="en-US" sz="2100" dirty="0" err="1" smtClean="0">
                <a:latin typeface="Consolas"/>
                <a:cs typeface="Consolas"/>
              </a:rPr>
              <a:t>result.done</a:t>
            </a:r>
            <a:r>
              <a:rPr lang="en-US" sz="21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  </a:t>
            </a:r>
            <a:r>
              <a:rPr lang="en-US" sz="2100" dirty="0" smtClean="0">
                <a:solidFill>
                  <a:schemeClr val="accent3"/>
                </a:solidFill>
                <a:latin typeface="Consolas"/>
                <a:cs typeface="Consolas"/>
              </a:rPr>
              <a:t>// handle completion</a:t>
            </a:r>
            <a:endParaRPr lang="en-US" sz="2100" dirty="0">
              <a:solidFill>
                <a:schemeClr val="accent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completions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observer.complete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635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observer 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next(value) { </a:t>
            </a:r>
            <a:r>
              <a:rPr lang="en-US" sz="2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value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error(err)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error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complete()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complete */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98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-&gt;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a method that returns an iterator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iterator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iterable.iterator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method that accepts an observer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observable.observer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261" y="4852330"/>
            <a:ext cx="4556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 is the </a:t>
            </a:r>
            <a:br>
              <a:rPr lang="en-US" dirty="0" smtClean="0"/>
            </a:br>
            <a:r>
              <a:rPr lang="en-US" dirty="0" smtClean="0"/>
              <a:t>“dual” of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allows us to push values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cancellation?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That’s easier to show you if we look at how Observables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Observable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655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it a subscriber function that gives you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{});</a:t>
            </a:r>
          </a:p>
        </p:txBody>
      </p:sp>
    </p:spTree>
    <p:extLst>
      <p:ext uri="{BB962C8B-B14F-4D97-AF65-F5344CB8AC3E}">
        <p14:creationId xmlns:p14="http://schemas.microsoft.com/office/powerpoint/2010/main" val="1620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`next` on the observer to emit values from your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4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`complete` to signal the observable is done successfully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908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use `error` to signal a problem caused the observable to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 </a:t>
            </a:r>
            <a:r>
              <a:rPr lang="en-US" sz="2000" dirty="0" smtClean="0">
                <a:latin typeface="Consolas"/>
                <a:cs typeface="Consolas"/>
              </a:rPr>
              <a:t>Error(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‘sad things’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988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lazy!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Remember: They won’t do anything until you subscribe!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9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21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Async</a:t>
            </a:r>
            <a:r>
              <a:rPr lang="en-US" dirty="0" smtClean="0"/>
              <a:t>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/>
              <a:t>U</a:t>
            </a:r>
            <a:r>
              <a:rPr lang="en-US" dirty="0" smtClean="0"/>
              <a:t>ser events (mouse, keyboard, touch,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Workers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 `subscribe` with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next: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error: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complete: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08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821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087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next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complete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examples/node</a:t>
            </a:r>
            <a:r>
              <a:rPr lang="en-US" smtClean="0"/>
              <a:t>/easy-as-123</a:t>
            </a:r>
            <a:r>
              <a:rPr lang="en-US" dirty="0" smtClean="0"/>
              <a:t>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4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number of values</a:t>
            </a:r>
          </a:p>
          <a:p>
            <a:r>
              <a:rPr lang="en-US" dirty="0" smtClean="0"/>
              <a:t>any amount of time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cancellable</a:t>
            </a:r>
          </a:p>
          <a:p>
            <a:r>
              <a:rPr lang="en-US" dirty="0" smtClean="0"/>
              <a:t>“sets” like </a:t>
            </a:r>
            <a:r>
              <a:rPr lang="en-US" dirty="0" err="1" smtClean="0"/>
              <a:t>iterables</a:t>
            </a:r>
            <a:endParaRPr lang="en-US" dirty="0" smtClean="0"/>
          </a:p>
          <a:p>
            <a:r>
              <a:rPr lang="en-US" dirty="0" smtClean="0"/>
              <a:t>push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on observable that return new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example</a:t>
            </a:r>
            <a:r>
              <a:rPr lang="is-IS" dirty="0" smtClean="0"/>
              <a:t>…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‘Ben’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.map(name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`Hello, ${name}`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.subscribe(x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45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dealing with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generators, CSP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7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an operator (basically)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Observable.prototype.map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(project)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this</a:t>
            </a:r>
            <a:r>
              <a:rPr lang="en-US" sz="2000" dirty="0" err="1" smtClean="0">
                <a:latin typeface="Consolas"/>
                <a:cs typeface="Consolas"/>
              </a:rPr>
              <a:t>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next(value) {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(project(value));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error(err) {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(err);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complete() {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})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700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 new observable</a:t>
            </a:r>
          </a:p>
          <a:p>
            <a:r>
              <a:rPr lang="en-US" dirty="0" smtClean="0"/>
              <a:t>new observable creates an observer that does the “work” of the operator</a:t>
            </a:r>
          </a:p>
          <a:p>
            <a:r>
              <a:rPr lang="en-US" dirty="0" smtClean="0"/>
              <a:t>observer is linked to a destination observer “down stream”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source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.filter(x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%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‘!!!’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90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 at each step</a:t>
            </a:r>
          </a:p>
          <a:p>
            <a:r>
              <a:rPr lang="en-US" dirty="0" smtClean="0"/>
              <a:t>Observables are lazy</a:t>
            </a:r>
          </a:p>
          <a:p>
            <a:r>
              <a:rPr lang="en-US" dirty="0" smtClean="0"/>
              <a:t>At subscription time, Observables tie an observer to a provider</a:t>
            </a:r>
          </a:p>
          <a:p>
            <a:r>
              <a:rPr lang="en-US" dirty="0" smtClean="0"/>
              <a:t>In an operator chain, the “provider” is the previous observable (subscription)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subscribe</a:t>
            </a:r>
          </a:p>
          <a:p>
            <a:pPr lvl="1"/>
            <a:r>
              <a:rPr lang="en-US" dirty="0" smtClean="0"/>
              <a:t>Sets up many observers and chains them together</a:t>
            </a:r>
          </a:p>
          <a:p>
            <a:pPr lvl="1"/>
            <a:r>
              <a:rPr lang="en-US" dirty="0" smtClean="0"/>
              <a:t>All the way up to the original source provider</a:t>
            </a:r>
          </a:p>
          <a:p>
            <a:pPr lvl="1"/>
            <a:r>
              <a:rPr lang="en-US" dirty="0" smtClean="0"/>
              <a:t>Ties it all to a single 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452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examples/node/sync-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async.js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“before subscribe”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“next” “hello world”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“done”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“after subscribe”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83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allow synchronous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events can be registered and triggered in the same job.</a:t>
            </a:r>
          </a:p>
          <a:p>
            <a:r>
              <a:rPr lang="en-US" dirty="0" smtClean="0"/>
              <a:t>Observables are just functions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behavior </a:t>
            </a:r>
            <a:br>
              <a:rPr lang="en-US" dirty="0" smtClean="0"/>
            </a:br>
            <a:r>
              <a:rPr lang="en-US" dirty="0" smtClean="0"/>
              <a:t>is determined by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=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064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8148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Observables can be synchronous or 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6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are “cold” and “lazy”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‘initializing’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= </a:t>
            </a:r>
            <a:r>
              <a:rPr lang="en-US" sz="2000" dirty="0" err="1" smtClean="0">
                <a:latin typeface="Consolas"/>
                <a:cs typeface="Consolas"/>
              </a:rPr>
              <a:t>setTimeout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clearTimeout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myObservable.subscribe</a:t>
            </a:r>
            <a:r>
              <a:rPr lang="en-US" sz="2000" dirty="0" smtClean="0"/>
              <a:t>(x </a:t>
            </a:r>
            <a:r>
              <a:rPr lang="en-US" sz="2000" dirty="0" smtClean="0">
                <a:solidFill>
                  <a:srgbClr val="F79646"/>
                </a:solidFill>
              </a:rPr>
              <a:t>=&gt;</a:t>
            </a:r>
            <a:r>
              <a:rPr lang="en-US" sz="2000" dirty="0" smtClean="0"/>
              <a:t> </a:t>
            </a:r>
            <a:r>
              <a:rPr lang="en-US" sz="2000" dirty="0" err="1" smtClean="0"/>
              <a:t>console.log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79646"/>
                </a:solidFill>
              </a:rPr>
              <a:t>1</a:t>
            </a:r>
            <a:r>
              <a:rPr lang="en-US" sz="2000" dirty="0" smtClean="0"/>
              <a:t>, x));</a:t>
            </a:r>
          </a:p>
          <a:p>
            <a:pPr marL="0" indent="0">
              <a:buNone/>
            </a:pPr>
            <a:r>
              <a:rPr lang="en-US" sz="2000" dirty="0" err="1" smtClean="0"/>
              <a:t>myObservable.subscribe</a:t>
            </a:r>
            <a:r>
              <a:rPr lang="en-US" sz="2000" dirty="0" smtClean="0"/>
              <a:t>(x </a:t>
            </a:r>
            <a:r>
              <a:rPr lang="en-US" sz="2000" dirty="0" smtClean="0">
                <a:solidFill>
                  <a:srgbClr val="F79646"/>
                </a:solidFill>
              </a:rPr>
              <a:t>=&gt;</a:t>
            </a:r>
            <a:r>
              <a:rPr lang="en-US" sz="2000" dirty="0" smtClean="0"/>
              <a:t> </a:t>
            </a:r>
            <a:r>
              <a:rPr lang="en-US" sz="2000" dirty="0" err="1" smtClean="0"/>
              <a:t>console.log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79646"/>
                </a:solidFill>
              </a:rPr>
              <a:t>2</a:t>
            </a:r>
            <a:r>
              <a:rPr lang="en-US" sz="2000" dirty="0" smtClean="0"/>
              <a:t>, x));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22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‘initializing’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= </a:t>
            </a:r>
            <a:r>
              <a:rPr lang="en-US" sz="2000" dirty="0" err="1" smtClean="0">
                <a:latin typeface="Consolas"/>
                <a:cs typeface="Consolas"/>
              </a:rPr>
              <a:t>setTimeout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clearTimeout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shared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myObservable.share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shared.subscribe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shared.subscribe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2562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‘initializing’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clearTimeout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shared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myObservable.share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shared.subscribe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shared.subscribe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265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1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if I told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…observables are just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2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((err, 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(err)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handleError</a:t>
            </a:r>
            <a:r>
              <a:rPr lang="en-US" dirty="0" smtClean="0">
                <a:latin typeface="Consolas"/>
                <a:cs typeface="Consolas"/>
              </a:rPr>
              <a:t>(err);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66669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[LIVE CODE AN OBSERVABLE AS A FUNCTION!!!]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46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just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33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Register multiple observers</a:t>
            </a:r>
          </a:p>
          <a:p>
            <a:r>
              <a:rPr lang="en-US" dirty="0" smtClean="0"/>
              <a:t>Observer on one side</a:t>
            </a:r>
          </a:p>
          <a:p>
            <a:r>
              <a:rPr lang="en-US" dirty="0" smtClean="0"/>
              <a:t>Observable on the other</a:t>
            </a:r>
          </a:p>
          <a:p>
            <a:r>
              <a:rPr lang="en-US" dirty="0" smtClean="0"/>
              <a:t>No longer usable once closed</a:t>
            </a:r>
          </a:p>
        </p:txBody>
      </p:sp>
    </p:spTree>
    <p:extLst>
      <p:ext uri="{BB962C8B-B14F-4D97-AF65-F5344CB8AC3E}">
        <p14:creationId xmlns:p14="http://schemas.microsoft.com/office/powerpoint/2010/main" val="29083067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subject.subscribe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err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console.error</a:t>
            </a:r>
            <a:r>
              <a:rPr lang="en-US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console.info</a:t>
            </a:r>
            <a:r>
              <a:rPr lang="en-US" dirty="0" smtClean="0">
                <a:latin typeface="Consolas"/>
                <a:cs typeface="Consolas"/>
              </a:rPr>
              <a:t>(‘done’)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39232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54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5, operators on Subjects return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mapped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subject.map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>
                <a:latin typeface="Consolas"/>
                <a:cs typeface="Consolas"/>
              </a:rPr>
              <a:t>(x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73630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EVERYTHING!</a:t>
            </a:r>
          </a:p>
        </p:txBody>
      </p:sp>
    </p:spTree>
    <p:extLst>
      <p:ext uri="{BB962C8B-B14F-4D97-AF65-F5344CB8AC3E}">
        <p14:creationId xmlns:p14="http://schemas.microsoft.com/office/powerpoint/2010/main" val="31118057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EVERYTHING!</a:t>
            </a:r>
          </a:p>
          <a:p>
            <a:r>
              <a:rPr lang="en-US" dirty="0" smtClean="0"/>
              <a:t>Multicasting</a:t>
            </a:r>
          </a:p>
          <a:p>
            <a:r>
              <a:rPr lang="en-US" dirty="0" smtClean="0"/>
              <a:t>As an adapter</a:t>
            </a:r>
          </a:p>
        </p:txBody>
      </p:sp>
    </p:spTree>
    <p:extLst>
      <p:ext uri="{BB962C8B-B14F-4D97-AF65-F5344CB8AC3E}">
        <p14:creationId xmlns:p14="http://schemas.microsoft.com/office/powerpoint/2010/main" val="913181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(verb) to send data to multiple users across a computer network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466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subscription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Adds an observer to a list of observers to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foo(data);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bar(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7840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`multicast` operator or some derivative</a:t>
            </a:r>
          </a:p>
          <a:p>
            <a:r>
              <a:rPr lang="en-US" dirty="0" smtClean="0"/>
              <a:t>`publish()`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publishReplay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`share()`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228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Tie source observable into `subject` and have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all subscribers to the returned observable register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on that subject.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sourceObservable.multicast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subscribe a few times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calling `connect()` subscribes `subject` to the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`</a:t>
            </a:r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sourceObservable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` and makes it “live”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832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this really doing?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[LIVE CODE EXAMPLE]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25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subscription</a:t>
            </a:r>
          </a:p>
          <a:p>
            <a:pPr lvl="1"/>
            <a:r>
              <a:rPr lang="en-US" dirty="0" smtClean="0"/>
              <a:t>Create data producer</a:t>
            </a:r>
          </a:p>
          <a:p>
            <a:pPr lvl="1"/>
            <a:r>
              <a:rPr lang="en-US" dirty="0" smtClean="0"/>
              <a:t>Connect data producer to observer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unsubscription</a:t>
            </a:r>
            <a:endParaRPr lang="en-US" dirty="0" smtClean="0"/>
          </a:p>
          <a:p>
            <a:pPr lvl="1"/>
            <a:r>
              <a:rPr lang="en-US" dirty="0" smtClean="0"/>
              <a:t>Tear down data producer</a:t>
            </a:r>
          </a:p>
          <a:p>
            <a:r>
              <a:rPr lang="en-US" dirty="0" smtClean="0"/>
              <a:t>Don’t share data producer with other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7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closes over previously created data producer.</a:t>
            </a:r>
          </a:p>
          <a:p>
            <a:r>
              <a:rPr lang="en-US" dirty="0" err="1" smtClean="0"/>
              <a:t>unsubscription</a:t>
            </a:r>
            <a:r>
              <a:rPr lang="en-US" dirty="0" smtClean="0"/>
              <a:t> does not tear down data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310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30961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handlers= [];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handlers.forEach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fn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handler = </a:t>
            </a:r>
            <a:r>
              <a:rPr lang="en-US" sz="2000" dirty="0">
                <a:latin typeface="Consolas"/>
                <a:cs typeface="Consolas"/>
              </a:rPr>
              <a:t>(x)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(x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handlers.push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handlers.indexOf</a:t>
            </a:r>
            <a:r>
              <a:rPr lang="en-US" sz="2000" dirty="0" smtClean="0">
                <a:latin typeface="Consolas"/>
                <a:cs typeface="Consolas"/>
              </a:rPr>
              <a:t>(handler);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!==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-1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handlers.splice</a:t>
            </a:r>
            <a:r>
              <a:rPr lang="en-US" sz="2000" dirty="0" smtClean="0">
                <a:latin typeface="Consolas"/>
                <a:cs typeface="Consolas"/>
              </a:rPr>
              <a:t>(index,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94511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err="1" smtClean="0">
                <a:latin typeface="Consolas"/>
                <a:cs typeface="Consolas"/>
              </a:rPr>
              <a:t>subject.next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(observer)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00285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now we don’t have teardown for the source!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27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1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.then((data)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foo(data);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bar(data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8264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53788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).multicast(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42115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).publish();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78048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Cold</a:t>
            </a:r>
          </a:p>
          <a:p>
            <a:pPr>
              <a:buFontTx/>
              <a:buChar char="-"/>
            </a:pPr>
            <a:r>
              <a:rPr lang="en-US" dirty="0" smtClean="0"/>
              <a:t>subscription creates producer</a:t>
            </a:r>
          </a:p>
          <a:p>
            <a:pPr>
              <a:buFontTx/>
              <a:buChar char="-"/>
            </a:pPr>
            <a:r>
              <a:rPr lang="en-US" dirty="0" smtClean="0"/>
              <a:t>unicast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Hot</a:t>
            </a:r>
          </a:p>
          <a:p>
            <a:pPr>
              <a:buFontTx/>
              <a:buChar char="-"/>
            </a:pPr>
            <a:r>
              <a:rPr lang="en-US" dirty="0" smtClean="0"/>
              <a:t>subscription wraps producer</a:t>
            </a:r>
          </a:p>
          <a:p>
            <a:pPr>
              <a:buFontTx/>
              <a:buChar char="-"/>
            </a:pPr>
            <a:r>
              <a:rPr lang="en-US" dirty="0" smtClean="0"/>
              <a:t>multicast</a:t>
            </a:r>
          </a:p>
        </p:txBody>
      </p:sp>
    </p:spTree>
    <p:extLst>
      <p:ext uri="{BB962C8B-B14F-4D97-AF65-F5344CB8AC3E}">
        <p14:creationId xmlns:p14="http://schemas.microsoft.com/office/powerpoint/2010/main" val="197642295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5436</TotalTime>
  <Words>2856</Words>
  <Application>Microsoft Macintosh PowerPoint</Application>
  <PresentationFormat>On-screen Show (4:3)</PresentationFormat>
  <Paragraphs>510</Paragraphs>
  <Slides>93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 Black </vt:lpstr>
      <vt:lpstr>RxJS 5 Workshop</vt:lpstr>
      <vt:lpstr>What is RxJS?</vt:lpstr>
      <vt:lpstr>What is RxJS?</vt:lpstr>
      <vt:lpstr>Types of Async in Web Apps</vt:lpstr>
      <vt:lpstr>Methods for dealing with async</vt:lpstr>
      <vt:lpstr>Callbacks</vt:lpstr>
      <vt:lpstr>Callbacks</vt:lpstr>
      <vt:lpstr>Callback Hell</vt:lpstr>
      <vt:lpstr>Promises</vt:lpstr>
      <vt:lpstr>Promises</vt:lpstr>
      <vt:lpstr>A “Promise” to a future value</vt:lpstr>
      <vt:lpstr>Cancellation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want an async type with cancellation</vt:lpstr>
      <vt:lpstr>Promises are a single value</vt:lpstr>
      <vt:lpstr>We want a type that can handle more than one value</vt:lpstr>
      <vt:lpstr>JavaScript has a type for more than one value</vt:lpstr>
      <vt:lpstr>Iterable</vt:lpstr>
      <vt:lpstr>Iterable</vt:lpstr>
      <vt:lpstr>Iterables alone aren’t great for async</vt:lpstr>
      <vt:lpstr>Observable</vt:lpstr>
      <vt:lpstr>Iterator -&gt; Observer</vt:lpstr>
      <vt:lpstr>Iterator -&gt; Observer</vt:lpstr>
      <vt:lpstr>Iterator -&gt; Observer</vt:lpstr>
      <vt:lpstr>Observer</vt:lpstr>
      <vt:lpstr>Iterable -&gt; Observable</vt:lpstr>
      <vt:lpstr>Observable is the  “dual” of Iterable</vt:lpstr>
      <vt:lpstr>What about cancellation?</vt:lpstr>
      <vt:lpstr>Use the Observable constructor</vt:lpstr>
      <vt:lpstr>Pass it a subscriber function that gives you an observer</vt:lpstr>
      <vt:lpstr>Use `next` on the observer to emit values from your observable</vt:lpstr>
      <vt:lpstr>Call `complete` to signal the observable is done successfully</vt:lpstr>
      <vt:lpstr>or use `error` to signal a problem caused the observable to stop</vt:lpstr>
      <vt:lpstr>Observables are lazy!</vt:lpstr>
      <vt:lpstr>Subscribe using the `subscribe` function</vt:lpstr>
      <vt:lpstr>Provide `subscribe` with an observer</vt:lpstr>
      <vt:lpstr>Subscribe using the `subscribe` function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Try it out</vt:lpstr>
      <vt:lpstr>Recap: Observables</vt:lpstr>
      <vt:lpstr>Operators</vt:lpstr>
      <vt:lpstr>Most basic example… map</vt:lpstr>
      <vt:lpstr>The anatomy of an operator (basically)</vt:lpstr>
      <vt:lpstr>Operators</vt:lpstr>
      <vt:lpstr>Observable Chains</vt:lpstr>
      <vt:lpstr>Observable Chains</vt:lpstr>
      <vt:lpstr>Observable Chains</vt:lpstr>
      <vt:lpstr>Beware: Sync vs Async</vt:lpstr>
      <vt:lpstr>TRY IT</vt:lpstr>
      <vt:lpstr>Synchronous??</vt:lpstr>
      <vt:lpstr>Why allow synchronous behavior?</vt:lpstr>
      <vt:lpstr>Async behavior  is determined by producer</vt:lpstr>
      <vt:lpstr>TRY IT</vt:lpstr>
      <vt:lpstr>Recap</vt:lpstr>
      <vt:lpstr>Observables are “cold” and “lazy”</vt:lpstr>
      <vt:lpstr>TRY IT</vt:lpstr>
      <vt:lpstr>Making a “hot” observable</vt:lpstr>
      <vt:lpstr>TRY IT</vt:lpstr>
      <vt:lpstr>But wait…</vt:lpstr>
      <vt:lpstr>TRY IT</vt:lpstr>
      <vt:lpstr>What just happened?</vt:lpstr>
      <vt:lpstr>What if I told you</vt:lpstr>
      <vt:lpstr>[LIVE CODE AN OBSERVABLE AS A FUNCTION!!!]</vt:lpstr>
      <vt:lpstr>Observables are just functions</vt:lpstr>
      <vt:lpstr>Subjects</vt:lpstr>
      <vt:lpstr>Basics</vt:lpstr>
      <vt:lpstr>TRY IT</vt:lpstr>
      <vt:lpstr>In RxJS 5, operators on Subjects return Subjects</vt:lpstr>
      <vt:lpstr>What are Subjects used for?</vt:lpstr>
      <vt:lpstr>What are Subjects used for?</vt:lpstr>
      <vt:lpstr>Multicast</vt:lpstr>
      <vt:lpstr>Subject subscription</vt:lpstr>
      <vt:lpstr>Multicasting</vt:lpstr>
      <vt:lpstr>Multicast</vt:lpstr>
      <vt:lpstr>What is this really doing?</vt:lpstr>
      <vt:lpstr>“Cold” Observable</vt:lpstr>
      <vt:lpstr>“Hot” Observable</vt:lpstr>
      <vt:lpstr>“Cold” Observable</vt:lpstr>
      <vt:lpstr>“Hot” Observable</vt:lpstr>
      <vt:lpstr>“Hot” Observable</vt:lpstr>
      <vt:lpstr>But now we don’t have teardown for the source!</vt:lpstr>
      <vt:lpstr>“Hot” from “cold”</vt:lpstr>
      <vt:lpstr>“Hot” from “cold”</vt:lpstr>
      <vt:lpstr>“Hot” from “cold”</vt:lpstr>
      <vt:lpstr>“Hot” from “cold”</vt:lpstr>
      <vt:lpstr>Recap</vt:lpstr>
    </vt:vector>
  </TitlesOfParts>
  <Company>Netflix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5 Workshop</dc:title>
  <dc:creator>Ben Lesh</dc:creator>
  <cp:lastModifiedBy>Ben Lesh</cp:lastModifiedBy>
  <cp:revision>76</cp:revision>
  <dcterms:created xsi:type="dcterms:W3CDTF">2016-09-12T04:37:35Z</dcterms:created>
  <dcterms:modified xsi:type="dcterms:W3CDTF">2016-09-15T23:13:44Z</dcterms:modified>
</cp:coreProperties>
</file>