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41" r:id="rId48"/>
    <p:sldId id="292" r:id="rId49"/>
    <p:sldId id="293" r:id="rId50"/>
    <p:sldId id="294" r:id="rId51"/>
    <p:sldId id="295" r:id="rId52"/>
    <p:sldId id="373" r:id="rId53"/>
    <p:sldId id="296" r:id="rId54"/>
    <p:sldId id="297" r:id="rId55"/>
    <p:sldId id="298" r:id="rId56"/>
    <p:sldId id="272" r:id="rId57"/>
    <p:sldId id="274" r:id="rId58"/>
    <p:sldId id="275" r:id="rId59"/>
    <p:sldId id="277" r:id="rId60"/>
    <p:sldId id="273" r:id="rId61"/>
    <p:sldId id="356" r:id="rId62"/>
    <p:sldId id="357" r:id="rId63"/>
    <p:sldId id="358" r:id="rId64"/>
    <p:sldId id="359" r:id="rId65"/>
    <p:sldId id="360" r:id="rId66"/>
    <p:sldId id="361" r:id="rId67"/>
    <p:sldId id="363" r:id="rId68"/>
    <p:sldId id="364" r:id="rId69"/>
    <p:sldId id="355" r:id="rId70"/>
    <p:sldId id="276" r:id="rId71"/>
    <p:sldId id="280" r:id="rId72"/>
    <p:sldId id="281" r:id="rId73"/>
    <p:sldId id="283" r:id="rId74"/>
    <p:sldId id="365" r:id="rId75"/>
    <p:sldId id="288" r:id="rId76"/>
    <p:sldId id="289" r:id="rId77"/>
    <p:sldId id="290" r:id="rId78"/>
    <p:sldId id="366" r:id="rId79"/>
    <p:sldId id="369" r:id="rId80"/>
    <p:sldId id="370" r:id="rId81"/>
    <p:sldId id="371" r:id="rId82"/>
    <p:sldId id="367" r:id="rId83"/>
    <p:sldId id="368" r:id="rId84"/>
    <p:sldId id="372" r:id="rId85"/>
    <p:sldId id="291" r:id="rId86"/>
    <p:sldId id="299" r:id="rId87"/>
    <p:sldId id="300" r:id="rId88"/>
    <p:sldId id="302" r:id="rId89"/>
    <p:sldId id="303" r:id="rId90"/>
    <p:sldId id="301" r:id="rId91"/>
    <p:sldId id="304" r:id="rId92"/>
    <p:sldId id="305" r:id="rId93"/>
    <p:sldId id="306" r:id="rId94"/>
    <p:sldId id="307" r:id="rId95"/>
    <p:sldId id="308" r:id="rId96"/>
    <p:sldId id="309" r:id="rId97"/>
    <p:sldId id="310" r:id="rId98"/>
    <p:sldId id="311" r:id="rId99"/>
    <p:sldId id="312" r:id="rId100"/>
    <p:sldId id="313" r:id="rId101"/>
    <p:sldId id="314" r:id="rId102"/>
    <p:sldId id="315" r:id="rId103"/>
    <p:sldId id="316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boolean.gitbooks.io/mostly-adequate-guide/content/ch3.html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2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examples/node/easy-as-123.js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exercises/node/operators-</a:t>
            </a:r>
            <a:r>
              <a:rPr lang="en-US" smtClean="0"/>
              <a:t>basic.js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6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45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8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06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4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“side effect”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that updates state outside of it’s scope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state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fn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200" dirty="0" smtClean="0">
                <a:latin typeface="Consolas"/>
                <a:cs typeface="Consolas"/>
              </a:rPr>
              <a:t>state++;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or even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fn2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‘wee’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2529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Rx, side effects can be added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2906731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generally, we use `do` or `subscribe`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.do(() </a:t>
            </a:r>
            <a:r>
              <a:rPr lang="en-US" sz="22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console.log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955413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 subscriber functions are also a valid place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sz="2200" dirty="0" smtClean="0">
                <a:latin typeface="Consolas"/>
                <a:cs typeface="Consolas"/>
              </a:rPr>
              <a:t> Observable((observer)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observer.next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‘hi’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observer.complete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67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 variable in an outer scope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Persisting data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DOM updates</a:t>
            </a:r>
          </a:p>
          <a:p>
            <a:r>
              <a:rPr lang="is-IS" dirty="0" smtClean="0"/>
              <a:t>… and 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014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</a:t>
            </a:r>
          </a:p>
          <a:p>
            <a:r>
              <a:rPr lang="en-US" dirty="0" smtClean="0"/>
              <a:t>Does not mutate input</a:t>
            </a:r>
          </a:p>
          <a:p>
            <a:r>
              <a:rPr lang="en-US" dirty="0" smtClean="0"/>
              <a:t>input determines output 100%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“purity”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results for performance gains later</a:t>
            </a:r>
            <a:r>
              <a:rPr lang="is-IS" dirty="0" smtClean="0"/>
              <a:t>… and many other reasons.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Recommended Reading: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drboolean.gitbooks.io</a:t>
            </a:r>
            <a:r>
              <a:rPr lang="en-US" dirty="0">
                <a:hlinkClick r:id="rId2"/>
              </a:rPr>
              <a:t>/mostly-adequate-guide/content/ch3.html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3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</a:t>
            </a:r>
            <a:r>
              <a:rPr lang="en-US" dirty="0" err="1" smtClean="0"/>
              <a:t>vs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warm?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rgbClr val="9BBB59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 smtClean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= </a:t>
            </a:r>
            <a:r>
              <a:rPr lang="en-US" sz="2000" dirty="0" err="1" smtClean="0">
                <a:latin typeface="Consolas"/>
                <a:cs typeface="Consolas"/>
              </a:rPr>
              <a:t>cold.share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exercises/node/cold-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hot.js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happened with the cold/sync observable???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(It synchronously completed the hot observable before the next subscription to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I’ll tell you the workaround,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 but first you need to know about Subjects....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16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‘done’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exercises/node/my-first-</a:t>
            </a:r>
            <a:r>
              <a:rPr lang="en-US" dirty="0" err="1" smtClean="0"/>
              <a:t>subject.js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pass values through as an Observable</a:t>
            </a:r>
          </a:p>
          <a:p>
            <a:r>
              <a:rPr lang="en-US" dirty="0" smtClean="0"/>
              <a:t>Subjects multicast</a:t>
            </a:r>
          </a:p>
          <a:p>
            <a:r>
              <a:rPr lang="en-US" dirty="0" smtClean="0"/>
              <a:t>Once a Subject completes or errors, it’s silently unusable. (</a:t>
            </a:r>
            <a:r>
              <a:rPr lang="en-US" dirty="0" err="1" smtClean="0"/>
              <a:t>nexting</a:t>
            </a:r>
            <a:r>
              <a:rPr lang="en-US" dirty="0" smtClean="0"/>
              <a:t> ceases to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69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 can be used as Observers!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as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source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Observable.timer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</a:t>
            </a:r>
            <a:r>
              <a:rPr lang="en-US" sz="2400" dirty="0" err="1" smtClean="0">
                <a:latin typeface="Consolas"/>
                <a:cs typeface="Consolas"/>
              </a:rPr>
              <a:t>mapTo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79646"/>
                </a:solidFill>
                <a:latin typeface="Consolas"/>
                <a:cs typeface="Consolas"/>
              </a:rPr>
              <a:t>‘hello there’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subject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subject.subscribe</a:t>
            </a:r>
            <a:r>
              <a:rPr lang="en-US" sz="2400" dirty="0" smtClean="0">
                <a:latin typeface="Consolas"/>
                <a:cs typeface="Consolas"/>
              </a:rPr>
              <a:t>(x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source.subscribe</a:t>
            </a:r>
            <a:r>
              <a:rPr lang="en-US" sz="2400" dirty="0" smtClean="0">
                <a:latin typeface="Consolas"/>
                <a:cs typeface="Consolas"/>
              </a:rPr>
              <a:t>(subject);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5980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observer.js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2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Subjects: Two ways to unsubscribe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subscription.unsubscribe</a:t>
            </a:r>
            <a:r>
              <a:rPr lang="en-US" dirty="0" smtClean="0"/>
              <a:t>(): removes an individual observer from a subject, but the subject stays “alive”</a:t>
            </a:r>
          </a:p>
          <a:p>
            <a:r>
              <a:rPr lang="en-US" dirty="0" err="1" smtClean="0"/>
              <a:t>subject.unsubscribe</a:t>
            </a:r>
            <a:r>
              <a:rPr lang="en-US" dirty="0" smtClean="0"/>
              <a:t>(): removes all observers from subject, “killing” it. Subsequent subscriptions will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6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unsubscribe.js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Takeaway: Killing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are immutable</a:t>
            </a:r>
          </a:p>
          <a:p>
            <a:r>
              <a:rPr lang="en-US" dirty="0" smtClean="0"/>
              <a:t>Once they’re done, they’re done</a:t>
            </a:r>
            <a:endParaRPr lang="en-US" dirty="0"/>
          </a:p>
          <a:p>
            <a:r>
              <a:rPr lang="en-US" dirty="0" smtClean="0"/>
              <a:t>`complete` and `error` will kill a subject without causing future interactions to error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subject.unsubscribe</a:t>
            </a:r>
            <a:r>
              <a:rPr lang="en-US" dirty="0" smtClean="0"/>
              <a:t>()` will kill a subject and cause future interactions to error</a:t>
            </a:r>
          </a:p>
          <a:p>
            <a:r>
              <a:rPr lang="en-US" dirty="0" smtClean="0"/>
              <a:t>unsubscribing from subscriptions that consume the subject will not kill the subject</a:t>
            </a:r>
          </a:p>
        </p:txBody>
      </p:sp>
    </p:spTree>
    <p:extLst>
      <p:ext uri="{BB962C8B-B14F-4D97-AF65-F5344CB8AC3E}">
        <p14:creationId xmlns:p14="http://schemas.microsoft.com/office/powerpoint/2010/main" val="37548369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really doing?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[LIVE CODE EXAMPLE]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25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8308</TotalTime>
  <Words>3356</Words>
  <Application>Microsoft Macintosh PowerPoint</Application>
  <PresentationFormat>On-screen Show (4:3)</PresentationFormat>
  <Paragraphs>579</Paragraphs>
  <Slides>103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Subscribe using the `subscribe` function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Operators</vt:lpstr>
      <vt:lpstr>Most basic example… map</vt:lpstr>
      <vt:lpstr>The anatomy of an operator (basically)</vt:lpstr>
      <vt:lpstr>Operators</vt:lpstr>
      <vt:lpstr>Try it</vt:lpstr>
      <vt:lpstr>Observable Chains</vt:lpstr>
      <vt:lpstr>Observable Chains</vt:lpstr>
      <vt:lpstr>Observable Chains</vt:lpstr>
      <vt:lpstr>Beware: Sync vs Async</vt:lpstr>
      <vt:lpstr>Synchronous??</vt:lpstr>
      <vt:lpstr>Why allow synchronous behavior?</vt:lpstr>
      <vt:lpstr>Async behavior  is determined by producer</vt:lpstr>
      <vt:lpstr>TRY IT</vt:lpstr>
      <vt:lpstr>A little vocabulary</vt:lpstr>
      <vt:lpstr>“side effect”</vt:lpstr>
      <vt:lpstr>In Rx, side effects can be added anywhere</vt:lpstr>
      <vt:lpstr>But generally, we use `do` or `subscribe` for side effects</vt:lpstr>
      <vt:lpstr>Observable subscriber functions are also a valid place for side effects</vt:lpstr>
      <vt:lpstr>Common side effects</vt:lpstr>
      <vt:lpstr>Pure functions</vt:lpstr>
      <vt:lpstr>Why is “purity” good?</vt:lpstr>
      <vt:lpstr>Cold vs Hot</vt:lpstr>
      <vt:lpstr>Observables are “cold” and “lazy”</vt:lpstr>
      <vt:lpstr>Making a “hot” observable</vt:lpstr>
      <vt:lpstr>TRY IT</vt:lpstr>
      <vt:lpstr>What happened with the cold/sync observable???</vt:lpstr>
      <vt:lpstr>I’ll tell you the workaround,</vt:lpstr>
      <vt:lpstr>Subjects</vt:lpstr>
      <vt:lpstr>Basics</vt:lpstr>
      <vt:lpstr>TRY IT</vt:lpstr>
      <vt:lpstr>Take aways</vt:lpstr>
      <vt:lpstr>Subjects can be used as Observers!</vt:lpstr>
      <vt:lpstr>Subjects as an Observer</vt:lpstr>
      <vt:lpstr>Try it</vt:lpstr>
      <vt:lpstr>Subjects: Two ways to unsubscribe</vt:lpstr>
      <vt:lpstr>Try it</vt:lpstr>
      <vt:lpstr>Takeaway: Killing Subjects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What is this really doing?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110</cp:revision>
  <dcterms:created xsi:type="dcterms:W3CDTF">2016-09-12T04:37:35Z</dcterms:created>
  <dcterms:modified xsi:type="dcterms:W3CDTF">2016-09-17T23:05:43Z</dcterms:modified>
</cp:coreProperties>
</file>