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강원교육새음 Medium" panose="02020603020101020101" pitchFamily="18" charset="-127"/>
      <p:regular r:id="rId8"/>
    </p:embeddedFont>
    <p:embeddedFont>
      <p:font typeface="강원교육튼튼" panose="02020603020101020101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2EDCF"/>
    <a:srgbClr val="F0F6E6"/>
    <a:srgbClr val="B6D286"/>
    <a:srgbClr val="E0F6D4"/>
    <a:srgbClr val="EAFFD5"/>
    <a:srgbClr val="CCFF99"/>
    <a:srgbClr val="ECFAE2"/>
    <a:srgbClr val="E9FFDD"/>
    <a:srgbClr val="DD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1F7A-467C-4DFD-89BD-D8580A001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3520-1168-40FE-B209-CBF5EFFB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7FD2-50EF-4E30-AE38-856C377B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4FF3D-C357-4CCD-A539-B29BB7D8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E4BAA-27CD-47D8-8EB2-E1A0681C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E088C-3012-4F05-B05B-07BAD5EC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AD059-6B8B-41EE-B7D7-4D3A81D8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41CAA-2984-4600-A582-3FC0FE4F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0A95A-0C86-4789-86E1-FCC473A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8003-0848-47B5-AD70-979E4F84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6EFAF-3E0A-4EF2-9DC7-A8D8E117E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6483-F89B-48AC-A50E-DFF52C1C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8E059-7081-4E3A-98D3-E8AA950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BD33E-6F2D-4F9A-9B9F-A3F80DC3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3217-3C51-4CCD-902A-D57892EA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5C8A1-DBE8-451E-AFB8-7D324FA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FAA7-8B8E-4B83-8B07-F96A5AE1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35652-60B6-4F47-8CD1-587E9B3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BDCAA-8783-4030-8F0C-EEBC9731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87C4-7C8B-40B9-A101-FAFAF38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338DD-587A-4F42-8A23-DC63A2CE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C03A3-518D-486C-8A2F-56D88B9F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D88DA-5AFD-4BA4-ACBE-09588DB9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32811-383C-4FC1-A9E1-AB69B091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094A2-5A9B-42E3-ACE6-27F7E85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4FE-DE08-494C-9E76-B25C33F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AF13E-AA0E-41EC-9D91-2411968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DD7A0-0390-4B90-A77D-9AC4E627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93863-5BCD-4789-9CC1-DD0691F1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E7539-E428-44BC-949B-851FD87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681F9-7B6E-4452-A057-6B66AF25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5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6560-D43A-4419-916D-85A6161F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8B4CC-AE14-4AE8-8786-7F56649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B4BFB-3231-408C-8CCE-56012FE2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201D8-F89B-432A-8782-885DC043C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EF2F1D-40AB-49A0-9971-96FCC6A7D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BC2FF-7F2C-44CE-94E6-B97118B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F6FBF-B6EC-47B5-8613-8B09AB7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8F5A5-FB5F-49A9-9B51-0206A2D9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11EB-8253-4CCC-9AB5-EAB16F47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E12C93-D3B7-43A1-B13F-4B99B679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4A7ED3-209F-4DEA-9F0F-0161A6C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D02DA-4B6C-4F50-AB67-8C96860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4FC96-F365-4EEC-86C5-455BE96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99CBF-4B26-4B60-A7AD-0A3B7EB5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A2D70-CBF3-4F48-B87F-B372F2A4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810A-B2EC-4C78-B278-30E0EBCA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F2B6D-8519-4EFA-AAE5-EEA29AE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603E3-82BA-4C3D-8E2A-9E9FA9D8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B82ED-30EE-4629-9FF7-4D1E511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063ED-7B2F-407C-A798-1D5E0EF7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FAD14-0775-4E87-8892-60360695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F7529-E8BE-4295-8782-CB975CD5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1F7B9-F555-45CA-805A-09837F02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4F74D-7363-477D-8588-9B661E536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94472-EB7A-4AD9-8177-8586D43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0421C-BE6F-4EEE-B95B-F980180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1D96F-0A0A-419E-8841-BC65401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116DE-FF21-48E5-8B4E-C94686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14BC-6D1F-41DC-ABEB-593ED407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82A8-AF8B-4E7C-93C8-C70152BE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89D2-CF99-48C9-8804-8244F789EE8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7775F-417B-4789-B7E9-1AE390AF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003A-C2F2-486D-BA5F-5759438D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56" y="67963"/>
            <a:ext cx="807314" cy="8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9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we.go.kr/mbshome/mbs/kr/subview.do?id=kr_07090200000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8F23A7-EE47-4533-B0CC-B16F8896D014}"/>
              </a:ext>
            </a:extLst>
          </p:cNvPr>
          <p:cNvSpPr/>
          <p:nvPr/>
        </p:nvSpPr>
        <p:spPr>
          <a:xfrm>
            <a:off x="3281464" y="4247555"/>
            <a:ext cx="5629072" cy="1332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D4F61EC8-0F19-4F83-A8D6-4231DC2CCB65}"/>
              </a:ext>
            </a:extLst>
          </p:cNvPr>
          <p:cNvSpPr txBox="1">
            <a:spLocks/>
          </p:cNvSpPr>
          <p:nvPr/>
        </p:nvSpPr>
        <p:spPr>
          <a:xfrm>
            <a:off x="1524000" y="46031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/>
              <a:t>제작</a:t>
            </a:r>
            <a:r>
              <a:rPr lang="en-US" altLang="ko-KR" sz="4800" dirty="0"/>
              <a:t>: </a:t>
            </a:r>
            <a:r>
              <a:rPr lang="ko-KR" altLang="en-US" sz="4800" dirty="0" err="1"/>
              <a:t>참쌤스쿨</a:t>
            </a:r>
            <a:r>
              <a:rPr lang="ko-KR" altLang="en-US" sz="4800" dirty="0"/>
              <a:t> </a:t>
            </a:r>
            <a:r>
              <a:rPr lang="en-US" altLang="ko-KR" sz="4800" dirty="0"/>
              <a:t>6</a:t>
            </a:r>
            <a:r>
              <a:rPr lang="ko-KR" altLang="en-US" sz="4800" dirty="0"/>
              <a:t>기 김현지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CF4640-2047-4DA5-BA53-93193DFA9CAB}"/>
              </a:ext>
            </a:extLst>
          </p:cNvPr>
          <p:cNvSpPr/>
          <p:nvPr/>
        </p:nvSpPr>
        <p:spPr>
          <a:xfrm>
            <a:off x="1319719" y="1003424"/>
            <a:ext cx="9552562" cy="212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F7D3233F-9DD2-43EF-8ADD-69CB239B63B1}"/>
              </a:ext>
            </a:extLst>
          </p:cNvPr>
          <p:cNvSpPr txBox="1">
            <a:spLocks/>
          </p:cNvSpPr>
          <p:nvPr/>
        </p:nvSpPr>
        <p:spPr>
          <a:xfrm>
            <a:off x="1524000" y="1680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깔끔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템플릿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71DCCE1-DF6F-48FE-B04F-93A8643354C9}"/>
              </a:ext>
            </a:extLst>
          </p:cNvPr>
          <p:cNvGrpSpPr/>
          <p:nvPr/>
        </p:nvGrpSpPr>
        <p:grpSpPr>
          <a:xfrm>
            <a:off x="4145604" y="2772383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5C60A4C-04D7-462F-830F-F2FE7060F7C2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3DBCF31-A826-4016-9AA5-B925FFC707BB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0583B50-8815-45D0-9A0D-F0F5DF12C106}"/>
              </a:ext>
            </a:extLst>
          </p:cNvPr>
          <p:cNvGrpSpPr/>
          <p:nvPr/>
        </p:nvGrpSpPr>
        <p:grpSpPr>
          <a:xfrm>
            <a:off x="4145604" y="4423310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2E90DC-F96D-444C-B38A-9E183398BC0A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6C452FA-994B-465E-AFFF-EB21741D7B62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7B7A4B2-457C-4CC5-B3D0-A3B55210C150}"/>
              </a:ext>
            </a:extLst>
          </p:cNvPr>
          <p:cNvSpPr/>
          <p:nvPr/>
        </p:nvSpPr>
        <p:spPr>
          <a:xfrm>
            <a:off x="4183518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CAED5D6-EB3F-4B35-8FC4-E88A6DF99377}"/>
              </a:ext>
            </a:extLst>
          </p:cNvPr>
          <p:cNvSpPr/>
          <p:nvPr/>
        </p:nvSpPr>
        <p:spPr>
          <a:xfrm>
            <a:off x="7906416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275618" y="875489"/>
            <a:ext cx="11640766" cy="571089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544749" y="271618"/>
            <a:ext cx="7520500" cy="1226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3F0B8-63C7-4C8F-997B-A77DA3CE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0"/>
            <a:ext cx="10515600" cy="1325563"/>
          </a:xfrm>
        </p:spPr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 </a:t>
            </a:r>
            <a:r>
              <a:rPr lang="ko-KR" altLang="en-US" sz="4800" dirty="0" err="1"/>
              <a:t>참쌤스쿨</a:t>
            </a:r>
            <a:r>
              <a:rPr lang="ko-KR" altLang="en-US" sz="4800" dirty="0"/>
              <a:t> </a:t>
            </a:r>
            <a:r>
              <a:rPr lang="en-US" altLang="ko-KR" sz="4800" dirty="0"/>
              <a:t>“</a:t>
            </a:r>
            <a:r>
              <a:rPr lang="ko-KR" altLang="en-US" sz="4800" dirty="0"/>
              <a:t>교사가 최고의 콘텐츠다</a:t>
            </a:r>
            <a:r>
              <a:rPr lang="en-US" altLang="ko-KR" sz="4800" dirty="0"/>
              <a:t>!”</a:t>
            </a:r>
          </a:p>
          <a:p>
            <a:r>
              <a:rPr lang="en-US" altLang="ko-KR" sz="4800" dirty="0"/>
              <a:t> PPT</a:t>
            </a:r>
            <a:r>
              <a:rPr lang="ko-KR" altLang="en-US" sz="4800" dirty="0"/>
              <a:t>는 교육용으로는 자유롭게 사용 가능합니다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 사용된 폰트는 </a:t>
            </a:r>
            <a:r>
              <a:rPr lang="ko-KR" altLang="en-US" sz="4800" dirty="0" err="1"/>
              <a:t>강원교육튼튼체</a:t>
            </a:r>
            <a:r>
              <a:rPr lang="en-US" altLang="ko-KR" sz="4800" dirty="0"/>
              <a:t>, </a:t>
            </a:r>
            <a:r>
              <a:rPr lang="ko-KR" altLang="en-US" sz="4800" dirty="0" err="1"/>
              <a:t>강원교육새음체입니다</a:t>
            </a:r>
            <a:r>
              <a:rPr lang="en-US" altLang="ko-KR" sz="4800" dirty="0"/>
              <a:t>.</a:t>
            </a:r>
          </a:p>
          <a:p>
            <a:r>
              <a:rPr lang="en-US" altLang="ko-KR" sz="4800" dirty="0"/>
              <a:t> </a:t>
            </a:r>
            <a:r>
              <a:rPr lang="ko-KR" altLang="en-US" sz="4800" dirty="0"/>
              <a:t>글꼴 다운로드는 아래 주소에서 가능합니다</a:t>
            </a:r>
            <a:r>
              <a:rPr lang="en-US" altLang="ko-KR" sz="4800" dirty="0"/>
              <a:t>.</a:t>
            </a:r>
          </a:p>
          <a:p>
            <a:pPr marL="0" indent="0">
              <a:buNone/>
            </a:pPr>
            <a:r>
              <a:rPr lang="en-US" altLang="ko-KR" sz="3200" dirty="0">
                <a:hlinkClick r:id="rId3"/>
              </a:rPr>
              <a:t>https://www.gwe.go.kr/mbshome/mbs/kr/subview.do?id=kr_070902000000</a:t>
            </a:r>
            <a:endParaRPr lang="en-US" altLang="ko-KR" sz="3200" dirty="0"/>
          </a:p>
          <a:p>
            <a:pPr marL="0" indent="0">
              <a:buNone/>
            </a:pP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254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544749" y="1716682"/>
            <a:ext cx="11102504" cy="10278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544749" y="271618"/>
            <a:ext cx="7520500" cy="1226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3F0B8-63C7-4C8F-997B-A77DA3CE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0"/>
            <a:ext cx="10515600" cy="1325563"/>
          </a:xfrm>
        </p:spPr>
        <p:txBody>
          <a:bodyPr/>
          <a:lstStyle/>
          <a:p>
            <a:r>
              <a:rPr lang="ko-KR" altLang="en-US" dirty="0"/>
              <a:t>여기에 제목을 입력하고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1825625"/>
            <a:ext cx="10515600" cy="852576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 여기에 내용을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FE4D84-8734-4298-8DF1-B0B55EE4862A}"/>
              </a:ext>
            </a:extLst>
          </p:cNvPr>
          <p:cNvSpPr/>
          <p:nvPr/>
        </p:nvSpPr>
        <p:spPr>
          <a:xfrm>
            <a:off x="544749" y="2999144"/>
            <a:ext cx="11102504" cy="10278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C8BE2EC2-111E-4B7D-A5BD-04ECAFAF2CA2}"/>
              </a:ext>
            </a:extLst>
          </p:cNvPr>
          <p:cNvSpPr txBox="1">
            <a:spLocks/>
          </p:cNvSpPr>
          <p:nvPr/>
        </p:nvSpPr>
        <p:spPr>
          <a:xfrm>
            <a:off x="750651" y="3108087"/>
            <a:ext cx="10515600" cy="85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/>
              <a:t> 하나씩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0F68107-9B5E-45D7-B115-B9E0A9AB5698}"/>
              </a:ext>
            </a:extLst>
          </p:cNvPr>
          <p:cNvSpPr/>
          <p:nvPr/>
        </p:nvSpPr>
        <p:spPr>
          <a:xfrm>
            <a:off x="544749" y="4281606"/>
            <a:ext cx="11102504" cy="10278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부제목 2">
            <a:extLst>
              <a:ext uri="{FF2B5EF4-FFF2-40B4-BE49-F238E27FC236}">
                <a16:creationId xmlns:a16="http://schemas.microsoft.com/office/drawing/2014/main" id="{98DCF06C-1D87-4A05-B051-0BF1E97E83EA}"/>
              </a:ext>
            </a:extLst>
          </p:cNvPr>
          <p:cNvSpPr txBox="1">
            <a:spLocks/>
          </p:cNvSpPr>
          <p:nvPr/>
        </p:nvSpPr>
        <p:spPr>
          <a:xfrm>
            <a:off x="750651" y="4390549"/>
            <a:ext cx="10515600" cy="85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/>
              <a:t> 하나씩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AD5F7B-E0F5-4478-93DD-5D7E13FC9018}"/>
              </a:ext>
            </a:extLst>
          </p:cNvPr>
          <p:cNvSpPr/>
          <p:nvPr/>
        </p:nvSpPr>
        <p:spPr>
          <a:xfrm>
            <a:off x="544749" y="5564069"/>
            <a:ext cx="11102504" cy="10278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부제목 2">
            <a:extLst>
              <a:ext uri="{FF2B5EF4-FFF2-40B4-BE49-F238E27FC236}">
                <a16:creationId xmlns:a16="http://schemas.microsoft.com/office/drawing/2014/main" id="{C027956E-B764-4D2A-A3A6-C8787C7B8C6E}"/>
              </a:ext>
            </a:extLst>
          </p:cNvPr>
          <p:cNvSpPr txBox="1">
            <a:spLocks/>
          </p:cNvSpPr>
          <p:nvPr/>
        </p:nvSpPr>
        <p:spPr>
          <a:xfrm>
            <a:off x="750651" y="5673012"/>
            <a:ext cx="10515600" cy="85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/>
              <a:t> 입력해 보세요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09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51" grpId="0" animBg="1"/>
      <p:bldP spid="57" grpId="0"/>
      <p:bldP spid="58" grpId="0" animBg="1"/>
      <p:bldP spid="59" grpId="0"/>
      <p:bldP spid="60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544749" y="1825625"/>
            <a:ext cx="5296214" cy="476075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544749" y="271618"/>
            <a:ext cx="7520500" cy="1226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3F0B8-63C7-4C8F-997B-A77DA3CE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0"/>
            <a:ext cx="10515600" cy="1325563"/>
          </a:xfrm>
        </p:spPr>
        <p:txBody>
          <a:bodyPr/>
          <a:lstStyle/>
          <a:p>
            <a:r>
              <a:rPr lang="ko-KR" altLang="en-US" dirty="0"/>
              <a:t>여기에 제목을 입력하고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1900272"/>
            <a:ext cx="4926563" cy="4351338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 내용을 반으로 나누어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C6C16F-5407-4570-8DF3-FB99A4D92F97}"/>
              </a:ext>
            </a:extLst>
          </p:cNvPr>
          <p:cNvSpPr/>
          <p:nvPr/>
        </p:nvSpPr>
        <p:spPr>
          <a:xfrm>
            <a:off x="6351039" y="1825625"/>
            <a:ext cx="5296214" cy="476075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43398FB-A208-49BF-AEE5-49DA819CC046}"/>
              </a:ext>
            </a:extLst>
          </p:cNvPr>
          <p:cNvSpPr txBox="1">
            <a:spLocks/>
          </p:cNvSpPr>
          <p:nvPr/>
        </p:nvSpPr>
        <p:spPr>
          <a:xfrm>
            <a:off x="6487425" y="1900272"/>
            <a:ext cx="4926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/>
              <a:t> 이렇게 입력해 보세요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185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544749" y="1781999"/>
            <a:ext cx="11102504" cy="462813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544749" y="271618"/>
            <a:ext cx="7520500" cy="1226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3F0B8-63C7-4C8F-997B-A77DA3CE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0"/>
            <a:ext cx="10515600" cy="1325563"/>
          </a:xfrm>
        </p:spPr>
        <p:txBody>
          <a:bodyPr/>
          <a:lstStyle/>
          <a:p>
            <a:r>
              <a:rPr lang="ko-KR" altLang="en-US" dirty="0"/>
              <a:t>여기에 제목을 입력하고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1881611"/>
            <a:ext cx="10515600" cy="852576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 내용을 통으로 적어 활용해 보세요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889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8F23A7-EE47-4533-B0CC-B16F8896D014}"/>
              </a:ext>
            </a:extLst>
          </p:cNvPr>
          <p:cNvSpPr/>
          <p:nvPr/>
        </p:nvSpPr>
        <p:spPr>
          <a:xfrm>
            <a:off x="3281464" y="4247555"/>
            <a:ext cx="5629072" cy="1332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D4F61EC8-0F19-4F83-A8D6-4231DC2CCB65}"/>
              </a:ext>
            </a:extLst>
          </p:cNvPr>
          <p:cNvSpPr txBox="1">
            <a:spLocks/>
          </p:cNvSpPr>
          <p:nvPr/>
        </p:nvSpPr>
        <p:spPr>
          <a:xfrm>
            <a:off x="1524000" y="46031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참쌤스쿨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6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기 김현지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CF4640-2047-4DA5-BA53-93193DFA9CAB}"/>
              </a:ext>
            </a:extLst>
          </p:cNvPr>
          <p:cNvSpPr/>
          <p:nvPr/>
        </p:nvSpPr>
        <p:spPr>
          <a:xfrm>
            <a:off x="1319719" y="1003424"/>
            <a:ext cx="9552562" cy="212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F7D3233F-9DD2-43EF-8ADD-69CB239B63B1}"/>
              </a:ext>
            </a:extLst>
          </p:cNvPr>
          <p:cNvSpPr txBox="1">
            <a:spLocks/>
          </p:cNvSpPr>
          <p:nvPr/>
        </p:nvSpPr>
        <p:spPr>
          <a:xfrm>
            <a:off x="1524000" y="1680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강원교육튼튼"/>
                <a:ea typeface="강원교육튼튼"/>
              </a:rPr>
              <a:t>감사합니다</a:t>
            </a:r>
            <a:r>
              <a:rPr lang="en-US" altLang="ko-KR" dirty="0">
                <a:solidFill>
                  <a:prstClr val="black"/>
                </a:solidFill>
                <a:latin typeface="강원교육튼튼"/>
                <a:ea typeface="강원교육튼튼"/>
              </a:rPr>
              <a:t>!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튼튼"/>
              <a:ea typeface="강원교육튼튼"/>
              <a:cs typeface="+mj-cs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71DCCE1-DF6F-48FE-B04F-93A8643354C9}"/>
              </a:ext>
            </a:extLst>
          </p:cNvPr>
          <p:cNvGrpSpPr/>
          <p:nvPr/>
        </p:nvGrpSpPr>
        <p:grpSpPr>
          <a:xfrm>
            <a:off x="4145604" y="2772383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5C60A4C-04D7-462F-830F-F2FE7060F7C2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3DBCF31-A826-4016-9AA5-B925FFC707BB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0583B50-8815-45D0-9A0D-F0F5DF12C106}"/>
              </a:ext>
            </a:extLst>
          </p:cNvPr>
          <p:cNvGrpSpPr/>
          <p:nvPr/>
        </p:nvGrpSpPr>
        <p:grpSpPr>
          <a:xfrm>
            <a:off x="4145604" y="4423310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2E90DC-F96D-444C-B38A-9E183398BC0A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6C452FA-994B-465E-AFFF-EB21741D7B62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7B7A4B2-457C-4CC5-B3D0-A3B55210C150}"/>
              </a:ext>
            </a:extLst>
          </p:cNvPr>
          <p:cNvSpPr/>
          <p:nvPr/>
        </p:nvSpPr>
        <p:spPr>
          <a:xfrm>
            <a:off x="4183518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CAED5D6-EB3F-4B35-8FC4-E88A6DF99377}"/>
              </a:ext>
            </a:extLst>
          </p:cNvPr>
          <p:cNvSpPr/>
          <p:nvPr/>
        </p:nvSpPr>
        <p:spPr>
          <a:xfrm>
            <a:off x="7906416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7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강원교육튼튼"/>
        <a:ea typeface="강원교육튼튼"/>
        <a:cs typeface=""/>
      </a:majorFont>
      <a:minorFont>
        <a:latin typeface="강원교육새음 Medium"/>
        <a:ea typeface="강원교육새음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85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강원교육새음 Medium</vt:lpstr>
      <vt:lpstr>강원교육튼튼</vt:lpstr>
      <vt:lpstr>Office 테마</vt:lpstr>
      <vt:lpstr>PowerPoint 프레젠테이션</vt:lpstr>
      <vt:lpstr>PPT 소개</vt:lpstr>
      <vt:lpstr>여기에 제목을 입력하고</vt:lpstr>
      <vt:lpstr>여기에 제목을 입력하고</vt:lpstr>
      <vt:lpstr>여기에 제목을 입력하고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여기에 제목을 입력하세요</dc:title>
  <dc:creator>HYEONJI KIM</dc:creator>
  <cp:lastModifiedBy>USER</cp:lastModifiedBy>
  <cp:revision>11</cp:revision>
  <dcterms:created xsi:type="dcterms:W3CDTF">2021-06-27T02:12:53Z</dcterms:created>
  <dcterms:modified xsi:type="dcterms:W3CDTF">2021-06-29T04:53:37Z</dcterms:modified>
</cp:coreProperties>
</file>