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79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8" r:id="rId13"/>
    <p:sldId id="266" r:id="rId14"/>
    <p:sldId id="268" r:id="rId15"/>
    <p:sldId id="267" r:id="rId16"/>
    <p:sldId id="269" r:id="rId17"/>
    <p:sldId id="274" r:id="rId18"/>
    <p:sldId id="280" r:id="rId19"/>
    <p:sldId id="275" r:id="rId20"/>
    <p:sldId id="277" r:id="rId21"/>
    <p:sldId id="276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</p:sldIdLst>
  <p:sldSz cx="12192000" cy="6858000"/>
  <p:notesSz cx="6858000" cy="9144000"/>
  <p:embeddedFontLst>
    <p:embeddedFont>
      <p:font typeface="강원교육새음 Medium" panose="02020603020101020101" pitchFamily="18" charset="-127"/>
      <p:regular r:id="rId59"/>
    </p:embeddedFont>
    <p:embeddedFont>
      <p:font typeface="강원교육튼튼" panose="02020603020101020101" pitchFamily="18" charset="-127"/>
      <p:regular r:id="rId6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색상 미리보기" id="{50B17702-AC1C-405A-A827-E442CB348507}">
          <p14:sldIdLst>
            <p14:sldId id="256"/>
            <p14:sldId id="279"/>
            <p14:sldId id="258"/>
            <p14:sldId id="257"/>
            <p14:sldId id="259"/>
            <p14:sldId id="260"/>
            <p14:sldId id="261"/>
            <p14:sldId id="262"/>
            <p14:sldId id="263"/>
          </p14:sldIdLst>
        </p14:section>
        <p14:section name="검정색" id="{64185DB8-89DB-4C7A-B164-DAB8C9FAB650}">
          <p14:sldIdLst>
            <p14:sldId id="264"/>
            <p14:sldId id="265"/>
            <p14:sldId id="278"/>
            <p14:sldId id="266"/>
            <p14:sldId id="268"/>
            <p14:sldId id="267"/>
          </p14:sldIdLst>
        </p14:section>
        <p14:section name="초록색" id="{CC394268-A754-4BD2-B237-AA9F0DA4E758}">
          <p14:sldIdLst>
            <p14:sldId id="269"/>
            <p14:sldId id="274"/>
            <p14:sldId id="280"/>
            <p14:sldId id="275"/>
            <p14:sldId id="277"/>
            <p14:sldId id="276"/>
          </p14:sldIdLst>
        </p14:section>
        <p14:section name="노란색" id="{56EDBF38-B725-4249-B2A2-D22C3644E779}">
          <p14:sldIdLst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하늘색" id="{839F1270-0B06-4657-808B-75B85B5D7500}">
          <p14:sldIdLst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분홍색" id="{5F1AEDFC-BDF2-4FF4-A89D-8DD87016B486}">
          <p14:sldIdLst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주황색" id="{0EB3AAF0-0D97-4FE6-B6B0-7E8913168B1E}">
          <p14:sldIdLst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보라색" id="{DDA1D35F-42FC-4B34-A4C4-FFA36357B76F}">
          <p14:sldIdLst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파란색" id="{0EC255C7-6206-4D68-AB7B-FC9A8262B747}">
          <p14:sldIdLst>
            <p14:sldId id="311"/>
            <p14:sldId id="312"/>
            <p14:sldId id="313"/>
            <p14:sldId id="314"/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EONJI KIM" initials="HK" lastIdx="1" clrIdx="0">
    <p:extLst>
      <p:ext uri="{19B8F6BF-5375-455C-9EA6-DF929625EA0E}">
        <p15:presenceInfo xmlns:p15="http://schemas.microsoft.com/office/powerpoint/2012/main" userId="d70546de0740fa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5ECE"/>
    <a:srgbClr val="F3E7FF"/>
    <a:srgbClr val="E2C5FF"/>
    <a:srgbClr val="E6E6E6"/>
    <a:srgbClr val="FFE7E7"/>
    <a:srgbClr val="FF4343"/>
    <a:srgbClr val="FFD1D1"/>
    <a:srgbClr val="FF9B9B"/>
    <a:srgbClr val="A20000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987" autoAdjust="0"/>
  </p:normalViewPr>
  <p:slideViewPr>
    <p:cSldViewPr snapToGrid="0" showGuides="1">
      <p:cViewPr varScale="1">
        <p:scale>
          <a:sx n="82" d="100"/>
          <a:sy n="82" d="100"/>
        </p:scale>
        <p:origin x="720" y="5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F1783-676A-48DF-A0E5-321E280FC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11B774-380E-4C6A-94F4-7D912E7DC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DB42EE-096A-4CD7-AAB1-09098AE7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C1EADD3-BBCE-4666-B900-4F6B07854A80}" type="datetimeFigureOut">
              <a:rPr lang="ko-KR" altLang="en-US" smtClean="0"/>
              <a:t>2021-06-29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4707E3-7D01-4059-B384-BB8938E6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DFB800-40E0-4463-B29B-36AD261D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B9D0269-FBC8-4149-A4E7-83A74791D6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06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1765B-737F-4B70-A0D9-4B5D40E3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A88068-E364-4560-BA5A-D55DB75F6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50AE49-5463-42C1-A603-C0BAB35B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ADD3-BBCE-4666-B900-4F6B07854A80}" type="datetimeFigureOut">
              <a:rPr lang="ko-KR" altLang="en-US" smtClean="0"/>
              <a:t>2021-06-29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D1118-1D0F-4E07-A0E2-E39E5AE76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9E1B0-1641-496A-8209-F5944724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0269-FBC8-4149-A4E7-83A74791D6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6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52D0CA-E418-499A-8F8C-D4F2687F3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BA141E-0BB0-49F9-B741-33B58A934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882A9-D503-413A-AD17-4ECAF894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ADD3-BBCE-4666-B900-4F6B07854A80}" type="datetimeFigureOut">
              <a:rPr lang="ko-KR" altLang="en-US" smtClean="0"/>
              <a:t>2021-06-29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DD39C-F28D-43AF-AE40-871E2B6CE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25AAE3-4459-45C2-8C64-B59967112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0269-FBC8-4149-A4E7-83A74791D6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609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606DE-A1F3-473A-823B-E03C6D9F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075E3D-6FE1-4871-867B-77C6E7FBB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686E98-CD18-4A9C-9A8A-4B125B142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ADD3-BBCE-4666-B900-4F6B07854A80}" type="datetimeFigureOut">
              <a:rPr lang="ko-KR" altLang="en-US" smtClean="0"/>
              <a:t>2021-06-29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DB23B-15B4-4A70-8861-A0DBBFF71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C95BD-149E-4433-AB28-513BFC21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0269-FBC8-4149-A4E7-83A74791D6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41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24C76-90E4-4585-8DDB-C03B35EA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90BB1A-916E-42AD-84D8-E3D085F7E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6957B6-92B7-4389-ADE9-F876D688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ADD3-BBCE-4666-B900-4F6B07854A80}" type="datetimeFigureOut">
              <a:rPr lang="ko-KR" altLang="en-US" smtClean="0"/>
              <a:t>2021-06-29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921959-A7EA-47AF-BD9F-AE8CDE05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D76E04-1EB3-4D8E-8D48-DA2BAAF93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0269-FBC8-4149-A4E7-83A74791D6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76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D687D-F5CD-48F3-B72E-3E77CBCB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9CBFAC-8F9D-4627-BFE3-6A1C71B48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F7B057-E77D-4B98-8489-A479E5F8B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F6877C-3E73-49D8-A1F3-4BFF7F9F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ADD3-BBCE-4666-B900-4F6B07854A80}" type="datetimeFigureOut">
              <a:rPr lang="ko-KR" altLang="en-US" smtClean="0"/>
              <a:t>2021-06-29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CC9E92-F85E-4853-8F55-C0729607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F38AB1-72C8-4D80-90C4-083811DA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0269-FBC8-4149-A4E7-83A74791D6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04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E790E-B55A-41FE-842A-34C6FD5F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667A2-93E8-4484-B6CD-8AF347183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E4BC62-4E33-4C64-A2BA-F78F79CEC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61B3FA-6FF2-424B-94D2-0806B023C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85F634-8726-4C03-9717-F9DFC9972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1ECC63-4BEA-4D29-85B6-42B98922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ADD3-BBCE-4666-B900-4F6B07854A80}" type="datetimeFigureOut">
              <a:rPr lang="ko-KR" altLang="en-US" smtClean="0"/>
              <a:t>2021-06-29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561C1A-1429-4925-B9B2-318DE8FF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BB4FB7-4FCF-4F5B-A467-D725ADAA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0269-FBC8-4149-A4E7-83A74791D6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077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9989F-543A-4052-9650-A07511AB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7EDDF5-E51C-4CE9-8391-1AFD99B3A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ADD3-BBCE-4666-B900-4F6B07854A80}" type="datetimeFigureOut">
              <a:rPr lang="ko-KR" altLang="en-US" smtClean="0"/>
              <a:t>2021-06-29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E11FEF-90DC-437B-A9E0-5309B7561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0015C9-5A63-4011-AC13-7679F6E6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0269-FBC8-4149-A4E7-83A74791D6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022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B85186-4FD0-4D5A-8687-4B117D32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ADD3-BBCE-4666-B900-4F6B07854A80}" type="datetimeFigureOut">
              <a:rPr lang="ko-KR" altLang="en-US" smtClean="0"/>
              <a:t>2021-06-29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4D363D-D2A1-4AB1-8B30-10E34C9EA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2FBB5B-B88D-4217-B915-23B4F2A91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0269-FBC8-4149-A4E7-83A74791D6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469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7520D-E5CE-42CA-B430-167E8FE5C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3023C6-5220-4D9B-95A1-675AB8A9E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0C4BA-0355-4201-B5F1-7BD93777E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2B78CB-6593-44C6-BA4E-12238C2F9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ADD3-BBCE-4666-B900-4F6B07854A80}" type="datetimeFigureOut">
              <a:rPr lang="ko-KR" altLang="en-US" smtClean="0"/>
              <a:t>2021-06-29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F94923-8075-4306-8BA6-99D850906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EAA423-5380-42FE-AC2E-EF28FB68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0269-FBC8-4149-A4E7-83A74791D6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78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5B017-13C7-4566-806A-1E11A6A5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63D4AB-2643-4F4D-9ACE-A4B8EA841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263AFF-A037-4C7D-8DB1-56F71B361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D349A-8804-40CA-9C9E-81ACD410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ADD3-BBCE-4666-B900-4F6B07854A80}" type="datetimeFigureOut">
              <a:rPr lang="ko-KR" altLang="en-US" smtClean="0"/>
              <a:t>2021-06-29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E4012F-7AEF-4760-8083-81FE688C6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B24EE3-DB7F-4649-9EF7-61F6BE7D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0269-FBC8-4149-A4E7-83A74791D6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967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CC9374-4F6A-42F6-A106-E9DEBD8E1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471C2C-9EE1-4393-95AF-3E1A70872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851842-A20A-4E69-806D-D68244643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EADD3-BBCE-4666-B900-4F6B07854A80}" type="datetimeFigureOut">
              <a:rPr lang="ko-KR" altLang="en-US" smtClean="0"/>
              <a:t>2021-06-29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83650A-D544-4AB8-B94A-B8395B7ED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262E6-E13F-4CA7-B4CA-863B9C33C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D0269-FBC8-4149-A4E7-83A74791D6B2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9F6F67-2B1E-41EC-924D-9BDD3A4B8BD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899" y="6111551"/>
            <a:ext cx="674914" cy="67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we.go.kr/mbshome/mbs/kr/subview.do?id=kr_070902000000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9ACC2187-68F4-4A0F-BECA-A9B7C37ACE27}"/>
              </a:ext>
            </a:extLst>
          </p:cNvPr>
          <p:cNvSpPr/>
          <p:nvPr/>
        </p:nvSpPr>
        <p:spPr>
          <a:xfrm>
            <a:off x="746760" y="538049"/>
            <a:ext cx="10698480" cy="571656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제목 89">
            <a:extLst>
              <a:ext uri="{FF2B5EF4-FFF2-40B4-BE49-F238E27FC236}">
                <a16:creationId xmlns:a16="http://schemas.microsoft.com/office/drawing/2014/main" id="{BD5295AD-04CF-4CEF-9075-F1136849B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11500" dirty="0" err="1"/>
              <a:t>똥글</a:t>
            </a:r>
            <a:r>
              <a:rPr lang="ko-KR" altLang="en-US" sz="11500" dirty="0"/>
              <a:t> 템플릿</a:t>
            </a:r>
          </a:p>
        </p:txBody>
      </p:sp>
      <p:sp>
        <p:nvSpPr>
          <p:cNvPr id="104" name="부제목 90">
            <a:extLst>
              <a:ext uri="{FF2B5EF4-FFF2-40B4-BE49-F238E27FC236}">
                <a16:creationId xmlns:a16="http://schemas.microsoft.com/office/drawing/2014/main" id="{45211146-7229-4392-AFD8-20BD54F81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endParaRPr lang="en-US" altLang="ko-KR" sz="4000" dirty="0"/>
          </a:p>
          <a:p>
            <a:r>
              <a:rPr lang="ko-KR" altLang="en-US" sz="4000" dirty="0"/>
              <a:t>제작</a:t>
            </a:r>
            <a:r>
              <a:rPr lang="en-US" altLang="ko-KR" sz="4000" dirty="0"/>
              <a:t>: </a:t>
            </a:r>
            <a:r>
              <a:rPr lang="ko-KR" altLang="en-US" sz="4000" dirty="0" err="1"/>
              <a:t>참쌤스쿨</a:t>
            </a:r>
            <a:r>
              <a:rPr lang="ko-KR" altLang="en-US" sz="4000" dirty="0"/>
              <a:t> </a:t>
            </a:r>
            <a:r>
              <a:rPr lang="en-US" altLang="ko-KR" sz="4000" dirty="0"/>
              <a:t>6</a:t>
            </a:r>
            <a:r>
              <a:rPr lang="ko-KR" altLang="en-US" sz="4000" dirty="0"/>
              <a:t>기 김현지</a:t>
            </a:r>
          </a:p>
        </p:txBody>
      </p:sp>
    </p:spTree>
    <p:extLst>
      <p:ext uri="{BB962C8B-B14F-4D97-AF65-F5344CB8AC3E}">
        <p14:creationId xmlns:p14="http://schemas.microsoft.com/office/powerpoint/2010/main" val="686238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E39B0A5F-64D4-4785-A1B6-2EFA42F8F288}"/>
              </a:ext>
            </a:extLst>
          </p:cNvPr>
          <p:cNvSpPr/>
          <p:nvPr/>
        </p:nvSpPr>
        <p:spPr>
          <a:xfrm>
            <a:off x="746760" y="538049"/>
            <a:ext cx="10698480" cy="571656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제목 89">
            <a:extLst>
              <a:ext uri="{FF2B5EF4-FFF2-40B4-BE49-F238E27FC236}">
                <a16:creationId xmlns:a16="http://schemas.microsoft.com/office/drawing/2014/main" id="{3466A912-5751-428B-8E36-6EF113DA6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11500" dirty="0" err="1"/>
              <a:t>똥글</a:t>
            </a:r>
            <a:r>
              <a:rPr lang="ko-KR" altLang="en-US" sz="11500" dirty="0"/>
              <a:t> 템플릿</a:t>
            </a:r>
          </a:p>
        </p:txBody>
      </p:sp>
      <p:sp>
        <p:nvSpPr>
          <p:cNvPr id="94" name="부제목 90">
            <a:extLst>
              <a:ext uri="{FF2B5EF4-FFF2-40B4-BE49-F238E27FC236}">
                <a16:creationId xmlns:a16="http://schemas.microsoft.com/office/drawing/2014/main" id="{996DF208-E7BB-47F3-A5A0-2F72C6A7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endParaRPr lang="en-US" altLang="ko-KR" sz="4000" dirty="0"/>
          </a:p>
          <a:p>
            <a:r>
              <a:rPr lang="en-US" altLang="ko-KR" sz="4000" dirty="0"/>
              <a:t>- </a:t>
            </a:r>
            <a:r>
              <a:rPr lang="ko-KR" altLang="en-US" sz="4000" dirty="0"/>
              <a:t>검정색 버전 </a:t>
            </a:r>
            <a:r>
              <a:rPr lang="en-US" altLang="ko-KR" sz="4000" dirty="0"/>
              <a:t>-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18004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9498984E-E30A-4C8B-A852-3C4EAA3D65B7}"/>
              </a:ext>
            </a:extLst>
          </p:cNvPr>
          <p:cNvSpPr/>
          <p:nvPr/>
        </p:nvSpPr>
        <p:spPr>
          <a:xfrm>
            <a:off x="571500" y="163634"/>
            <a:ext cx="11049000" cy="129659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제목 89">
            <a:extLst>
              <a:ext uri="{FF2B5EF4-FFF2-40B4-BE49-F238E27FC236}">
                <a16:creationId xmlns:a16="http://schemas.microsoft.com/office/drawing/2014/main" id="{0EC0D888-33FD-4A2C-BDFF-07DD75B27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020" y="167945"/>
            <a:ext cx="10934700" cy="1325563"/>
          </a:xfrm>
        </p:spPr>
        <p:txBody>
          <a:bodyPr>
            <a:normAutofit/>
          </a:bodyPr>
          <a:lstStyle/>
          <a:p>
            <a:r>
              <a:rPr lang="ko-KR" altLang="en-US" sz="6600" dirty="0"/>
              <a:t>제목은 여기에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F0C52503-5919-484B-891B-631771402A47}"/>
              </a:ext>
            </a:extLst>
          </p:cNvPr>
          <p:cNvSpPr/>
          <p:nvPr/>
        </p:nvSpPr>
        <p:spPr>
          <a:xfrm>
            <a:off x="571500" y="1712323"/>
            <a:ext cx="11049000" cy="4977732"/>
          </a:xfrm>
          <a:prstGeom prst="roundRect">
            <a:avLst>
              <a:gd name="adj" fmla="val 5390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>
              <a:buFont typeface="Wingdings" panose="05000000000000000000" pitchFamily="2" charset="2"/>
              <a:buChar char="l"/>
            </a:pPr>
            <a:r>
              <a:rPr lang="ko-KR" altLang="en-US" sz="4800" dirty="0">
                <a:solidFill>
                  <a:schemeClr val="tx1"/>
                </a:solidFill>
              </a:rPr>
              <a:t>내용은 이곳에 써 보아요</a:t>
            </a:r>
            <a:r>
              <a:rPr lang="en-US" altLang="ko-KR" sz="4800" dirty="0">
                <a:solidFill>
                  <a:schemeClr val="tx1"/>
                </a:solidFill>
              </a:rPr>
              <a:t>!</a:t>
            </a:r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lang="ko-KR" altLang="en-US" sz="4800" dirty="0">
                <a:solidFill>
                  <a:schemeClr val="tx1"/>
                </a:solidFill>
              </a:rPr>
              <a:t>땡땡이 템플릿은</a:t>
            </a:r>
            <a:endParaRPr lang="en-US" altLang="ko-KR" sz="4800" dirty="0">
              <a:solidFill>
                <a:schemeClr val="tx1"/>
              </a:solidFill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lang="ko-KR" altLang="en-US" sz="4800" dirty="0">
                <a:solidFill>
                  <a:schemeClr val="tx1"/>
                </a:solidFill>
              </a:rPr>
              <a:t>글머리표도</a:t>
            </a:r>
            <a:endParaRPr lang="en-US" altLang="ko-KR" sz="4800" dirty="0">
              <a:solidFill>
                <a:schemeClr val="tx1"/>
              </a:solidFill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lang="ko-KR" altLang="en-US" sz="4800" dirty="0">
                <a:solidFill>
                  <a:schemeClr val="tx1"/>
                </a:solidFill>
              </a:rPr>
              <a:t>땡땡이가</a:t>
            </a:r>
            <a:endParaRPr lang="en-US" altLang="ko-KR" sz="4800" dirty="0">
              <a:solidFill>
                <a:schemeClr val="tx1"/>
              </a:solidFill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lang="ko-KR" altLang="en-US" sz="4800" dirty="0">
                <a:solidFill>
                  <a:schemeClr val="tx1"/>
                </a:solidFill>
              </a:rPr>
              <a:t>잘 어울려요</a:t>
            </a:r>
            <a:endParaRPr lang="en-US" altLang="ko-KR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840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9498984E-E30A-4C8B-A852-3C4EAA3D65B7}"/>
              </a:ext>
            </a:extLst>
          </p:cNvPr>
          <p:cNvSpPr/>
          <p:nvPr/>
        </p:nvSpPr>
        <p:spPr>
          <a:xfrm>
            <a:off x="571500" y="163634"/>
            <a:ext cx="11049000" cy="129659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92" name="제목 89">
            <a:extLst>
              <a:ext uri="{FF2B5EF4-FFF2-40B4-BE49-F238E27FC236}">
                <a16:creationId xmlns:a16="http://schemas.microsoft.com/office/drawing/2014/main" id="{0EC0D888-33FD-4A2C-BDFF-07DD75B27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020" y="167945"/>
            <a:ext cx="10934700" cy="1325563"/>
          </a:xfrm>
        </p:spPr>
        <p:txBody>
          <a:bodyPr>
            <a:normAutofit/>
          </a:bodyPr>
          <a:lstStyle/>
          <a:p>
            <a:r>
              <a:rPr lang="ko-KR" altLang="en-US" sz="6600" dirty="0"/>
              <a:t>제목은 여기에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F0C52503-5919-484B-891B-631771402A47}"/>
              </a:ext>
            </a:extLst>
          </p:cNvPr>
          <p:cNvSpPr/>
          <p:nvPr/>
        </p:nvSpPr>
        <p:spPr>
          <a:xfrm>
            <a:off x="571500" y="1712323"/>
            <a:ext cx="11049000" cy="1068199"/>
          </a:xfrm>
          <a:prstGeom prst="roundRect">
            <a:avLst>
              <a:gd name="adj" fmla="val 19384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내용을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D8F9782-D15F-45D9-831A-64CE4591CBEB}"/>
              </a:ext>
            </a:extLst>
          </p:cNvPr>
          <p:cNvSpPr/>
          <p:nvPr/>
        </p:nvSpPr>
        <p:spPr>
          <a:xfrm>
            <a:off x="571500" y="2976624"/>
            <a:ext cx="11049000" cy="1068199"/>
          </a:xfrm>
          <a:prstGeom prst="roundRect">
            <a:avLst>
              <a:gd name="adj" fmla="val 19384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나누어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FEC1C38-9A4C-475C-AEE2-8835CAD68DCC}"/>
              </a:ext>
            </a:extLst>
          </p:cNvPr>
          <p:cNvSpPr/>
          <p:nvPr/>
        </p:nvSpPr>
        <p:spPr>
          <a:xfrm>
            <a:off x="571500" y="5505226"/>
            <a:ext cx="11049000" cy="1068199"/>
          </a:xfrm>
          <a:prstGeom prst="roundRect">
            <a:avLst>
              <a:gd name="adj" fmla="val 19384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좋아요</a:t>
            </a: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!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9F76B47-5516-46D7-B997-FBE228663B53}"/>
              </a:ext>
            </a:extLst>
          </p:cNvPr>
          <p:cNvSpPr/>
          <p:nvPr/>
        </p:nvSpPr>
        <p:spPr>
          <a:xfrm>
            <a:off x="571500" y="4240925"/>
            <a:ext cx="11049000" cy="1068199"/>
          </a:xfrm>
          <a:prstGeom prst="roundRect">
            <a:avLst>
              <a:gd name="adj" fmla="val 19384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써도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46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5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B3BCC97A-423B-4252-B0A5-755F97949541}"/>
              </a:ext>
            </a:extLst>
          </p:cNvPr>
          <p:cNvSpPr/>
          <p:nvPr/>
        </p:nvSpPr>
        <p:spPr>
          <a:xfrm>
            <a:off x="571500" y="163634"/>
            <a:ext cx="11049000" cy="129659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제목 89">
            <a:extLst>
              <a:ext uri="{FF2B5EF4-FFF2-40B4-BE49-F238E27FC236}">
                <a16:creationId xmlns:a16="http://schemas.microsoft.com/office/drawing/2014/main" id="{EA8E6858-592E-4757-81BE-3A6148B55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020" y="167945"/>
            <a:ext cx="10934700" cy="1325563"/>
          </a:xfrm>
        </p:spPr>
        <p:txBody>
          <a:bodyPr>
            <a:normAutofit/>
          </a:bodyPr>
          <a:lstStyle/>
          <a:p>
            <a:r>
              <a:rPr lang="ko-KR" altLang="en-US" sz="6600" dirty="0"/>
              <a:t>제목은 여기에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1A32C476-0E26-4EB0-AC77-CF06B55005A6}"/>
              </a:ext>
            </a:extLst>
          </p:cNvPr>
          <p:cNvSpPr/>
          <p:nvPr/>
        </p:nvSpPr>
        <p:spPr>
          <a:xfrm>
            <a:off x="571500" y="1712323"/>
            <a:ext cx="5411338" cy="4977732"/>
          </a:xfrm>
          <a:prstGeom prst="roundRect">
            <a:avLst>
              <a:gd name="adj" fmla="val 5390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>
              <a:buFont typeface="Wingdings" panose="05000000000000000000" pitchFamily="2" charset="2"/>
              <a:buChar char="l"/>
            </a:pPr>
            <a:r>
              <a:rPr lang="ko-KR" altLang="en-US" sz="4800" dirty="0">
                <a:solidFill>
                  <a:schemeClr val="tx1"/>
                </a:solidFill>
              </a:rPr>
              <a:t>반으로 쪼개어</a:t>
            </a:r>
            <a:endParaRPr lang="en-US" altLang="ko-KR" sz="4800" dirty="0">
              <a:solidFill>
                <a:schemeClr val="tx1"/>
              </a:solidFill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lang="ko-KR" altLang="en-US" sz="4800" dirty="0">
                <a:solidFill>
                  <a:schemeClr val="tx1"/>
                </a:solidFill>
              </a:rPr>
              <a:t>이렇게</a:t>
            </a:r>
            <a:endParaRPr lang="en-US" altLang="ko-KR" sz="4800" dirty="0">
              <a:solidFill>
                <a:schemeClr val="tx1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B8BD0C4-1BB7-4244-8DA5-8A9343250594}"/>
              </a:ext>
            </a:extLst>
          </p:cNvPr>
          <p:cNvSpPr/>
          <p:nvPr/>
        </p:nvSpPr>
        <p:spPr>
          <a:xfrm>
            <a:off x="6212841" y="1712323"/>
            <a:ext cx="5411338" cy="4977732"/>
          </a:xfrm>
          <a:prstGeom prst="roundRect">
            <a:avLst>
              <a:gd name="adj" fmla="val 5390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>
              <a:buFont typeface="Wingdings" panose="05000000000000000000" pitchFamily="2" charset="2"/>
              <a:buChar char="l"/>
            </a:pPr>
            <a:r>
              <a:rPr lang="ko-KR" altLang="en-US" sz="4800" dirty="0">
                <a:solidFill>
                  <a:schemeClr val="tx1"/>
                </a:solidFill>
              </a:rPr>
              <a:t>나누어 써도</a:t>
            </a:r>
            <a:endParaRPr lang="en-US" altLang="ko-KR" sz="4800" dirty="0">
              <a:solidFill>
                <a:schemeClr val="tx1"/>
              </a:solidFill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lang="ko-KR" altLang="en-US" sz="4800" dirty="0">
                <a:solidFill>
                  <a:schemeClr val="tx1"/>
                </a:solidFill>
              </a:rPr>
              <a:t>괜찮아요</a:t>
            </a:r>
          </a:p>
        </p:txBody>
      </p:sp>
    </p:spTree>
    <p:extLst>
      <p:ext uri="{BB962C8B-B14F-4D97-AF65-F5344CB8AC3E}">
        <p14:creationId xmlns:p14="http://schemas.microsoft.com/office/powerpoint/2010/main" val="136721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4C74D44E-309D-4654-9F5B-760CA0352BEF}"/>
              </a:ext>
            </a:extLst>
          </p:cNvPr>
          <p:cNvSpPr/>
          <p:nvPr/>
        </p:nvSpPr>
        <p:spPr>
          <a:xfrm>
            <a:off x="722500" y="1019551"/>
            <a:ext cx="11049000" cy="49915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7F4C7E81-CCE6-4837-A81E-C5853BB35043}"/>
              </a:ext>
            </a:extLst>
          </p:cNvPr>
          <p:cNvSpPr/>
          <p:nvPr/>
        </p:nvSpPr>
        <p:spPr>
          <a:xfrm>
            <a:off x="478660" y="781528"/>
            <a:ext cx="11049000" cy="499158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latin typeface="+mj-lt"/>
            </a:endParaRPr>
          </a:p>
        </p:txBody>
      </p:sp>
      <p:sp>
        <p:nvSpPr>
          <p:cNvPr id="94" name="제목 96">
            <a:extLst>
              <a:ext uri="{FF2B5EF4-FFF2-40B4-BE49-F238E27FC236}">
                <a16:creationId xmlns:a16="http://schemas.microsoft.com/office/drawing/2014/main" id="{248A3197-59E9-49BA-8479-C31F0E83A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597891">
            <a:off x="890067" y="2210916"/>
            <a:ext cx="10515600" cy="2341014"/>
          </a:xfrm>
        </p:spPr>
        <p:txBody>
          <a:bodyPr>
            <a:normAutofit/>
          </a:bodyPr>
          <a:lstStyle/>
          <a:p>
            <a:pPr algn="ctr"/>
            <a:r>
              <a:rPr lang="ko-KR" altLang="en-US" sz="8000" dirty="0"/>
              <a:t>쓸 내용이 많다면</a:t>
            </a:r>
            <a:br>
              <a:rPr lang="en-US" altLang="ko-KR" sz="8000" dirty="0"/>
            </a:br>
            <a:r>
              <a:rPr lang="ko-KR" altLang="en-US" sz="8000" dirty="0"/>
              <a:t>이렇게</a:t>
            </a:r>
            <a:r>
              <a:rPr lang="en-US" altLang="ko-KR" sz="8000" dirty="0"/>
              <a:t>!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596446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직사각형 92">
            <a:extLst>
              <a:ext uri="{FF2B5EF4-FFF2-40B4-BE49-F238E27FC236}">
                <a16:creationId xmlns:a16="http://schemas.microsoft.com/office/drawing/2014/main" id="{4FF81E10-06CB-4183-934C-983AC33746D0}"/>
              </a:ext>
            </a:extLst>
          </p:cNvPr>
          <p:cNvSpPr/>
          <p:nvPr/>
        </p:nvSpPr>
        <p:spPr>
          <a:xfrm>
            <a:off x="0" y="0"/>
            <a:ext cx="12192000" cy="693264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DFBF4636-B026-4646-913D-0194E3837909}"/>
              </a:ext>
            </a:extLst>
          </p:cNvPr>
          <p:cNvSpPr/>
          <p:nvPr/>
        </p:nvSpPr>
        <p:spPr>
          <a:xfrm rot="20736470">
            <a:off x="815339" y="1963125"/>
            <a:ext cx="11049000" cy="265214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0E178D5B-B363-40B3-8EAC-7B5D606E8F52}"/>
              </a:ext>
            </a:extLst>
          </p:cNvPr>
          <p:cNvSpPr/>
          <p:nvPr/>
        </p:nvSpPr>
        <p:spPr>
          <a:xfrm rot="20736470">
            <a:off x="571499" y="1801302"/>
            <a:ext cx="11049000" cy="26521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latin typeface="+mj-lt"/>
            </a:endParaRPr>
          </a:p>
        </p:txBody>
      </p:sp>
      <p:sp>
        <p:nvSpPr>
          <p:cNvPr id="99" name="제목 96">
            <a:extLst>
              <a:ext uri="{FF2B5EF4-FFF2-40B4-BE49-F238E27FC236}">
                <a16:creationId xmlns:a16="http://schemas.microsoft.com/office/drawing/2014/main" id="{65E38609-C39E-4DC0-B504-1AE46076E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734361">
            <a:off x="860986" y="1984773"/>
            <a:ext cx="10515600" cy="2341014"/>
          </a:xfrm>
        </p:spPr>
        <p:txBody>
          <a:bodyPr>
            <a:normAutofit/>
          </a:bodyPr>
          <a:lstStyle/>
          <a:p>
            <a:pPr algn="ctr"/>
            <a:r>
              <a:rPr lang="ko-KR" altLang="en-US" sz="8000" dirty="0">
                <a:highlight>
                  <a:srgbClr val="FFFF00"/>
                </a:highlight>
              </a:rPr>
              <a:t>강조</a:t>
            </a:r>
            <a:r>
              <a:rPr lang="ko-KR" altLang="en-US" sz="8000" dirty="0"/>
              <a:t>하고 싶은 내용을</a:t>
            </a:r>
            <a:br>
              <a:rPr lang="en-US" altLang="ko-KR" sz="8000" dirty="0"/>
            </a:br>
            <a:r>
              <a:rPr lang="ko-KR" altLang="en-US" sz="8000" dirty="0"/>
              <a:t>이렇게도 넣어 보아요</a:t>
            </a:r>
            <a:r>
              <a:rPr lang="en-US" altLang="ko-KR" sz="8000" dirty="0"/>
              <a:t>!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6803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8" grpId="0" animBg="1"/>
      <p:bldP spid="9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107E6132-E026-4299-829E-21D922B8F4BD}"/>
              </a:ext>
            </a:extLst>
          </p:cNvPr>
          <p:cNvSpPr/>
          <p:nvPr/>
        </p:nvSpPr>
        <p:spPr>
          <a:xfrm>
            <a:off x="746760" y="538049"/>
            <a:ext cx="10698480" cy="571656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제목 89">
            <a:extLst>
              <a:ext uri="{FF2B5EF4-FFF2-40B4-BE49-F238E27FC236}">
                <a16:creationId xmlns:a16="http://schemas.microsoft.com/office/drawing/2014/main" id="{D57B57D6-A862-46F4-B44B-85F043ACB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11500" dirty="0" err="1">
                <a:ln w="19050">
                  <a:solidFill>
                    <a:schemeClr val="tx1"/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</a:rPr>
              <a:t>똥글</a:t>
            </a:r>
            <a:r>
              <a:rPr lang="ko-KR" altLang="en-US" sz="11500" dirty="0"/>
              <a:t> </a:t>
            </a:r>
            <a:r>
              <a:rPr lang="ko-KR" altLang="en-US" sz="11500" dirty="0">
                <a:ln w="19050">
                  <a:solidFill>
                    <a:schemeClr val="tx1"/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</a:rPr>
              <a:t>템플릿</a:t>
            </a:r>
          </a:p>
        </p:txBody>
      </p:sp>
      <p:sp>
        <p:nvSpPr>
          <p:cNvPr id="94" name="부제목 90">
            <a:extLst>
              <a:ext uri="{FF2B5EF4-FFF2-40B4-BE49-F238E27FC236}">
                <a16:creationId xmlns:a16="http://schemas.microsoft.com/office/drawing/2014/main" id="{0147E9EE-1567-4571-AC19-A0C11462D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endParaRPr lang="en-US" altLang="ko-KR" sz="4000" dirty="0"/>
          </a:p>
          <a:p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</a:rPr>
              <a:t>- </a:t>
            </a:r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초록색 버전 </a:t>
            </a: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</a:rPr>
              <a:t>-</a:t>
            </a:r>
            <a:endParaRPr lang="ko-KR" alt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12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8FE4F1A-9693-45C7-B6E5-6AD1412E3EE9}"/>
              </a:ext>
            </a:extLst>
          </p:cNvPr>
          <p:cNvSpPr/>
          <p:nvPr/>
        </p:nvSpPr>
        <p:spPr>
          <a:xfrm>
            <a:off x="571500" y="163634"/>
            <a:ext cx="11049000" cy="129659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제목 89">
            <a:extLst>
              <a:ext uri="{FF2B5EF4-FFF2-40B4-BE49-F238E27FC236}">
                <a16:creationId xmlns:a16="http://schemas.microsoft.com/office/drawing/2014/main" id="{C31560E4-4BD0-4CB1-9318-F1B1F8C626C6}"/>
              </a:ext>
            </a:extLst>
          </p:cNvPr>
          <p:cNvSpPr txBox="1">
            <a:spLocks/>
          </p:cNvSpPr>
          <p:nvPr/>
        </p:nvSpPr>
        <p:spPr>
          <a:xfrm>
            <a:off x="843020" y="167945"/>
            <a:ext cx="10934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dirty="0">
                <a:ln w="19050">
                  <a:solidFill>
                    <a:schemeClr val="tx1"/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</a:rPr>
              <a:t>제목은 여기에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0ECCAFD6-DC03-49D1-8B73-893ECD5FBC61}"/>
              </a:ext>
            </a:extLst>
          </p:cNvPr>
          <p:cNvSpPr/>
          <p:nvPr/>
        </p:nvSpPr>
        <p:spPr>
          <a:xfrm>
            <a:off x="571500" y="1712323"/>
            <a:ext cx="11056620" cy="4977732"/>
          </a:xfrm>
          <a:prstGeom prst="roundRect">
            <a:avLst>
              <a:gd name="adj" fmla="val 5390"/>
            </a:avLst>
          </a:prstGeom>
          <a:solidFill>
            <a:schemeClr val="bg1"/>
          </a:solidFill>
          <a:ln w="76200"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85800" indent="-685800">
              <a:buFont typeface="Wingdings" panose="05000000000000000000" pitchFamily="2" charset="2"/>
              <a:buChar char="l"/>
            </a:pPr>
            <a:r>
              <a:rPr lang="ko-KR" altLang="en-US" sz="4800" dirty="0">
                <a:solidFill>
                  <a:schemeClr val="accent6">
                    <a:lumMod val="50000"/>
                  </a:schemeClr>
                </a:solidFill>
              </a:rPr>
              <a:t>내용은 이곳에 써 보아요</a:t>
            </a:r>
            <a:r>
              <a:rPr lang="en-US" altLang="ko-KR" sz="4800" dirty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lang="ko-KR" altLang="en-US" sz="4800" dirty="0">
                <a:solidFill>
                  <a:schemeClr val="accent6">
                    <a:lumMod val="50000"/>
                  </a:schemeClr>
                </a:solidFill>
              </a:rPr>
              <a:t>땡땡이 템플릿은</a:t>
            </a:r>
            <a:endParaRPr lang="en-US" altLang="ko-KR" sz="4800" dirty="0">
              <a:solidFill>
                <a:schemeClr val="accent6">
                  <a:lumMod val="50000"/>
                </a:schemeClr>
              </a:solidFill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lang="ko-KR" altLang="en-US" sz="4800" dirty="0">
                <a:solidFill>
                  <a:schemeClr val="accent6">
                    <a:lumMod val="50000"/>
                  </a:schemeClr>
                </a:solidFill>
              </a:rPr>
              <a:t>글머리표도</a:t>
            </a:r>
            <a:endParaRPr lang="en-US" altLang="ko-KR" sz="4800" dirty="0">
              <a:solidFill>
                <a:schemeClr val="accent6">
                  <a:lumMod val="50000"/>
                </a:schemeClr>
              </a:solidFill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lang="ko-KR" altLang="en-US" sz="4800" dirty="0">
                <a:solidFill>
                  <a:schemeClr val="accent6">
                    <a:lumMod val="50000"/>
                  </a:schemeClr>
                </a:solidFill>
              </a:rPr>
              <a:t>땡땡이가</a:t>
            </a:r>
            <a:endParaRPr lang="en-US" altLang="ko-KR" sz="4800" dirty="0">
              <a:solidFill>
                <a:schemeClr val="accent6">
                  <a:lumMod val="50000"/>
                </a:schemeClr>
              </a:solidFill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lang="ko-KR" altLang="en-US" sz="4800" dirty="0">
                <a:solidFill>
                  <a:schemeClr val="accent6">
                    <a:lumMod val="50000"/>
                  </a:schemeClr>
                </a:solidFill>
              </a:rPr>
              <a:t>잘 어울려요</a:t>
            </a:r>
            <a:endParaRPr lang="en-US" altLang="ko-KR" sz="4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34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59D2B08-F31C-47C3-A5A4-5E689CE92CE4}"/>
              </a:ext>
            </a:extLst>
          </p:cNvPr>
          <p:cNvSpPr/>
          <p:nvPr/>
        </p:nvSpPr>
        <p:spPr>
          <a:xfrm>
            <a:off x="571500" y="163634"/>
            <a:ext cx="11049000" cy="129659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6" name="제목 89">
            <a:extLst>
              <a:ext uri="{FF2B5EF4-FFF2-40B4-BE49-F238E27FC236}">
                <a16:creationId xmlns:a16="http://schemas.microsoft.com/office/drawing/2014/main" id="{4AEA85E6-A674-4334-B6B5-1A0A44D4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020" y="167945"/>
            <a:ext cx="10934700" cy="1325563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6600" dirty="0">
                <a:ln w="19050">
                  <a:solidFill>
                    <a:schemeClr val="tx1"/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</a:rPr>
              <a:t>제목은 여기에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24A985A-76F5-4985-A573-CA1810C9C5D7}"/>
              </a:ext>
            </a:extLst>
          </p:cNvPr>
          <p:cNvSpPr/>
          <p:nvPr/>
        </p:nvSpPr>
        <p:spPr>
          <a:xfrm>
            <a:off x="571500" y="1712323"/>
            <a:ext cx="11049000" cy="1068199"/>
          </a:xfrm>
          <a:prstGeom prst="roundRect">
            <a:avLst>
              <a:gd name="adj" fmla="val 19384"/>
            </a:avLst>
          </a:prstGeom>
          <a:solidFill>
            <a:schemeClr val="bg1"/>
          </a:solidFill>
          <a:ln w="76200"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4800" dirty="0">
                <a:solidFill>
                  <a:schemeClr val="accent6">
                    <a:lumMod val="50000"/>
                  </a:schemeClr>
                </a:solidFill>
              </a:rPr>
              <a:t>내용을</a:t>
            </a:r>
            <a:endParaRPr lang="en-US" altLang="ko-KR" sz="4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D11C2E2-1A59-49AF-9761-D948CED42131}"/>
              </a:ext>
            </a:extLst>
          </p:cNvPr>
          <p:cNvSpPr/>
          <p:nvPr/>
        </p:nvSpPr>
        <p:spPr>
          <a:xfrm>
            <a:off x="571500" y="2976624"/>
            <a:ext cx="11049000" cy="1068199"/>
          </a:xfrm>
          <a:prstGeom prst="roundRect">
            <a:avLst>
              <a:gd name="adj" fmla="val 19384"/>
            </a:avLst>
          </a:prstGeom>
          <a:solidFill>
            <a:schemeClr val="bg1"/>
          </a:solidFill>
          <a:ln w="76200"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4800" dirty="0">
                <a:solidFill>
                  <a:schemeClr val="accent6">
                    <a:lumMod val="50000"/>
                  </a:schemeClr>
                </a:solidFill>
              </a:rPr>
              <a:t>나누어</a:t>
            </a:r>
            <a:endParaRPr lang="en-US" altLang="ko-KR" sz="4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BE6435E-EFDC-4698-825E-4E3A5D5FEB6B}"/>
              </a:ext>
            </a:extLst>
          </p:cNvPr>
          <p:cNvSpPr/>
          <p:nvPr/>
        </p:nvSpPr>
        <p:spPr>
          <a:xfrm>
            <a:off x="571500" y="5505226"/>
            <a:ext cx="11049000" cy="1068199"/>
          </a:xfrm>
          <a:prstGeom prst="roundRect">
            <a:avLst>
              <a:gd name="adj" fmla="val 19384"/>
            </a:avLst>
          </a:prstGeom>
          <a:solidFill>
            <a:schemeClr val="bg1"/>
          </a:solidFill>
          <a:ln w="76200"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4800" dirty="0">
                <a:solidFill>
                  <a:schemeClr val="accent6">
                    <a:lumMod val="50000"/>
                  </a:schemeClr>
                </a:solidFill>
              </a:rPr>
              <a:t>좋아요</a:t>
            </a:r>
            <a:r>
              <a:rPr lang="en-US" altLang="ko-KR" sz="4800" dirty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40A195C-2B19-4CF8-ABAE-A8B6847FB206}"/>
              </a:ext>
            </a:extLst>
          </p:cNvPr>
          <p:cNvSpPr/>
          <p:nvPr/>
        </p:nvSpPr>
        <p:spPr>
          <a:xfrm>
            <a:off x="571500" y="4240925"/>
            <a:ext cx="11049000" cy="1068199"/>
          </a:xfrm>
          <a:prstGeom prst="roundRect">
            <a:avLst>
              <a:gd name="adj" fmla="val 19384"/>
            </a:avLst>
          </a:prstGeom>
          <a:solidFill>
            <a:schemeClr val="bg1"/>
          </a:solidFill>
          <a:ln w="76200"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4800" dirty="0">
                <a:solidFill>
                  <a:schemeClr val="accent6">
                    <a:lumMod val="50000"/>
                  </a:schemeClr>
                </a:solidFill>
              </a:rPr>
              <a:t>써도</a:t>
            </a:r>
            <a:endParaRPr lang="en-US" altLang="ko-KR" sz="4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22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1828C122-9180-4B2B-A8EC-BF1C1C2D9C07}"/>
              </a:ext>
            </a:extLst>
          </p:cNvPr>
          <p:cNvSpPr/>
          <p:nvPr/>
        </p:nvSpPr>
        <p:spPr>
          <a:xfrm>
            <a:off x="571500" y="163634"/>
            <a:ext cx="11049000" cy="129659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85800" indent="-685800">
              <a:buFont typeface="Wingdings" panose="05000000000000000000" pitchFamily="2" charset="2"/>
              <a:buChar char="l"/>
            </a:pPr>
            <a:endParaRPr lang="ko-KR" altLang="en-US" sz="4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5" name="제목 89">
            <a:extLst>
              <a:ext uri="{FF2B5EF4-FFF2-40B4-BE49-F238E27FC236}">
                <a16:creationId xmlns:a16="http://schemas.microsoft.com/office/drawing/2014/main" id="{C18F7870-7A2B-4474-9680-15EFAE84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020" y="167945"/>
            <a:ext cx="10934700" cy="1325563"/>
          </a:xfrm>
        </p:spPr>
        <p:txBody>
          <a:bodyPr>
            <a:normAutofit/>
          </a:bodyPr>
          <a:lstStyle/>
          <a:p>
            <a:r>
              <a:rPr lang="ko-KR" altLang="en-US" sz="6600" dirty="0">
                <a:ln w="19050">
                  <a:solidFill>
                    <a:schemeClr val="tx1"/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</a:rPr>
              <a:t>제목은 여기에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126005C1-95DB-4018-AAA0-3490EEA388BA}"/>
              </a:ext>
            </a:extLst>
          </p:cNvPr>
          <p:cNvSpPr/>
          <p:nvPr/>
        </p:nvSpPr>
        <p:spPr>
          <a:xfrm>
            <a:off x="571500" y="1712323"/>
            <a:ext cx="5411338" cy="4977732"/>
          </a:xfrm>
          <a:prstGeom prst="roundRect">
            <a:avLst>
              <a:gd name="adj" fmla="val 5390"/>
            </a:avLst>
          </a:prstGeom>
          <a:solidFill>
            <a:schemeClr val="bg1"/>
          </a:solidFill>
          <a:ln w="76200"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85800" indent="-685800">
              <a:buFont typeface="Wingdings" panose="05000000000000000000" pitchFamily="2" charset="2"/>
              <a:buChar char="l"/>
            </a:pPr>
            <a:r>
              <a:rPr lang="ko-KR" altLang="en-US" sz="4800" dirty="0">
                <a:solidFill>
                  <a:schemeClr val="accent6">
                    <a:lumMod val="50000"/>
                  </a:schemeClr>
                </a:solidFill>
              </a:rPr>
              <a:t>반으로 쪼개어</a:t>
            </a:r>
            <a:endParaRPr lang="en-US" altLang="ko-KR" sz="4800" dirty="0">
              <a:solidFill>
                <a:schemeClr val="accent6">
                  <a:lumMod val="50000"/>
                </a:schemeClr>
              </a:solidFill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lang="ko-KR" altLang="en-US" sz="4800" dirty="0">
                <a:solidFill>
                  <a:schemeClr val="accent6">
                    <a:lumMod val="50000"/>
                  </a:schemeClr>
                </a:solidFill>
              </a:rPr>
              <a:t>이렇게</a:t>
            </a:r>
            <a:endParaRPr lang="en-US" altLang="ko-KR" sz="4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79FEB6E-4796-4B5F-87C7-5421F188AEC2}"/>
              </a:ext>
            </a:extLst>
          </p:cNvPr>
          <p:cNvSpPr/>
          <p:nvPr/>
        </p:nvSpPr>
        <p:spPr>
          <a:xfrm>
            <a:off x="6212841" y="1712323"/>
            <a:ext cx="5411338" cy="4977732"/>
          </a:xfrm>
          <a:prstGeom prst="roundRect">
            <a:avLst>
              <a:gd name="adj" fmla="val 5390"/>
            </a:avLst>
          </a:prstGeom>
          <a:solidFill>
            <a:schemeClr val="bg1"/>
          </a:solidFill>
          <a:ln w="76200"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85800" indent="-685800">
              <a:buFont typeface="Wingdings" panose="05000000000000000000" pitchFamily="2" charset="2"/>
              <a:buChar char="l"/>
            </a:pPr>
            <a:r>
              <a:rPr lang="ko-KR" altLang="en-US" sz="4800">
                <a:solidFill>
                  <a:schemeClr val="accent6">
                    <a:lumMod val="50000"/>
                  </a:schemeClr>
                </a:solidFill>
              </a:rPr>
              <a:t>나누어 써도</a:t>
            </a:r>
            <a:endParaRPr lang="en-US" altLang="ko-KR" sz="4800" dirty="0">
              <a:solidFill>
                <a:schemeClr val="accent6">
                  <a:lumMod val="50000"/>
                </a:schemeClr>
              </a:solidFill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lang="ko-KR" altLang="en-US" sz="4800" dirty="0">
                <a:solidFill>
                  <a:schemeClr val="accent6">
                    <a:lumMod val="50000"/>
                  </a:schemeClr>
                </a:solidFill>
              </a:rPr>
              <a:t>괜찮아요</a:t>
            </a:r>
          </a:p>
        </p:txBody>
      </p:sp>
    </p:spTree>
    <p:extLst>
      <p:ext uri="{BB962C8B-B14F-4D97-AF65-F5344CB8AC3E}">
        <p14:creationId xmlns:p14="http://schemas.microsoft.com/office/powerpoint/2010/main" val="288461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9498984E-E30A-4C8B-A852-3C4EAA3D65B7}"/>
              </a:ext>
            </a:extLst>
          </p:cNvPr>
          <p:cNvSpPr/>
          <p:nvPr/>
        </p:nvSpPr>
        <p:spPr>
          <a:xfrm>
            <a:off x="571500" y="163634"/>
            <a:ext cx="11049000" cy="129659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92" name="제목 89">
            <a:extLst>
              <a:ext uri="{FF2B5EF4-FFF2-40B4-BE49-F238E27FC236}">
                <a16:creationId xmlns:a16="http://schemas.microsoft.com/office/drawing/2014/main" id="{0EC0D888-33FD-4A2C-BDFF-07DD75B27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020" y="167945"/>
            <a:ext cx="10934700" cy="1325563"/>
          </a:xfrm>
        </p:spPr>
        <p:txBody>
          <a:bodyPr>
            <a:normAutofit/>
          </a:bodyPr>
          <a:lstStyle/>
          <a:p>
            <a:r>
              <a:rPr lang="en-US" altLang="ko-KR" sz="6600" dirty="0"/>
              <a:t>PPT </a:t>
            </a:r>
            <a:r>
              <a:rPr lang="ko-KR" altLang="en-US" sz="6600" dirty="0"/>
              <a:t>소개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F0C52503-5919-484B-891B-631771402A47}"/>
              </a:ext>
            </a:extLst>
          </p:cNvPr>
          <p:cNvSpPr/>
          <p:nvPr/>
        </p:nvSpPr>
        <p:spPr>
          <a:xfrm>
            <a:off x="571500" y="1712323"/>
            <a:ext cx="11049000" cy="4977732"/>
          </a:xfrm>
          <a:prstGeom prst="roundRect">
            <a:avLst>
              <a:gd name="adj" fmla="val 5390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marR="0" lvl="0" indent="-68580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만든 사람</a:t>
            </a: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: </a:t>
            </a:r>
            <a:r>
              <a:rPr kumimoji="0" lang="ko-KR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참쌤스쿨</a:t>
            </a: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 </a:t>
            </a: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6</a:t>
            </a: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기 김현지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  <a:p>
            <a:pPr marL="685800" marR="0" lvl="0" indent="-68580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사용 범위</a:t>
            </a: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: </a:t>
            </a: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교육용으로는 자유롭게 사용 가능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  <a:p>
            <a:pPr marL="685800" marR="0" lvl="0" indent="-68580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사용된 폰트</a:t>
            </a: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: </a:t>
            </a:r>
            <a:r>
              <a:rPr kumimoji="0" lang="ko-KR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강원교육튼튼체</a:t>
            </a: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, </a:t>
            </a:r>
            <a:r>
              <a:rPr kumimoji="0" lang="ko-KR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강원교육새음체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  <a:p>
            <a:pPr marL="685800" marR="0" lvl="0" indent="-68580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폰트 다운로드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    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  <a:hlinkClick r:id="rId3"/>
              </a:rPr>
              <a:t>https://www.gwe.go.kr/mbshome/mbs/kr/subview.do?id=kr_070902000000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1164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D3023716-A7FC-4691-B0AC-AEBCC013AFEB}"/>
              </a:ext>
            </a:extLst>
          </p:cNvPr>
          <p:cNvSpPr/>
          <p:nvPr/>
        </p:nvSpPr>
        <p:spPr>
          <a:xfrm>
            <a:off x="844420" y="1019551"/>
            <a:ext cx="11049000" cy="49915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E0BF210-2DE1-435D-8CF1-158B9494A8EF}"/>
              </a:ext>
            </a:extLst>
          </p:cNvPr>
          <p:cNvSpPr/>
          <p:nvPr/>
        </p:nvSpPr>
        <p:spPr>
          <a:xfrm>
            <a:off x="600580" y="781528"/>
            <a:ext cx="11049000" cy="499158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latin typeface="+mj-lt"/>
            </a:endParaRPr>
          </a:p>
        </p:txBody>
      </p:sp>
      <p:sp>
        <p:nvSpPr>
          <p:cNvPr id="96" name="제목 96">
            <a:extLst>
              <a:ext uri="{FF2B5EF4-FFF2-40B4-BE49-F238E27FC236}">
                <a16:creationId xmlns:a16="http://schemas.microsoft.com/office/drawing/2014/main" id="{A302AD2B-87A0-4560-B10A-EE4D4CC75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597891">
            <a:off x="890067" y="2210916"/>
            <a:ext cx="10515600" cy="2341014"/>
          </a:xfrm>
        </p:spPr>
        <p:txBody>
          <a:bodyPr>
            <a:normAutofit/>
          </a:bodyPr>
          <a:lstStyle/>
          <a:p>
            <a:pPr algn="ctr"/>
            <a:r>
              <a:rPr lang="ko-KR" altLang="en-US" sz="8000" dirty="0">
                <a:ln w="19050">
                  <a:solidFill>
                    <a:schemeClr val="tx1"/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</a:rPr>
              <a:t>쓸 내용이 많다면</a:t>
            </a:r>
            <a:br>
              <a:rPr lang="en-US" altLang="ko-KR" sz="8000" dirty="0">
                <a:ln w="19050">
                  <a:solidFill>
                    <a:schemeClr val="tx1"/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ko-KR" altLang="en-US" sz="8000" dirty="0">
                <a:ln w="19050">
                  <a:solidFill>
                    <a:schemeClr val="tx1"/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</a:rPr>
              <a:t>이렇게</a:t>
            </a:r>
            <a:r>
              <a:rPr lang="en-US" altLang="ko-KR" sz="8000" dirty="0">
                <a:ln w="19050">
                  <a:solidFill>
                    <a:schemeClr val="tx1"/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</a:rPr>
              <a:t>!</a:t>
            </a:r>
            <a:endParaRPr lang="ko-KR" altLang="en-US" sz="8000" dirty="0">
              <a:ln w="19050">
                <a:solidFill>
                  <a:schemeClr val="tx1"/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568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B60A3141-EF16-436A-A2F4-A8B6EBABB147}"/>
              </a:ext>
            </a:extLst>
          </p:cNvPr>
          <p:cNvSpPr/>
          <p:nvPr/>
        </p:nvSpPr>
        <p:spPr>
          <a:xfrm>
            <a:off x="0" y="0"/>
            <a:ext cx="12192000" cy="693264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3328BD1-DCC6-4AF0-976B-3C4D5D2EB2BD}"/>
              </a:ext>
            </a:extLst>
          </p:cNvPr>
          <p:cNvSpPr/>
          <p:nvPr/>
        </p:nvSpPr>
        <p:spPr>
          <a:xfrm rot="20736470">
            <a:off x="815339" y="1963125"/>
            <a:ext cx="11049000" cy="26521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10B3F0B-23FC-4E90-9EE0-D4A703549E59}"/>
              </a:ext>
            </a:extLst>
          </p:cNvPr>
          <p:cNvSpPr/>
          <p:nvPr/>
        </p:nvSpPr>
        <p:spPr>
          <a:xfrm rot="20736470">
            <a:off x="571499" y="1801302"/>
            <a:ext cx="11049000" cy="26521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latin typeface="+mj-lt"/>
            </a:endParaRPr>
          </a:p>
        </p:txBody>
      </p:sp>
      <p:sp>
        <p:nvSpPr>
          <p:cNvPr id="98" name="제목 96">
            <a:extLst>
              <a:ext uri="{FF2B5EF4-FFF2-40B4-BE49-F238E27FC236}">
                <a16:creationId xmlns:a16="http://schemas.microsoft.com/office/drawing/2014/main" id="{92B186A1-23F8-4094-A0C7-A20EEE45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734361">
            <a:off x="860986" y="1984773"/>
            <a:ext cx="10515600" cy="2341014"/>
          </a:xfrm>
        </p:spPr>
        <p:txBody>
          <a:bodyPr>
            <a:normAutofit/>
          </a:bodyPr>
          <a:lstStyle/>
          <a:p>
            <a:pPr algn="ctr"/>
            <a:r>
              <a:rPr lang="ko-KR" altLang="en-US" sz="8000" dirty="0">
                <a:ln w="19050">
                  <a:solidFill>
                    <a:schemeClr val="tx1"/>
                  </a:solidFill>
                </a:ln>
                <a:solidFill>
                  <a:schemeClr val="accent6"/>
                </a:solidFill>
              </a:rPr>
              <a:t>강조</a:t>
            </a:r>
            <a:r>
              <a:rPr lang="ko-KR" altLang="en-US" sz="8000" dirty="0">
                <a:ln w="19050">
                  <a:solidFill>
                    <a:schemeClr val="tx1"/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</a:rPr>
              <a:t>하고 싶은 내용을</a:t>
            </a:r>
            <a:br>
              <a:rPr lang="en-US" altLang="ko-KR" sz="8000" dirty="0">
                <a:ln w="19050">
                  <a:solidFill>
                    <a:schemeClr val="tx1"/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ko-KR" altLang="en-US" sz="8000" dirty="0">
                <a:ln w="19050">
                  <a:solidFill>
                    <a:schemeClr val="tx1"/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</a:rPr>
              <a:t>이렇게도 넣어 보아요</a:t>
            </a:r>
            <a:r>
              <a:rPr lang="en-US" altLang="ko-KR" sz="8000" dirty="0">
                <a:ln w="19050">
                  <a:solidFill>
                    <a:schemeClr val="tx1"/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</a:rPr>
              <a:t>!</a:t>
            </a:r>
            <a:endParaRPr lang="ko-KR" altLang="en-US" sz="8000" dirty="0">
              <a:ln w="19050">
                <a:solidFill>
                  <a:schemeClr val="tx1"/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27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7" grpId="0" animBg="1"/>
      <p:bldP spid="9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107E6132-E026-4299-829E-21D922B8F4BD}"/>
              </a:ext>
            </a:extLst>
          </p:cNvPr>
          <p:cNvSpPr/>
          <p:nvPr/>
        </p:nvSpPr>
        <p:spPr>
          <a:xfrm>
            <a:off x="746760" y="538049"/>
            <a:ext cx="10698480" cy="571656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제목 89">
            <a:extLst>
              <a:ext uri="{FF2B5EF4-FFF2-40B4-BE49-F238E27FC236}">
                <a16:creationId xmlns:a16="http://schemas.microsoft.com/office/drawing/2014/main" id="{D57B57D6-A862-46F4-B44B-85F043ACB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11500" dirty="0" err="1">
                <a:ln w="19050">
                  <a:solidFill>
                    <a:schemeClr val="tx1"/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똥글</a:t>
            </a:r>
            <a:r>
              <a:rPr lang="ko-KR" altLang="en-US" sz="115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ko-KR" altLang="en-US" sz="11500" dirty="0">
                <a:ln w="19050">
                  <a:solidFill>
                    <a:schemeClr val="tx1"/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템플릿</a:t>
            </a:r>
          </a:p>
        </p:txBody>
      </p:sp>
      <p:sp>
        <p:nvSpPr>
          <p:cNvPr id="94" name="부제목 90">
            <a:extLst>
              <a:ext uri="{FF2B5EF4-FFF2-40B4-BE49-F238E27FC236}">
                <a16:creationId xmlns:a16="http://schemas.microsoft.com/office/drawing/2014/main" id="{0147E9EE-1567-4571-AC19-A0C11462D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endParaRPr lang="en-US" altLang="ko-KR" sz="4000" dirty="0"/>
          </a:p>
          <a:p>
            <a:r>
              <a:rPr lang="en-US" altLang="ko-KR" sz="4000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ko-KR" altLang="en-US" sz="4000" dirty="0">
                <a:solidFill>
                  <a:schemeClr val="accent4">
                    <a:lumMod val="75000"/>
                  </a:schemeClr>
                </a:solidFill>
              </a:rPr>
              <a:t>노란색 버전 </a:t>
            </a:r>
            <a:r>
              <a:rPr lang="en-US" altLang="ko-KR" sz="4000" dirty="0">
                <a:solidFill>
                  <a:schemeClr val="accent4">
                    <a:lumMod val="75000"/>
                  </a:schemeClr>
                </a:solidFill>
              </a:rPr>
              <a:t>-</a:t>
            </a:r>
            <a:endParaRPr lang="ko-KR" altLang="en-US" sz="4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875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8FE4F1A-9693-45C7-B6E5-6AD1412E3EE9}"/>
              </a:ext>
            </a:extLst>
          </p:cNvPr>
          <p:cNvSpPr/>
          <p:nvPr/>
        </p:nvSpPr>
        <p:spPr>
          <a:xfrm>
            <a:off x="571500" y="163634"/>
            <a:ext cx="11049000" cy="129659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제목 89">
            <a:extLst>
              <a:ext uri="{FF2B5EF4-FFF2-40B4-BE49-F238E27FC236}">
                <a16:creationId xmlns:a16="http://schemas.microsoft.com/office/drawing/2014/main" id="{C31560E4-4BD0-4CB1-9318-F1B1F8C626C6}"/>
              </a:ext>
            </a:extLst>
          </p:cNvPr>
          <p:cNvSpPr txBox="1">
            <a:spLocks/>
          </p:cNvSpPr>
          <p:nvPr/>
        </p:nvSpPr>
        <p:spPr>
          <a:xfrm>
            <a:off x="843020" y="167945"/>
            <a:ext cx="10934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dirty="0">
                <a:ln w="19050">
                  <a:solidFill>
                    <a:schemeClr val="tx1"/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제목은 여기에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0ECCAFD6-DC03-49D1-8B73-893ECD5FBC61}"/>
              </a:ext>
            </a:extLst>
          </p:cNvPr>
          <p:cNvSpPr/>
          <p:nvPr/>
        </p:nvSpPr>
        <p:spPr>
          <a:xfrm>
            <a:off x="571500" y="1712323"/>
            <a:ext cx="11056620" cy="4977732"/>
          </a:xfrm>
          <a:prstGeom prst="roundRect">
            <a:avLst>
              <a:gd name="adj" fmla="val 5390"/>
            </a:avLst>
          </a:prstGeom>
          <a:solidFill>
            <a:schemeClr val="bg1"/>
          </a:solidFill>
          <a:ln w="76200"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85800" indent="-685800">
              <a:buFont typeface="Wingdings" panose="05000000000000000000" pitchFamily="2" charset="2"/>
              <a:buChar char="l"/>
            </a:pPr>
            <a:r>
              <a:rPr lang="ko-KR" altLang="en-US" sz="4800" dirty="0">
                <a:solidFill>
                  <a:schemeClr val="accent4">
                    <a:lumMod val="75000"/>
                  </a:schemeClr>
                </a:solidFill>
              </a:rPr>
              <a:t>내용은 이곳에 써 보아요</a:t>
            </a:r>
            <a:r>
              <a:rPr lang="en-US" altLang="ko-KR" sz="4800" dirty="0">
                <a:solidFill>
                  <a:schemeClr val="accent4">
                    <a:lumMod val="75000"/>
                  </a:schemeClr>
                </a:solidFill>
              </a:rPr>
              <a:t>!</a:t>
            </a:r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lang="ko-KR" altLang="en-US" sz="4800" dirty="0">
                <a:solidFill>
                  <a:schemeClr val="accent4">
                    <a:lumMod val="75000"/>
                  </a:schemeClr>
                </a:solidFill>
              </a:rPr>
              <a:t>땡땡이 템플릿은</a:t>
            </a:r>
            <a:endParaRPr lang="en-US" altLang="ko-KR" sz="4800" dirty="0">
              <a:solidFill>
                <a:schemeClr val="accent4">
                  <a:lumMod val="75000"/>
                </a:schemeClr>
              </a:solidFill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lang="ko-KR" altLang="en-US" sz="4800" dirty="0">
                <a:solidFill>
                  <a:schemeClr val="accent4">
                    <a:lumMod val="75000"/>
                  </a:schemeClr>
                </a:solidFill>
              </a:rPr>
              <a:t>글머리표도</a:t>
            </a:r>
            <a:endParaRPr lang="en-US" altLang="ko-KR" sz="4800" dirty="0">
              <a:solidFill>
                <a:schemeClr val="accent4">
                  <a:lumMod val="75000"/>
                </a:schemeClr>
              </a:solidFill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lang="ko-KR" altLang="en-US" sz="4800" dirty="0">
                <a:solidFill>
                  <a:schemeClr val="accent4">
                    <a:lumMod val="75000"/>
                  </a:schemeClr>
                </a:solidFill>
              </a:rPr>
              <a:t>땡땡이가</a:t>
            </a:r>
            <a:endParaRPr lang="en-US" altLang="ko-KR" sz="4800" dirty="0">
              <a:solidFill>
                <a:schemeClr val="accent4">
                  <a:lumMod val="75000"/>
                </a:schemeClr>
              </a:solidFill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lang="ko-KR" altLang="en-US" sz="4800" dirty="0">
                <a:solidFill>
                  <a:schemeClr val="accent4">
                    <a:lumMod val="75000"/>
                  </a:schemeClr>
                </a:solidFill>
              </a:rPr>
              <a:t>잘 어울려요</a:t>
            </a:r>
            <a:endParaRPr lang="en-US" altLang="ko-KR" sz="4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892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59D2B08-F31C-47C3-A5A4-5E689CE92CE4}"/>
              </a:ext>
            </a:extLst>
          </p:cNvPr>
          <p:cNvSpPr/>
          <p:nvPr/>
        </p:nvSpPr>
        <p:spPr>
          <a:xfrm>
            <a:off x="571500" y="163634"/>
            <a:ext cx="11049000" cy="129659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6" name="제목 89">
            <a:extLst>
              <a:ext uri="{FF2B5EF4-FFF2-40B4-BE49-F238E27FC236}">
                <a16:creationId xmlns:a16="http://schemas.microsoft.com/office/drawing/2014/main" id="{4AEA85E6-A674-4334-B6B5-1A0A44D4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020" y="167945"/>
            <a:ext cx="10934700" cy="1325563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6600" dirty="0">
                <a:ln w="19050">
                  <a:solidFill>
                    <a:schemeClr val="tx1"/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제목은 여기에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24A985A-76F5-4985-A573-CA1810C9C5D7}"/>
              </a:ext>
            </a:extLst>
          </p:cNvPr>
          <p:cNvSpPr/>
          <p:nvPr/>
        </p:nvSpPr>
        <p:spPr>
          <a:xfrm>
            <a:off x="571500" y="1712323"/>
            <a:ext cx="11049000" cy="1068199"/>
          </a:xfrm>
          <a:prstGeom prst="roundRect">
            <a:avLst>
              <a:gd name="adj" fmla="val 19384"/>
            </a:avLst>
          </a:prstGeom>
          <a:solidFill>
            <a:schemeClr val="bg1"/>
          </a:solidFill>
          <a:ln w="76200"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4800" dirty="0">
                <a:solidFill>
                  <a:schemeClr val="accent4">
                    <a:lumMod val="75000"/>
                  </a:schemeClr>
                </a:solidFill>
              </a:rPr>
              <a:t>내용을</a:t>
            </a:r>
            <a:endParaRPr lang="en-US" altLang="ko-KR" sz="4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D11C2E2-1A59-49AF-9761-D948CED42131}"/>
              </a:ext>
            </a:extLst>
          </p:cNvPr>
          <p:cNvSpPr/>
          <p:nvPr/>
        </p:nvSpPr>
        <p:spPr>
          <a:xfrm>
            <a:off x="571500" y="2976624"/>
            <a:ext cx="11049000" cy="1068199"/>
          </a:xfrm>
          <a:prstGeom prst="roundRect">
            <a:avLst>
              <a:gd name="adj" fmla="val 19384"/>
            </a:avLst>
          </a:prstGeom>
          <a:solidFill>
            <a:schemeClr val="bg1"/>
          </a:solidFill>
          <a:ln w="76200"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4800" dirty="0">
                <a:solidFill>
                  <a:schemeClr val="accent4">
                    <a:lumMod val="75000"/>
                  </a:schemeClr>
                </a:solidFill>
              </a:rPr>
              <a:t>나누어</a:t>
            </a:r>
            <a:endParaRPr lang="en-US" altLang="ko-KR" sz="4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BE6435E-EFDC-4698-825E-4E3A5D5FEB6B}"/>
              </a:ext>
            </a:extLst>
          </p:cNvPr>
          <p:cNvSpPr/>
          <p:nvPr/>
        </p:nvSpPr>
        <p:spPr>
          <a:xfrm>
            <a:off x="571500" y="5505226"/>
            <a:ext cx="11049000" cy="1068199"/>
          </a:xfrm>
          <a:prstGeom prst="roundRect">
            <a:avLst>
              <a:gd name="adj" fmla="val 19384"/>
            </a:avLst>
          </a:prstGeom>
          <a:solidFill>
            <a:schemeClr val="bg1"/>
          </a:solidFill>
          <a:ln w="76200"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4800" dirty="0">
                <a:solidFill>
                  <a:schemeClr val="accent4">
                    <a:lumMod val="75000"/>
                  </a:schemeClr>
                </a:solidFill>
              </a:rPr>
              <a:t>좋아요</a:t>
            </a:r>
            <a:r>
              <a:rPr lang="en-US" altLang="ko-KR" sz="4800" dirty="0">
                <a:solidFill>
                  <a:schemeClr val="accent4">
                    <a:lumMod val="75000"/>
                  </a:schemeClr>
                </a:solidFill>
              </a:rPr>
              <a:t>!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40A195C-2B19-4CF8-ABAE-A8B6847FB206}"/>
              </a:ext>
            </a:extLst>
          </p:cNvPr>
          <p:cNvSpPr/>
          <p:nvPr/>
        </p:nvSpPr>
        <p:spPr>
          <a:xfrm>
            <a:off x="571500" y="4240925"/>
            <a:ext cx="11049000" cy="1068199"/>
          </a:xfrm>
          <a:prstGeom prst="roundRect">
            <a:avLst>
              <a:gd name="adj" fmla="val 19384"/>
            </a:avLst>
          </a:prstGeom>
          <a:solidFill>
            <a:schemeClr val="bg1"/>
          </a:solidFill>
          <a:ln w="76200"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4800" dirty="0">
                <a:solidFill>
                  <a:schemeClr val="accent4">
                    <a:lumMod val="75000"/>
                  </a:schemeClr>
                </a:solidFill>
              </a:rPr>
              <a:t>써도</a:t>
            </a:r>
            <a:endParaRPr lang="en-US" altLang="ko-KR" sz="4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88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1828C122-9180-4B2B-A8EC-BF1C1C2D9C07}"/>
              </a:ext>
            </a:extLst>
          </p:cNvPr>
          <p:cNvSpPr/>
          <p:nvPr/>
        </p:nvSpPr>
        <p:spPr>
          <a:xfrm>
            <a:off x="571500" y="163634"/>
            <a:ext cx="11049000" cy="129659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ko-KR" altLang="en-US" sz="48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95" name="제목 89">
            <a:extLst>
              <a:ext uri="{FF2B5EF4-FFF2-40B4-BE49-F238E27FC236}">
                <a16:creationId xmlns:a16="http://schemas.microsoft.com/office/drawing/2014/main" id="{C18F7870-7A2B-4474-9680-15EFAE84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020" y="167945"/>
            <a:ext cx="10934700" cy="1325563"/>
          </a:xfrm>
        </p:spPr>
        <p:txBody>
          <a:bodyPr>
            <a:normAutofit/>
          </a:bodyPr>
          <a:lstStyle/>
          <a:p>
            <a:r>
              <a:rPr lang="ko-KR" altLang="en-US" sz="6600" dirty="0">
                <a:ln w="19050">
                  <a:solidFill>
                    <a:schemeClr val="tx1"/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제목은 여기에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126005C1-95DB-4018-AAA0-3490EEA388BA}"/>
              </a:ext>
            </a:extLst>
          </p:cNvPr>
          <p:cNvSpPr/>
          <p:nvPr/>
        </p:nvSpPr>
        <p:spPr>
          <a:xfrm>
            <a:off x="571500" y="1712323"/>
            <a:ext cx="5411338" cy="4977732"/>
          </a:xfrm>
          <a:prstGeom prst="roundRect">
            <a:avLst>
              <a:gd name="adj" fmla="val 5390"/>
            </a:avLst>
          </a:prstGeom>
          <a:solidFill>
            <a:schemeClr val="bg1"/>
          </a:solidFill>
          <a:ln w="76200"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반으로 쪼개어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이렇게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79FEB6E-4796-4B5F-87C7-5421F188AEC2}"/>
              </a:ext>
            </a:extLst>
          </p:cNvPr>
          <p:cNvSpPr/>
          <p:nvPr/>
        </p:nvSpPr>
        <p:spPr>
          <a:xfrm>
            <a:off x="6212841" y="1712323"/>
            <a:ext cx="5411338" cy="4977732"/>
          </a:xfrm>
          <a:prstGeom prst="roundRect">
            <a:avLst>
              <a:gd name="adj" fmla="val 5390"/>
            </a:avLst>
          </a:prstGeom>
          <a:solidFill>
            <a:schemeClr val="bg1"/>
          </a:solidFill>
          <a:ln w="76200"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나누어 써도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괜찮아요</a:t>
            </a:r>
          </a:p>
        </p:txBody>
      </p:sp>
    </p:spTree>
    <p:extLst>
      <p:ext uri="{BB962C8B-B14F-4D97-AF65-F5344CB8AC3E}">
        <p14:creationId xmlns:p14="http://schemas.microsoft.com/office/powerpoint/2010/main" val="17735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D3023716-A7FC-4691-B0AC-AEBCC013AFEB}"/>
              </a:ext>
            </a:extLst>
          </p:cNvPr>
          <p:cNvSpPr/>
          <p:nvPr/>
        </p:nvSpPr>
        <p:spPr>
          <a:xfrm>
            <a:off x="844420" y="1019551"/>
            <a:ext cx="11049000" cy="49915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E0BF210-2DE1-435D-8CF1-158B9494A8EF}"/>
              </a:ext>
            </a:extLst>
          </p:cNvPr>
          <p:cNvSpPr/>
          <p:nvPr/>
        </p:nvSpPr>
        <p:spPr>
          <a:xfrm>
            <a:off x="600580" y="781528"/>
            <a:ext cx="11049000" cy="499158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튼튼"/>
              <a:ea typeface="강원교육새음 Medium"/>
              <a:cs typeface="+mn-cs"/>
            </a:endParaRPr>
          </a:p>
        </p:txBody>
      </p:sp>
      <p:sp>
        <p:nvSpPr>
          <p:cNvPr id="96" name="제목 96">
            <a:extLst>
              <a:ext uri="{FF2B5EF4-FFF2-40B4-BE49-F238E27FC236}">
                <a16:creationId xmlns:a16="http://schemas.microsoft.com/office/drawing/2014/main" id="{A302AD2B-87A0-4560-B10A-EE4D4CC75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597891">
            <a:off x="890067" y="2210916"/>
            <a:ext cx="10515600" cy="2341014"/>
          </a:xfrm>
        </p:spPr>
        <p:txBody>
          <a:bodyPr>
            <a:normAutofit/>
          </a:bodyPr>
          <a:lstStyle/>
          <a:p>
            <a:pPr algn="ctr"/>
            <a:r>
              <a:rPr lang="ko-KR" altLang="en-US" sz="8000" dirty="0">
                <a:ln w="19050">
                  <a:solidFill>
                    <a:schemeClr val="tx1"/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쓸 내용이 많다면</a:t>
            </a:r>
            <a:br>
              <a:rPr lang="en-US" altLang="ko-KR" sz="8000" dirty="0">
                <a:ln w="19050">
                  <a:solidFill>
                    <a:schemeClr val="tx1"/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ko-KR" altLang="en-US" sz="8000" dirty="0">
                <a:ln w="19050">
                  <a:solidFill>
                    <a:schemeClr val="tx1"/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이렇게</a:t>
            </a:r>
            <a:r>
              <a:rPr lang="en-US" altLang="ko-KR" sz="8000" dirty="0">
                <a:ln w="19050">
                  <a:solidFill>
                    <a:schemeClr val="tx1"/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!</a:t>
            </a:r>
            <a:endParaRPr lang="ko-KR" altLang="en-US" sz="8000" dirty="0">
              <a:ln w="19050">
                <a:solidFill>
                  <a:schemeClr val="tx1"/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793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B60A3141-EF16-436A-A2F4-A8B6EBABB147}"/>
              </a:ext>
            </a:extLst>
          </p:cNvPr>
          <p:cNvSpPr/>
          <p:nvPr/>
        </p:nvSpPr>
        <p:spPr>
          <a:xfrm>
            <a:off x="0" y="0"/>
            <a:ext cx="12192000" cy="693264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3328BD1-DCC6-4AF0-976B-3C4D5D2EB2BD}"/>
              </a:ext>
            </a:extLst>
          </p:cNvPr>
          <p:cNvSpPr/>
          <p:nvPr/>
        </p:nvSpPr>
        <p:spPr>
          <a:xfrm rot="20736470">
            <a:off x="815339" y="1963125"/>
            <a:ext cx="11049000" cy="26521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10B3F0B-23FC-4E90-9EE0-D4A703549E59}"/>
              </a:ext>
            </a:extLst>
          </p:cNvPr>
          <p:cNvSpPr/>
          <p:nvPr/>
        </p:nvSpPr>
        <p:spPr>
          <a:xfrm rot="20736470">
            <a:off x="571499" y="1801302"/>
            <a:ext cx="11049000" cy="26521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튼튼"/>
              <a:ea typeface="강원교육새음 Medium"/>
              <a:cs typeface="+mn-cs"/>
            </a:endParaRPr>
          </a:p>
        </p:txBody>
      </p:sp>
      <p:sp>
        <p:nvSpPr>
          <p:cNvPr id="98" name="제목 96">
            <a:extLst>
              <a:ext uri="{FF2B5EF4-FFF2-40B4-BE49-F238E27FC236}">
                <a16:creationId xmlns:a16="http://schemas.microsoft.com/office/drawing/2014/main" id="{92B186A1-23F8-4094-A0C7-A20EEE45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734361">
            <a:off x="860986" y="1984773"/>
            <a:ext cx="10515600" cy="2341014"/>
          </a:xfrm>
        </p:spPr>
        <p:txBody>
          <a:bodyPr>
            <a:normAutofit/>
          </a:bodyPr>
          <a:lstStyle/>
          <a:p>
            <a:pPr algn="ctr"/>
            <a:r>
              <a:rPr lang="ko-KR" altLang="en-US" sz="8000" dirty="0">
                <a:ln w="19050">
                  <a:solidFill>
                    <a:schemeClr val="tx1"/>
                  </a:solidFill>
                </a:ln>
                <a:solidFill>
                  <a:schemeClr val="accent4"/>
                </a:solidFill>
              </a:rPr>
              <a:t>강조</a:t>
            </a:r>
            <a:r>
              <a:rPr lang="ko-KR" altLang="en-US" sz="8000" dirty="0">
                <a:ln w="19050">
                  <a:solidFill>
                    <a:schemeClr val="tx1"/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하고 싶은 내용을</a:t>
            </a:r>
            <a:br>
              <a:rPr lang="en-US" altLang="ko-KR" sz="8000" dirty="0">
                <a:ln w="19050">
                  <a:solidFill>
                    <a:schemeClr val="tx1"/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ko-KR" altLang="en-US" sz="8000" dirty="0">
                <a:ln w="19050">
                  <a:solidFill>
                    <a:schemeClr val="tx1"/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이렇게도 넣어 보아요</a:t>
            </a:r>
            <a:r>
              <a:rPr lang="en-US" altLang="ko-KR" sz="8000" dirty="0">
                <a:ln w="19050">
                  <a:solidFill>
                    <a:schemeClr val="tx1"/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!</a:t>
            </a:r>
            <a:endParaRPr lang="ko-KR" altLang="en-US" sz="8000" dirty="0">
              <a:ln w="19050">
                <a:solidFill>
                  <a:schemeClr val="tx1"/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65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7" grpId="0" animBg="1"/>
      <p:bldP spid="9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107E6132-E026-4299-829E-21D922B8F4BD}"/>
              </a:ext>
            </a:extLst>
          </p:cNvPr>
          <p:cNvSpPr/>
          <p:nvPr/>
        </p:nvSpPr>
        <p:spPr>
          <a:xfrm>
            <a:off x="746760" y="538049"/>
            <a:ext cx="10698480" cy="571656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93" name="제목 89">
            <a:extLst>
              <a:ext uri="{FF2B5EF4-FFF2-40B4-BE49-F238E27FC236}">
                <a16:creationId xmlns:a16="http://schemas.microsoft.com/office/drawing/2014/main" id="{D57B57D6-A862-46F4-B44B-85F043ACB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11500" dirty="0" err="1">
                <a:ln w="19050">
                  <a:solidFill>
                    <a:schemeClr val="tx1"/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똥글</a:t>
            </a:r>
            <a:r>
              <a:rPr lang="ko-KR" altLang="en-US" sz="115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ko-KR" altLang="en-US" sz="11500" dirty="0">
                <a:ln w="19050">
                  <a:solidFill>
                    <a:schemeClr val="tx1"/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템플릿</a:t>
            </a:r>
          </a:p>
        </p:txBody>
      </p:sp>
      <p:sp>
        <p:nvSpPr>
          <p:cNvPr id="94" name="부제목 90">
            <a:extLst>
              <a:ext uri="{FF2B5EF4-FFF2-40B4-BE49-F238E27FC236}">
                <a16:creationId xmlns:a16="http://schemas.microsoft.com/office/drawing/2014/main" id="{0147E9EE-1567-4571-AC19-A0C11462D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endParaRPr lang="en-US" altLang="ko-KR" sz="40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4000" dirty="0">
                <a:solidFill>
                  <a:schemeClr val="accent5">
                    <a:lumMod val="50000"/>
                  </a:schemeClr>
                </a:solidFill>
              </a:rPr>
              <a:t>- </a:t>
            </a:r>
            <a:r>
              <a:rPr lang="ko-KR" altLang="en-US" sz="4000" dirty="0">
                <a:solidFill>
                  <a:schemeClr val="accent5">
                    <a:lumMod val="50000"/>
                  </a:schemeClr>
                </a:solidFill>
              </a:rPr>
              <a:t>하늘색 버전 </a:t>
            </a:r>
            <a:r>
              <a:rPr lang="en-US" altLang="ko-KR" sz="4000" dirty="0">
                <a:solidFill>
                  <a:schemeClr val="accent5">
                    <a:lumMod val="50000"/>
                  </a:schemeClr>
                </a:solidFill>
              </a:rPr>
              <a:t>-</a:t>
            </a:r>
            <a:endParaRPr lang="ko-KR" altLang="en-US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837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8FE4F1A-9693-45C7-B6E5-6AD1412E3EE9}"/>
              </a:ext>
            </a:extLst>
          </p:cNvPr>
          <p:cNvSpPr/>
          <p:nvPr/>
        </p:nvSpPr>
        <p:spPr>
          <a:xfrm>
            <a:off x="571500" y="163634"/>
            <a:ext cx="11049000" cy="129659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91" name="제목 89">
            <a:extLst>
              <a:ext uri="{FF2B5EF4-FFF2-40B4-BE49-F238E27FC236}">
                <a16:creationId xmlns:a16="http://schemas.microsoft.com/office/drawing/2014/main" id="{C31560E4-4BD0-4CB1-9318-F1B1F8C626C6}"/>
              </a:ext>
            </a:extLst>
          </p:cNvPr>
          <p:cNvSpPr txBox="1">
            <a:spLocks/>
          </p:cNvSpPr>
          <p:nvPr/>
        </p:nvSpPr>
        <p:spPr>
          <a:xfrm>
            <a:off x="843020" y="167945"/>
            <a:ext cx="10934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0" i="0" u="none" strike="noStrike" kern="1200" cap="none" spc="0" normalizeH="0" baseline="0" noProof="0" dirty="0">
                <a:ln w="19050">
                  <a:solidFill>
                    <a:prstClr val="black"/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uLnTx/>
                <a:uFillTx/>
                <a:latin typeface="강원교육튼튼"/>
                <a:ea typeface="강원교육튼튼"/>
                <a:cs typeface="+mj-cs"/>
              </a:rPr>
              <a:t>제목은 여기에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0ECCAFD6-DC03-49D1-8B73-893ECD5FBC61}"/>
              </a:ext>
            </a:extLst>
          </p:cNvPr>
          <p:cNvSpPr/>
          <p:nvPr/>
        </p:nvSpPr>
        <p:spPr>
          <a:xfrm>
            <a:off x="571500" y="1712323"/>
            <a:ext cx="11056620" cy="4977732"/>
          </a:xfrm>
          <a:prstGeom prst="roundRect">
            <a:avLst>
              <a:gd name="adj" fmla="val 5390"/>
            </a:avLst>
          </a:prstGeom>
          <a:solidFill>
            <a:schemeClr val="bg1"/>
          </a:solidFill>
          <a:ln w="7620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내용은 이곳에 써 보아요</a:t>
            </a: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!</a:t>
            </a:r>
          </a:p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땡땡이 템플릿은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글머리표도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땡땡이가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잘 어울려요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391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37277480-5A3F-4043-BB4D-061A460F6B70}"/>
              </a:ext>
            </a:extLst>
          </p:cNvPr>
          <p:cNvSpPr/>
          <p:nvPr/>
        </p:nvSpPr>
        <p:spPr>
          <a:xfrm>
            <a:off x="746760" y="538049"/>
            <a:ext cx="10698480" cy="571656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제목 89">
            <a:extLst>
              <a:ext uri="{FF2B5EF4-FFF2-40B4-BE49-F238E27FC236}">
                <a16:creationId xmlns:a16="http://schemas.microsoft.com/office/drawing/2014/main" id="{126B684C-53D4-4ED7-A5A8-058C572A6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5900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11500" dirty="0" err="1">
                <a:ln w="19050">
                  <a:solidFill>
                    <a:schemeClr val="tx1"/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</a:rPr>
              <a:t>똥그리들을</a:t>
            </a:r>
            <a:endParaRPr lang="ko-KR" altLang="en-US" sz="11500" dirty="0">
              <a:ln w="19050">
                <a:solidFill>
                  <a:schemeClr val="tx1"/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988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59D2B08-F31C-47C3-A5A4-5E689CE92CE4}"/>
              </a:ext>
            </a:extLst>
          </p:cNvPr>
          <p:cNvSpPr/>
          <p:nvPr/>
        </p:nvSpPr>
        <p:spPr>
          <a:xfrm>
            <a:off x="571500" y="163634"/>
            <a:ext cx="11049000" cy="129659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6" name="제목 89">
            <a:extLst>
              <a:ext uri="{FF2B5EF4-FFF2-40B4-BE49-F238E27FC236}">
                <a16:creationId xmlns:a16="http://schemas.microsoft.com/office/drawing/2014/main" id="{4AEA85E6-A674-4334-B6B5-1A0A44D4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020" y="167945"/>
            <a:ext cx="10934700" cy="1325563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6600" dirty="0">
                <a:ln w="19050">
                  <a:solidFill>
                    <a:schemeClr val="tx1"/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제목은 여기에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24A985A-76F5-4985-A573-CA1810C9C5D7}"/>
              </a:ext>
            </a:extLst>
          </p:cNvPr>
          <p:cNvSpPr/>
          <p:nvPr/>
        </p:nvSpPr>
        <p:spPr>
          <a:xfrm>
            <a:off x="571500" y="1712323"/>
            <a:ext cx="11049000" cy="1068199"/>
          </a:xfrm>
          <a:prstGeom prst="roundRect">
            <a:avLst>
              <a:gd name="adj" fmla="val 19384"/>
            </a:avLst>
          </a:prstGeom>
          <a:solidFill>
            <a:schemeClr val="bg1"/>
          </a:solidFill>
          <a:ln w="7620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내용을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D11C2E2-1A59-49AF-9761-D948CED42131}"/>
              </a:ext>
            </a:extLst>
          </p:cNvPr>
          <p:cNvSpPr/>
          <p:nvPr/>
        </p:nvSpPr>
        <p:spPr>
          <a:xfrm>
            <a:off x="571500" y="2976624"/>
            <a:ext cx="11049000" cy="1068199"/>
          </a:xfrm>
          <a:prstGeom prst="roundRect">
            <a:avLst>
              <a:gd name="adj" fmla="val 19384"/>
            </a:avLst>
          </a:prstGeom>
          <a:solidFill>
            <a:schemeClr val="bg1"/>
          </a:solidFill>
          <a:ln w="7620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나누어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BE6435E-EFDC-4698-825E-4E3A5D5FEB6B}"/>
              </a:ext>
            </a:extLst>
          </p:cNvPr>
          <p:cNvSpPr/>
          <p:nvPr/>
        </p:nvSpPr>
        <p:spPr>
          <a:xfrm>
            <a:off x="571500" y="5505226"/>
            <a:ext cx="11049000" cy="1068199"/>
          </a:xfrm>
          <a:prstGeom prst="roundRect">
            <a:avLst>
              <a:gd name="adj" fmla="val 19384"/>
            </a:avLst>
          </a:prstGeom>
          <a:solidFill>
            <a:schemeClr val="bg1"/>
          </a:solidFill>
          <a:ln w="7620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좋아요</a:t>
            </a: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!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40A195C-2B19-4CF8-ABAE-A8B6847FB206}"/>
              </a:ext>
            </a:extLst>
          </p:cNvPr>
          <p:cNvSpPr/>
          <p:nvPr/>
        </p:nvSpPr>
        <p:spPr>
          <a:xfrm>
            <a:off x="571500" y="4240925"/>
            <a:ext cx="11049000" cy="1068199"/>
          </a:xfrm>
          <a:prstGeom prst="roundRect">
            <a:avLst>
              <a:gd name="adj" fmla="val 19384"/>
            </a:avLst>
          </a:prstGeom>
          <a:solidFill>
            <a:schemeClr val="bg1"/>
          </a:solidFill>
          <a:ln w="7620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써도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1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1828C122-9180-4B2B-A8EC-BF1C1C2D9C07}"/>
              </a:ext>
            </a:extLst>
          </p:cNvPr>
          <p:cNvSpPr/>
          <p:nvPr/>
        </p:nvSpPr>
        <p:spPr>
          <a:xfrm>
            <a:off x="571500" y="163634"/>
            <a:ext cx="11049000" cy="129659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ko-KR" altLang="en-US" sz="48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95" name="제목 89">
            <a:extLst>
              <a:ext uri="{FF2B5EF4-FFF2-40B4-BE49-F238E27FC236}">
                <a16:creationId xmlns:a16="http://schemas.microsoft.com/office/drawing/2014/main" id="{C18F7870-7A2B-4474-9680-15EFAE84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020" y="167945"/>
            <a:ext cx="10934700" cy="1325563"/>
          </a:xfrm>
        </p:spPr>
        <p:txBody>
          <a:bodyPr>
            <a:normAutofit/>
          </a:bodyPr>
          <a:lstStyle/>
          <a:p>
            <a:r>
              <a:rPr lang="ko-KR" altLang="en-US" sz="6600" dirty="0">
                <a:ln w="19050">
                  <a:solidFill>
                    <a:schemeClr val="tx1"/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제목은 여기에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126005C1-95DB-4018-AAA0-3490EEA388BA}"/>
              </a:ext>
            </a:extLst>
          </p:cNvPr>
          <p:cNvSpPr/>
          <p:nvPr/>
        </p:nvSpPr>
        <p:spPr>
          <a:xfrm>
            <a:off x="571500" y="1712323"/>
            <a:ext cx="5411338" cy="4977732"/>
          </a:xfrm>
          <a:prstGeom prst="roundRect">
            <a:avLst>
              <a:gd name="adj" fmla="val 5390"/>
            </a:avLst>
          </a:prstGeom>
          <a:solidFill>
            <a:schemeClr val="bg1"/>
          </a:solidFill>
          <a:ln w="7620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반으로 쪼개어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이렇게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79FEB6E-4796-4B5F-87C7-5421F188AEC2}"/>
              </a:ext>
            </a:extLst>
          </p:cNvPr>
          <p:cNvSpPr/>
          <p:nvPr/>
        </p:nvSpPr>
        <p:spPr>
          <a:xfrm>
            <a:off x="6212841" y="1712323"/>
            <a:ext cx="5411338" cy="4977732"/>
          </a:xfrm>
          <a:prstGeom prst="roundRect">
            <a:avLst>
              <a:gd name="adj" fmla="val 5390"/>
            </a:avLst>
          </a:prstGeom>
          <a:solidFill>
            <a:schemeClr val="bg1"/>
          </a:solidFill>
          <a:ln w="7620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나누어 써도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괜찮아요</a:t>
            </a:r>
          </a:p>
        </p:txBody>
      </p:sp>
    </p:spTree>
    <p:extLst>
      <p:ext uri="{BB962C8B-B14F-4D97-AF65-F5344CB8AC3E}">
        <p14:creationId xmlns:p14="http://schemas.microsoft.com/office/powerpoint/2010/main" val="134110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D3023716-A7FC-4691-B0AC-AEBCC013AFEB}"/>
              </a:ext>
            </a:extLst>
          </p:cNvPr>
          <p:cNvSpPr/>
          <p:nvPr/>
        </p:nvSpPr>
        <p:spPr>
          <a:xfrm>
            <a:off x="844420" y="1019551"/>
            <a:ext cx="11049000" cy="499158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7620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E0BF210-2DE1-435D-8CF1-158B9494A8EF}"/>
              </a:ext>
            </a:extLst>
          </p:cNvPr>
          <p:cNvSpPr/>
          <p:nvPr/>
        </p:nvSpPr>
        <p:spPr>
          <a:xfrm>
            <a:off x="600580" y="781528"/>
            <a:ext cx="11049000" cy="499158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튼튼"/>
              <a:ea typeface="강원교육새음 Medium"/>
              <a:cs typeface="+mn-cs"/>
            </a:endParaRPr>
          </a:p>
        </p:txBody>
      </p:sp>
      <p:sp>
        <p:nvSpPr>
          <p:cNvPr id="96" name="제목 96">
            <a:extLst>
              <a:ext uri="{FF2B5EF4-FFF2-40B4-BE49-F238E27FC236}">
                <a16:creationId xmlns:a16="http://schemas.microsoft.com/office/drawing/2014/main" id="{A302AD2B-87A0-4560-B10A-EE4D4CC75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597891">
            <a:off x="890067" y="2210916"/>
            <a:ext cx="10515600" cy="2341014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ko-KR" altLang="en-US" sz="8000" dirty="0">
                <a:ln w="19050">
                  <a:solidFill>
                    <a:schemeClr val="tx1"/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쓸 내용이 많다면</a:t>
            </a:r>
            <a:br>
              <a:rPr lang="en-US" altLang="ko-KR" sz="8000" dirty="0">
                <a:ln w="19050">
                  <a:solidFill>
                    <a:schemeClr val="tx1"/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ko-KR" altLang="en-US" sz="8000" dirty="0">
                <a:ln w="19050">
                  <a:solidFill>
                    <a:schemeClr val="tx1"/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이렇게</a:t>
            </a:r>
            <a:r>
              <a:rPr lang="en-US" altLang="ko-KR" sz="8000" dirty="0">
                <a:ln w="19050">
                  <a:solidFill>
                    <a:schemeClr val="tx1"/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!</a:t>
            </a:r>
            <a:endParaRPr lang="ko-KR" altLang="en-US" sz="8000" dirty="0">
              <a:ln w="19050">
                <a:solidFill>
                  <a:schemeClr val="tx1"/>
                </a:solidFill>
              </a:ln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422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B60A3141-EF16-436A-A2F4-A8B6EBABB147}"/>
              </a:ext>
            </a:extLst>
          </p:cNvPr>
          <p:cNvSpPr/>
          <p:nvPr/>
        </p:nvSpPr>
        <p:spPr>
          <a:xfrm>
            <a:off x="0" y="0"/>
            <a:ext cx="12192000" cy="693264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3328BD1-DCC6-4AF0-976B-3C4D5D2EB2BD}"/>
              </a:ext>
            </a:extLst>
          </p:cNvPr>
          <p:cNvSpPr/>
          <p:nvPr/>
        </p:nvSpPr>
        <p:spPr>
          <a:xfrm rot="20736470">
            <a:off x="815339" y="1963125"/>
            <a:ext cx="11049000" cy="265214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7620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10B3F0B-23FC-4E90-9EE0-D4A703549E59}"/>
              </a:ext>
            </a:extLst>
          </p:cNvPr>
          <p:cNvSpPr/>
          <p:nvPr/>
        </p:nvSpPr>
        <p:spPr>
          <a:xfrm rot="20736470">
            <a:off x="571499" y="1801302"/>
            <a:ext cx="11049000" cy="26521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튼튼"/>
              <a:ea typeface="강원교육새음 Medium"/>
              <a:cs typeface="+mn-cs"/>
            </a:endParaRPr>
          </a:p>
        </p:txBody>
      </p:sp>
      <p:sp>
        <p:nvSpPr>
          <p:cNvPr id="98" name="제목 96">
            <a:extLst>
              <a:ext uri="{FF2B5EF4-FFF2-40B4-BE49-F238E27FC236}">
                <a16:creationId xmlns:a16="http://schemas.microsoft.com/office/drawing/2014/main" id="{92B186A1-23F8-4094-A0C7-A20EEE45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734361">
            <a:off x="860986" y="1984773"/>
            <a:ext cx="10515600" cy="2341014"/>
          </a:xfrm>
        </p:spPr>
        <p:txBody>
          <a:bodyPr>
            <a:normAutofit/>
          </a:bodyPr>
          <a:lstStyle/>
          <a:p>
            <a:pPr algn="ctr"/>
            <a:r>
              <a:rPr lang="ko-KR" altLang="en-US" sz="8000" dirty="0">
                <a:ln w="19050"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강조</a:t>
            </a:r>
            <a:r>
              <a:rPr lang="ko-KR" altLang="en-US" sz="8000" dirty="0">
                <a:ln w="19050">
                  <a:solidFill>
                    <a:schemeClr val="tx1"/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하고 싶은 내용을</a:t>
            </a:r>
            <a:br>
              <a:rPr lang="en-US" altLang="ko-KR" sz="8000" dirty="0">
                <a:ln w="19050">
                  <a:solidFill>
                    <a:schemeClr val="tx1"/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ko-KR" altLang="en-US" sz="8000" dirty="0">
                <a:ln w="19050">
                  <a:solidFill>
                    <a:schemeClr val="tx1"/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이렇게도 넣어 보아요</a:t>
            </a:r>
            <a:r>
              <a:rPr lang="en-US" altLang="ko-KR" sz="8000" dirty="0">
                <a:ln w="19050">
                  <a:solidFill>
                    <a:schemeClr val="tx1"/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!</a:t>
            </a:r>
            <a:endParaRPr lang="ko-KR" altLang="en-US" sz="8000" dirty="0">
              <a:ln w="19050">
                <a:solidFill>
                  <a:schemeClr val="tx1"/>
                </a:solidFill>
              </a:ln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77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7" grpId="0" animBg="1"/>
      <p:bldP spid="9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107E6132-E026-4299-829E-21D922B8F4BD}"/>
              </a:ext>
            </a:extLst>
          </p:cNvPr>
          <p:cNvSpPr/>
          <p:nvPr/>
        </p:nvSpPr>
        <p:spPr>
          <a:xfrm>
            <a:off x="746760" y="538049"/>
            <a:ext cx="10698480" cy="571656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93" name="제목 89">
            <a:extLst>
              <a:ext uri="{FF2B5EF4-FFF2-40B4-BE49-F238E27FC236}">
                <a16:creationId xmlns:a16="http://schemas.microsoft.com/office/drawing/2014/main" id="{D57B57D6-A862-46F4-B44B-85F043ACB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11500" dirty="0" err="1">
                <a:ln w="19050">
                  <a:solidFill>
                    <a:schemeClr val="tx1"/>
                  </a:solidFill>
                </a:ln>
                <a:solidFill>
                  <a:srgbClr val="FFE7E7"/>
                </a:solidFill>
              </a:rPr>
              <a:t>똥글</a:t>
            </a:r>
            <a:r>
              <a:rPr lang="ko-KR" altLang="en-US" sz="11500" dirty="0">
                <a:solidFill>
                  <a:srgbClr val="FFE7E7"/>
                </a:solidFill>
              </a:rPr>
              <a:t> </a:t>
            </a:r>
            <a:r>
              <a:rPr lang="ko-KR" altLang="en-US" sz="11500" dirty="0">
                <a:ln w="19050">
                  <a:solidFill>
                    <a:schemeClr val="tx1"/>
                  </a:solidFill>
                </a:ln>
                <a:solidFill>
                  <a:srgbClr val="FFE7E7"/>
                </a:solidFill>
              </a:rPr>
              <a:t>템플릿</a:t>
            </a:r>
          </a:p>
        </p:txBody>
      </p:sp>
      <p:sp>
        <p:nvSpPr>
          <p:cNvPr id="94" name="부제목 90">
            <a:extLst>
              <a:ext uri="{FF2B5EF4-FFF2-40B4-BE49-F238E27FC236}">
                <a16:creationId xmlns:a16="http://schemas.microsoft.com/office/drawing/2014/main" id="{0147E9EE-1567-4571-AC19-A0C11462D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endParaRPr lang="en-US" altLang="ko-KR" sz="40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4000" dirty="0">
                <a:solidFill>
                  <a:srgbClr val="FF9B9B"/>
                </a:solidFill>
              </a:rPr>
              <a:t>- </a:t>
            </a:r>
            <a:r>
              <a:rPr lang="ko-KR" altLang="en-US" sz="4000" dirty="0">
                <a:solidFill>
                  <a:srgbClr val="FF9B9B"/>
                </a:solidFill>
              </a:rPr>
              <a:t>분홍색 버전 </a:t>
            </a:r>
            <a:r>
              <a:rPr lang="en-US" altLang="ko-KR" sz="4000" dirty="0">
                <a:solidFill>
                  <a:srgbClr val="FF9B9B"/>
                </a:solidFill>
              </a:rPr>
              <a:t>-</a:t>
            </a:r>
            <a:endParaRPr lang="ko-KR" altLang="en-US" sz="4000" dirty="0">
              <a:solidFill>
                <a:srgbClr val="FF9B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8409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8FE4F1A-9693-45C7-B6E5-6AD1412E3EE9}"/>
              </a:ext>
            </a:extLst>
          </p:cNvPr>
          <p:cNvSpPr/>
          <p:nvPr/>
        </p:nvSpPr>
        <p:spPr>
          <a:xfrm>
            <a:off x="571500" y="163634"/>
            <a:ext cx="11049000" cy="1296597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D1D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91" name="제목 89">
            <a:extLst>
              <a:ext uri="{FF2B5EF4-FFF2-40B4-BE49-F238E27FC236}">
                <a16:creationId xmlns:a16="http://schemas.microsoft.com/office/drawing/2014/main" id="{C31560E4-4BD0-4CB1-9318-F1B1F8C626C6}"/>
              </a:ext>
            </a:extLst>
          </p:cNvPr>
          <p:cNvSpPr txBox="1">
            <a:spLocks/>
          </p:cNvSpPr>
          <p:nvPr/>
        </p:nvSpPr>
        <p:spPr>
          <a:xfrm>
            <a:off x="843020" y="167945"/>
            <a:ext cx="10934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0" i="0" u="none" strike="noStrike" kern="1200" cap="none" spc="0" normalizeH="0" baseline="0" noProof="0" dirty="0">
                <a:ln w="19050">
                  <a:solidFill>
                    <a:prstClr val="black"/>
                  </a:solidFill>
                </a:ln>
                <a:solidFill>
                  <a:srgbClr val="FFE7E7"/>
                </a:solidFill>
                <a:effectLst/>
                <a:uLnTx/>
                <a:uFillTx/>
                <a:latin typeface="강원교육튼튼"/>
                <a:ea typeface="강원교육튼튼"/>
                <a:cs typeface="+mj-cs"/>
              </a:rPr>
              <a:t>제목은 여기에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0ECCAFD6-DC03-49D1-8B73-893ECD5FBC61}"/>
              </a:ext>
            </a:extLst>
          </p:cNvPr>
          <p:cNvSpPr/>
          <p:nvPr/>
        </p:nvSpPr>
        <p:spPr>
          <a:xfrm>
            <a:off x="571500" y="1712323"/>
            <a:ext cx="11056620" cy="4977732"/>
          </a:xfrm>
          <a:prstGeom prst="roundRect">
            <a:avLst>
              <a:gd name="adj" fmla="val 5390"/>
            </a:avLst>
          </a:prstGeom>
          <a:solidFill>
            <a:schemeClr val="bg1"/>
          </a:solidFill>
          <a:ln w="76200">
            <a:solidFill>
              <a:srgbClr val="FFD1D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9B9B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내용은 이곳에 써 보아요</a:t>
            </a: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srgbClr val="FF9B9B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!</a:t>
            </a:r>
          </a:p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9B9B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땡땡이 템플릿은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rgbClr val="FF9B9B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9B9B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글머리표도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rgbClr val="FF9B9B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9B9B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땡땡이가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rgbClr val="FF9B9B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9B9B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잘 어울려요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rgbClr val="FF9B9B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153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59D2B08-F31C-47C3-A5A4-5E689CE92CE4}"/>
              </a:ext>
            </a:extLst>
          </p:cNvPr>
          <p:cNvSpPr/>
          <p:nvPr/>
        </p:nvSpPr>
        <p:spPr>
          <a:xfrm>
            <a:off x="571500" y="163634"/>
            <a:ext cx="11049000" cy="1296597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D1D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6" name="제목 89">
            <a:extLst>
              <a:ext uri="{FF2B5EF4-FFF2-40B4-BE49-F238E27FC236}">
                <a16:creationId xmlns:a16="http://schemas.microsoft.com/office/drawing/2014/main" id="{4AEA85E6-A674-4334-B6B5-1A0A44D4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020" y="167945"/>
            <a:ext cx="10934700" cy="1325563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6600" dirty="0">
                <a:ln w="19050">
                  <a:solidFill>
                    <a:schemeClr val="tx1"/>
                  </a:solidFill>
                </a:ln>
                <a:solidFill>
                  <a:srgbClr val="FFE7E7"/>
                </a:solidFill>
              </a:rPr>
              <a:t>제목은 여기에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24A985A-76F5-4985-A573-CA1810C9C5D7}"/>
              </a:ext>
            </a:extLst>
          </p:cNvPr>
          <p:cNvSpPr/>
          <p:nvPr/>
        </p:nvSpPr>
        <p:spPr>
          <a:xfrm>
            <a:off x="571500" y="1712323"/>
            <a:ext cx="11049000" cy="1068199"/>
          </a:xfrm>
          <a:prstGeom prst="roundRect">
            <a:avLst>
              <a:gd name="adj" fmla="val 19384"/>
            </a:avLst>
          </a:prstGeom>
          <a:solidFill>
            <a:schemeClr val="bg1"/>
          </a:solidFill>
          <a:ln w="76200">
            <a:solidFill>
              <a:srgbClr val="FFD1D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9B9B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내용을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rgbClr val="FF9B9B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D11C2E2-1A59-49AF-9761-D948CED42131}"/>
              </a:ext>
            </a:extLst>
          </p:cNvPr>
          <p:cNvSpPr/>
          <p:nvPr/>
        </p:nvSpPr>
        <p:spPr>
          <a:xfrm>
            <a:off x="571500" y="2976624"/>
            <a:ext cx="11049000" cy="1068199"/>
          </a:xfrm>
          <a:prstGeom prst="roundRect">
            <a:avLst>
              <a:gd name="adj" fmla="val 19384"/>
            </a:avLst>
          </a:prstGeom>
          <a:solidFill>
            <a:schemeClr val="bg1"/>
          </a:solidFill>
          <a:ln w="76200">
            <a:solidFill>
              <a:srgbClr val="FFD1D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9B9B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나누어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rgbClr val="FF9B9B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BE6435E-EFDC-4698-825E-4E3A5D5FEB6B}"/>
              </a:ext>
            </a:extLst>
          </p:cNvPr>
          <p:cNvSpPr/>
          <p:nvPr/>
        </p:nvSpPr>
        <p:spPr>
          <a:xfrm>
            <a:off x="571500" y="5505226"/>
            <a:ext cx="11049000" cy="1068199"/>
          </a:xfrm>
          <a:prstGeom prst="roundRect">
            <a:avLst>
              <a:gd name="adj" fmla="val 19384"/>
            </a:avLst>
          </a:prstGeom>
          <a:solidFill>
            <a:schemeClr val="bg1"/>
          </a:solidFill>
          <a:ln w="76200">
            <a:solidFill>
              <a:srgbClr val="FFD1D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9B9B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좋아요</a:t>
            </a: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srgbClr val="FF9B9B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!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40A195C-2B19-4CF8-ABAE-A8B6847FB206}"/>
              </a:ext>
            </a:extLst>
          </p:cNvPr>
          <p:cNvSpPr/>
          <p:nvPr/>
        </p:nvSpPr>
        <p:spPr>
          <a:xfrm>
            <a:off x="571500" y="4240925"/>
            <a:ext cx="11049000" cy="1068199"/>
          </a:xfrm>
          <a:prstGeom prst="roundRect">
            <a:avLst>
              <a:gd name="adj" fmla="val 19384"/>
            </a:avLst>
          </a:prstGeom>
          <a:solidFill>
            <a:schemeClr val="bg1"/>
          </a:solidFill>
          <a:ln w="76200">
            <a:solidFill>
              <a:srgbClr val="FFD1D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9B9B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써도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rgbClr val="FF9B9B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25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1828C122-9180-4B2B-A8EC-BF1C1C2D9C07}"/>
              </a:ext>
            </a:extLst>
          </p:cNvPr>
          <p:cNvSpPr/>
          <p:nvPr/>
        </p:nvSpPr>
        <p:spPr>
          <a:xfrm>
            <a:off x="571500" y="163634"/>
            <a:ext cx="11049000" cy="1296597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D1D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ko-KR" altLang="en-US" sz="48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95" name="제목 89">
            <a:extLst>
              <a:ext uri="{FF2B5EF4-FFF2-40B4-BE49-F238E27FC236}">
                <a16:creationId xmlns:a16="http://schemas.microsoft.com/office/drawing/2014/main" id="{C18F7870-7A2B-4474-9680-15EFAE84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020" y="167945"/>
            <a:ext cx="10934700" cy="1325563"/>
          </a:xfrm>
        </p:spPr>
        <p:txBody>
          <a:bodyPr>
            <a:normAutofit/>
          </a:bodyPr>
          <a:lstStyle/>
          <a:p>
            <a:r>
              <a:rPr lang="ko-KR" altLang="en-US" sz="6600" dirty="0">
                <a:ln w="19050">
                  <a:solidFill>
                    <a:schemeClr val="tx1"/>
                  </a:solidFill>
                </a:ln>
                <a:solidFill>
                  <a:srgbClr val="FFE7E7"/>
                </a:solidFill>
              </a:rPr>
              <a:t>제목은 여기에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126005C1-95DB-4018-AAA0-3490EEA388BA}"/>
              </a:ext>
            </a:extLst>
          </p:cNvPr>
          <p:cNvSpPr/>
          <p:nvPr/>
        </p:nvSpPr>
        <p:spPr>
          <a:xfrm>
            <a:off x="571500" y="1712323"/>
            <a:ext cx="5411338" cy="4977732"/>
          </a:xfrm>
          <a:prstGeom prst="roundRect">
            <a:avLst>
              <a:gd name="adj" fmla="val 5390"/>
            </a:avLst>
          </a:prstGeom>
          <a:solidFill>
            <a:schemeClr val="bg1"/>
          </a:solidFill>
          <a:ln w="76200">
            <a:solidFill>
              <a:srgbClr val="FFD1D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9B9B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반으로 쪼개어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rgbClr val="FF9B9B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9B9B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이렇게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rgbClr val="FF9B9B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79FEB6E-4796-4B5F-87C7-5421F188AEC2}"/>
              </a:ext>
            </a:extLst>
          </p:cNvPr>
          <p:cNvSpPr/>
          <p:nvPr/>
        </p:nvSpPr>
        <p:spPr>
          <a:xfrm>
            <a:off x="6212841" y="1712323"/>
            <a:ext cx="5411338" cy="4977732"/>
          </a:xfrm>
          <a:prstGeom prst="roundRect">
            <a:avLst>
              <a:gd name="adj" fmla="val 5390"/>
            </a:avLst>
          </a:prstGeom>
          <a:solidFill>
            <a:schemeClr val="bg1"/>
          </a:solidFill>
          <a:ln w="76200">
            <a:solidFill>
              <a:srgbClr val="FFD1D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>
                <a:ln>
                  <a:noFill/>
                </a:ln>
                <a:solidFill>
                  <a:srgbClr val="FF9B9B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나누어 써도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rgbClr val="FF9B9B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9B9B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괜찮아요</a:t>
            </a:r>
          </a:p>
        </p:txBody>
      </p:sp>
    </p:spTree>
    <p:extLst>
      <p:ext uri="{BB962C8B-B14F-4D97-AF65-F5344CB8AC3E}">
        <p14:creationId xmlns:p14="http://schemas.microsoft.com/office/powerpoint/2010/main" val="252541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D3023716-A7FC-4691-B0AC-AEBCC013AFEB}"/>
              </a:ext>
            </a:extLst>
          </p:cNvPr>
          <p:cNvSpPr/>
          <p:nvPr/>
        </p:nvSpPr>
        <p:spPr>
          <a:xfrm>
            <a:off x="844420" y="1019551"/>
            <a:ext cx="11049000" cy="4991582"/>
          </a:xfrm>
          <a:prstGeom prst="roundRect">
            <a:avLst/>
          </a:prstGeom>
          <a:solidFill>
            <a:srgbClr val="FFE7E7"/>
          </a:solidFill>
          <a:ln w="76200">
            <a:solidFill>
              <a:srgbClr val="FFD1D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E0BF210-2DE1-435D-8CF1-158B9494A8EF}"/>
              </a:ext>
            </a:extLst>
          </p:cNvPr>
          <p:cNvSpPr/>
          <p:nvPr/>
        </p:nvSpPr>
        <p:spPr>
          <a:xfrm>
            <a:off x="600580" y="781528"/>
            <a:ext cx="11049000" cy="499158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D1D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튼튼"/>
              <a:ea typeface="강원교육새음 Medium"/>
              <a:cs typeface="+mn-cs"/>
            </a:endParaRPr>
          </a:p>
        </p:txBody>
      </p:sp>
      <p:sp>
        <p:nvSpPr>
          <p:cNvPr id="96" name="제목 96">
            <a:extLst>
              <a:ext uri="{FF2B5EF4-FFF2-40B4-BE49-F238E27FC236}">
                <a16:creationId xmlns:a16="http://schemas.microsoft.com/office/drawing/2014/main" id="{A302AD2B-87A0-4560-B10A-EE4D4CC75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597891">
            <a:off x="890067" y="2210916"/>
            <a:ext cx="10515600" cy="2341014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ko-KR" altLang="en-US" sz="8000" dirty="0">
                <a:ln w="19050">
                  <a:solidFill>
                    <a:schemeClr val="tx1"/>
                  </a:solidFill>
                </a:ln>
                <a:solidFill>
                  <a:srgbClr val="FFE7E7"/>
                </a:solidFill>
              </a:rPr>
              <a:t>쓸 내용이 많다면</a:t>
            </a:r>
            <a:br>
              <a:rPr lang="en-US" altLang="ko-KR" sz="8000" dirty="0">
                <a:ln w="19050">
                  <a:solidFill>
                    <a:schemeClr val="tx1"/>
                  </a:solidFill>
                </a:ln>
                <a:solidFill>
                  <a:srgbClr val="FFE7E7"/>
                </a:solidFill>
              </a:rPr>
            </a:br>
            <a:r>
              <a:rPr lang="ko-KR" altLang="en-US" sz="8000" dirty="0">
                <a:ln w="19050">
                  <a:solidFill>
                    <a:schemeClr val="tx1"/>
                  </a:solidFill>
                </a:ln>
                <a:solidFill>
                  <a:srgbClr val="FFE7E7"/>
                </a:solidFill>
              </a:rPr>
              <a:t>이렇게</a:t>
            </a:r>
            <a:r>
              <a:rPr lang="en-US" altLang="ko-KR" sz="8000" dirty="0">
                <a:ln w="19050">
                  <a:solidFill>
                    <a:schemeClr val="tx1"/>
                  </a:solidFill>
                </a:ln>
                <a:solidFill>
                  <a:srgbClr val="FFE7E7"/>
                </a:solidFill>
              </a:rPr>
              <a:t>!</a:t>
            </a:r>
            <a:endParaRPr lang="ko-KR" altLang="en-US" sz="8000" dirty="0">
              <a:ln w="19050">
                <a:solidFill>
                  <a:schemeClr val="tx1"/>
                </a:solidFill>
              </a:ln>
              <a:solidFill>
                <a:srgbClr val="FFE7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7623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B60A3141-EF16-436A-A2F4-A8B6EBABB147}"/>
              </a:ext>
            </a:extLst>
          </p:cNvPr>
          <p:cNvSpPr/>
          <p:nvPr/>
        </p:nvSpPr>
        <p:spPr>
          <a:xfrm>
            <a:off x="0" y="0"/>
            <a:ext cx="12192000" cy="693264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3328BD1-DCC6-4AF0-976B-3C4D5D2EB2BD}"/>
              </a:ext>
            </a:extLst>
          </p:cNvPr>
          <p:cNvSpPr/>
          <p:nvPr/>
        </p:nvSpPr>
        <p:spPr>
          <a:xfrm rot="20736470">
            <a:off x="815339" y="1963125"/>
            <a:ext cx="11049000" cy="2652147"/>
          </a:xfrm>
          <a:prstGeom prst="roundRect">
            <a:avLst/>
          </a:prstGeom>
          <a:solidFill>
            <a:srgbClr val="FFE7E7"/>
          </a:solidFill>
          <a:ln w="76200">
            <a:solidFill>
              <a:srgbClr val="FFD1D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10B3F0B-23FC-4E90-9EE0-D4A703549E59}"/>
              </a:ext>
            </a:extLst>
          </p:cNvPr>
          <p:cNvSpPr/>
          <p:nvPr/>
        </p:nvSpPr>
        <p:spPr>
          <a:xfrm rot="20736470">
            <a:off x="571499" y="1801302"/>
            <a:ext cx="11049000" cy="2652147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D1D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튼튼"/>
              <a:ea typeface="강원교육새음 Medium"/>
              <a:cs typeface="+mn-cs"/>
            </a:endParaRPr>
          </a:p>
        </p:txBody>
      </p:sp>
      <p:sp>
        <p:nvSpPr>
          <p:cNvPr id="98" name="제목 96">
            <a:extLst>
              <a:ext uri="{FF2B5EF4-FFF2-40B4-BE49-F238E27FC236}">
                <a16:creationId xmlns:a16="http://schemas.microsoft.com/office/drawing/2014/main" id="{92B186A1-23F8-4094-A0C7-A20EEE45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734361">
            <a:off x="860986" y="1984773"/>
            <a:ext cx="10515600" cy="2341014"/>
          </a:xfrm>
        </p:spPr>
        <p:txBody>
          <a:bodyPr>
            <a:normAutofit/>
          </a:bodyPr>
          <a:lstStyle/>
          <a:p>
            <a:pPr algn="ctr"/>
            <a:r>
              <a:rPr lang="ko-KR" altLang="en-US" sz="8000" dirty="0">
                <a:ln w="19050">
                  <a:solidFill>
                    <a:schemeClr val="tx1"/>
                  </a:solidFill>
                </a:ln>
                <a:solidFill>
                  <a:srgbClr val="FF4343"/>
                </a:solidFill>
              </a:rPr>
              <a:t>강조</a:t>
            </a:r>
            <a:r>
              <a:rPr lang="ko-KR" altLang="en-US" sz="8000" dirty="0">
                <a:ln w="19050">
                  <a:solidFill>
                    <a:schemeClr val="tx1"/>
                  </a:solidFill>
                </a:ln>
                <a:solidFill>
                  <a:srgbClr val="FFE7E7"/>
                </a:solidFill>
              </a:rPr>
              <a:t>하고 싶은 내용을</a:t>
            </a:r>
            <a:br>
              <a:rPr lang="en-US" altLang="ko-KR" sz="8000" dirty="0">
                <a:ln w="19050">
                  <a:solidFill>
                    <a:schemeClr val="tx1"/>
                  </a:solidFill>
                </a:ln>
                <a:solidFill>
                  <a:srgbClr val="FFE7E7"/>
                </a:solidFill>
              </a:rPr>
            </a:br>
            <a:r>
              <a:rPr lang="ko-KR" altLang="en-US" sz="8000" dirty="0">
                <a:ln w="19050">
                  <a:solidFill>
                    <a:schemeClr val="tx1"/>
                  </a:solidFill>
                </a:ln>
                <a:solidFill>
                  <a:srgbClr val="FFE7E7"/>
                </a:solidFill>
              </a:rPr>
              <a:t>이렇게도 넣어 보아요</a:t>
            </a:r>
            <a:r>
              <a:rPr lang="en-US" altLang="ko-KR" sz="8000" dirty="0">
                <a:ln w="19050">
                  <a:solidFill>
                    <a:schemeClr val="tx1"/>
                  </a:solidFill>
                </a:ln>
                <a:solidFill>
                  <a:srgbClr val="FFE7E7"/>
                </a:solidFill>
              </a:rPr>
              <a:t>!</a:t>
            </a:r>
            <a:endParaRPr lang="ko-KR" altLang="en-US" sz="8000" dirty="0">
              <a:ln w="19050">
                <a:solidFill>
                  <a:schemeClr val="tx1"/>
                </a:solidFill>
              </a:ln>
              <a:solidFill>
                <a:srgbClr val="FFE7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3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7" grpId="0" animBg="1"/>
      <p:bldP spid="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CBF6CF7B-6167-4381-8131-D623EBEFA3AD}"/>
              </a:ext>
            </a:extLst>
          </p:cNvPr>
          <p:cNvSpPr/>
          <p:nvPr/>
        </p:nvSpPr>
        <p:spPr>
          <a:xfrm>
            <a:off x="746760" y="538049"/>
            <a:ext cx="10698480" cy="571656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제목 89">
            <a:extLst>
              <a:ext uri="{FF2B5EF4-FFF2-40B4-BE49-F238E27FC236}">
                <a16:creationId xmlns:a16="http://schemas.microsoft.com/office/drawing/2014/main" id="{3A8CA137-D2D9-41D1-B6ED-90CE01FC0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5900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11500">
                <a:ln w="19050">
                  <a:solidFill>
                    <a:schemeClr val="tx1"/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여러 색으로</a:t>
            </a:r>
            <a:endParaRPr lang="ko-KR" altLang="en-US" sz="11500" dirty="0">
              <a:ln w="19050">
                <a:solidFill>
                  <a:schemeClr val="tx1"/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3713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107E6132-E026-4299-829E-21D922B8F4BD}"/>
              </a:ext>
            </a:extLst>
          </p:cNvPr>
          <p:cNvSpPr/>
          <p:nvPr/>
        </p:nvSpPr>
        <p:spPr>
          <a:xfrm>
            <a:off x="746760" y="538049"/>
            <a:ext cx="10698480" cy="571656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93" name="제목 89">
            <a:extLst>
              <a:ext uri="{FF2B5EF4-FFF2-40B4-BE49-F238E27FC236}">
                <a16:creationId xmlns:a16="http://schemas.microsoft.com/office/drawing/2014/main" id="{D57B57D6-A862-46F4-B44B-85F043ACB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11500" dirty="0" err="1">
                <a:ln w="19050">
                  <a:solidFill>
                    <a:schemeClr val="tx1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</a:rPr>
              <a:t>똥글</a:t>
            </a:r>
            <a:r>
              <a:rPr lang="ko-KR" altLang="en-US" sz="115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ko-KR" altLang="en-US" sz="11500" dirty="0">
                <a:ln w="19050">
                  <a:solidFill>
                    <a:schemeClr val="tx1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</a:rPr>
              <a:t>템플릿</a:t>
            </a:r>
          </a:p>
        </p:txBody>
      </p:sp>
      <p:sp>
        <p:nvSpPr>
          <p:cNvPr id="94" name="부제목 90">
            <a:extLst>
              <a:ext uri="{FF2B5EF4-FFF2-40B4-BE49-F238E27FC236}">
                <a16:creationId xmlns:a16="http://schemas.microsoft.com/office/drawing/2014/main" id="{0147E9EE-1567-4571-AC19-A0C11462D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endParaRPr lang="en-US" altLang="ko-KR" sz="40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4000" dirty="0">
                <a:solidFill>
                  <a:schemeClr val="accent2"/>
                </a:solidFill>
              </a:rPr>
              <a:t>- </a:t>
            </a:r>
            <a:r>
              <a:rPr lang="ko-KR" altLang="en-US" sz="4000" dirty="0">
                <a:solidFill>
                  <a:schemeClr val="accent2"/>
                </a:solidFill>
              </a:rPr>
              <a:t>주황색 버전 </a:t>
            </a:r>
            <a:r>
              <a:rPr lang="en-US" altLang="ko-KR" sz="4000" dirty="0">
                <a:solidFill>
                  <a:schemeClr val="accent2"/>
                </a:solidFill>
              </a:rPr>
              <a:t>-</a:t>
            </a:r>
            <a:endParaRPr lang="ko-KR" altLang="en-US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645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8FE4F1A-9693-45C7-B6E5-6AD1412E3EE9}"/>
              </a:ext>
            </a:extLst>
          </p:cNvPr>
          <p:cNvSpPr/>
          <p:nvPr/>
        </p:nvSpPr>
        <p:spPr>
          <a:xfrm>
            <a:off x="571500" y="163634"/>
            <a:ext cx="11049000" cy="129659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91" name="제목 89">
            <a:extLst>
              <a:ext uri="{FF2B5EF4-FFF2-40B4-BE49-F238E27FC236}">
                <a16:creationId xmlns:a16="http://schemas.microsoft.com/office/drawing/2014/main" id="{C31560E4-4BD0-4CB1-9318-F1B1F8C626C6}"/>
              </a:ext>
            </a:extLst>
          </p:cNvPr>
          <p:cNvSpPr txBox="1">
            <a:spLocks/>
          </p:cNvSpPr>
          <p:nvPr/>
        </p:nvSpPr>
        <p:spPr>
          <a:xfrm>
            <a:off x="843020" y="167945"/>
            <a:ext cx="109347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0" i="0" u="none" strike="noStrike" kern="1200" cap="none" spc="0" normalizeH="0" baseline="0" noProof="0" dirty="0">
                <a:ln w="19050">
                  <a:solidFill>
                    <a:prstClr val="black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  <a:latin typeface="강원교육튼튼"/>
                <a:ea typeface="강원교육튼튼"/>
                <a:cs typeface="+mj-cs"/>
              </a:rPr>
              <a:t>제목은 여기에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0ECCAFD6-DC03-49D1-8B73-893ECD5FBC61}"/>
              </a:ext>
            </a:extLst>
          </p:cNvPr>
          <p:cNvSpPr/>
          <p:nvPr/>
        </p:nvSpPr>
        <p:spPr>
          <a:xfrm>
            <a:off x="571500" y="1712323"/>
            <a:ext cx="11056620" cy="4977732"/>
          </a:xfrm>
          <a:prstGeom prst="roundRect">
            <a:avLst>
              <a:gd name="adj" fmla="val 5390"/>
            </a:avLst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내용은 이곳에 써 보아요</a:t>
            </a: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!</a:t>
            </a:r>
          </a:p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땡땡이 템플릿은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글머리표도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땡땡이가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잘 어울려요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07410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59D2B08-F31C-47C3-A5A4-5E689CE92CE4}"/>
              </a:ext>
            </a:extLst>
          </p:cNvPr>
          <p:cNvSpPr/>
          <p:nvPr/>
        </p:nvSpPr>
        <p:spPr>
          <a:xfrm>
            <a:off x="571500" y="163634"/>
            <a:ext cx="11049000" cy="129659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6" name="제목 89">
            <a:extLst>
              <a:ext uri="{FF2B5EF4-FFF2-40B4-BE49-F238E27FC236}">
                <a16:creationId xmlns:a16="http://schemas.microsoft.com/office/drawing/2014/main" id="{4AEA85E6-A674-4334-B6B5-1A0A44D4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020" y="167945"/>
            <a:ext cx="10934700" cy="1325563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6600" dirty="0">
                <a:ln w="19050">
                  <a:solidFill>
                    <a:schemeClr val="tx1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</a:rPr>
              <a:t>제목은 여기에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24A985A-76F5-4985-A573-CA1810C9C5D7}"/>
              </a:ext>
            </a:extLst>
          </p:cNvPr>
          <p:cNvSpPr/>
          <p:nvPr/>
        </p:nvSpPr>
        <p:spPr>
          <a:xfrm>
            <a:off x="571500" y="1712323"/>
            <a:ext cx="11049000" cy="1068199"/>
          </a:xfrm>
          <a:prstGeom prst="roundRect">
            <a:avLst>
              <a:gd name="adj" fmla="val 19384"/>
            </a:avLst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내용을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D11C2E2-1A59-49AF-9761-D948CED42131}"/>
              </a:ext>
            </a:extLst>
          </p:cNvPr>
          <p:cNvSpPr/>
          <p:nvPr/>
        </p:nvSpPr>
        <p:spPr>
          <a:xfrm>
            <a:off x="571500" y="2976624"/>
            <a:ext cx="11049000" cy="1068199"/>
          </a:xfrm>
          <a:prstGeom prst="roundRect">
            <a:avLst>
              <a:gd name="adj" fmla="val 19384"/>
            </a:avLst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나누어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BE6435E-EFDC-4698-825E-4E3A5D5FEB6B}"/>
              </a:ext>
            </a:extLst>
          </p:cNvPr>
          <p:cNvSpPr/>
          <p:nvPr/>
        </p:nvSpPr>
        <p:spPr>
          <a:xfrm>
            <a:off x="571500" y="5505226"/>
            <a:ext cx="11049000" cy="1068199"/>
          </a:xfrm>
          <a:prstGeom prst="roundRect">
            <a:avLst>
              <a:gd name="adj" fmla="val 19384"/>
            </a:avLst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좋아요</a:t>
            </a: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!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40A195C-2B19-4CF8-ABAE-A8B6847FB206}"/>
              </a:ext>
            </a:extLst>
          </p:cNvPr>
          <p:cNvSpPr/>
          <p:nvPr/>
        </p:nvSpPr>
        <p:spPr>
          <a:xfrm>
            <a:off x="571500" y="4240925"/>
            <a:ext cx="11049000" cy="1068199"/>
          </a:xfrm>
          <a:prstGeom prst="roundRect">
            <a:avLst>
              <a:gd name="adj" fmla="val 19384"/>
            </a:avLst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써도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3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1828C122-9180-4B2B-A8EC-BF1C1C2D9C07}"/>
              </a:ext>
            </a:extLst>
          </p:cNvPr>
          <p:cNvSpPr/>
          <p:nvPr/>
        </p:nvSpPr>
        <p:spPr>
          <a:xfrm>
            <a:off x="571500" y="163634"/>
            <a:ext cx="11049000" cy="129659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ko-KR" altLang="en-US" sz="48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95" name="제목 89">
            <a:extLst>
              <a:ext uri="{FF2B5EF4-FFF2-40B4-BE49-F238E27FC236}">
                <a16:creationId xmlns:a16="http://schemas.microsoft.com/office/drawing/2014/main" id="{C18F7870-7A2B-4474-9680-15EFAE84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020" y="167945"/>
            <a:ext cx="10934700" cy="1325563"/>
          </a:xfrm>
        </p:spPr>
        <p:txBody>
          <a:bodyPr>
            <a:normAutofit/>
          </a:bodyPr>
          <a:lstStyle/>
          <a:p>
            <a:r>
              <a:rPr lang="ko-KR" altLang="en-US" sz="6600" dirty="0">
                <a:ln w="19050">
                  <a:solidFill>
                    <a:schemeClr val="tx1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</a:rPr>
              <a:t>제목은 여기에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126005C1-95DB-4018-AAA0-3490EEA388BA}"/>
              </a:ext>
            </a:extLst>
          </p:cNvPr>
          <p:cNvSpPr/>
          <p:nvPr/>
        </p:nvSpPr>
        <p:spPr>
          <a:xfrm>
            <a:off x="571500" y="1712323"/>
            <a:ext cx="5411338" cy="4977732"/>
          </a:xfrm>
          <a:prstGeom prst="roundRect">
            <a:avLst>
              <a:gd name="adj" fmla="val 5390"/>
            </a:avLst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반으로 쪼개어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이렇게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79FEB6E-4796-4B5F-87C7-5421F188AEC2}"/>
              </a:ext>
            </a:extLst>
          </p:cNvPr>
          <p:cNvSpPr/>
          <p:nvPr/>
        </p:nvSpPr>
        <p:spPr>
          <a:xfrm>
            <a:off x="6212841" y="1712323"/>
            <a:ext cx="5411338" cy="4977732"/>
          </a:xfrm>
          <a:prstGeom prst="roundRect">
            <a:avLst>
              <a:gd name="adj" fmla="val 5390"/>
            </a:avLst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나누어 써도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괜찮아요</a:t>
            </a:r>
          </a:p>
        </p:txBody>
      </p:sp>
    </p:spTree>
    <p:extLst>
      <p:ext uri="{BB962C8B-B14F-4D97-AF65-F5344CB8AC3E}">
        <p14:creationId xmlns:p14="http://schemas.microsoft.com/office/powerpoint/2010/main" val="299765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D3023716-A7FC-4691-B0AC-AEBCC013AFEB}"/>
              </a:ext>
            </a:extLst>
          </p:cNvPr>
          <p:cNvSpPr/>
          <p:nvPr/>
        </p:nvSpPr>
        <p:spPr>
          <a:xfrm>
            <a:off x="844420" y="1019551"/>
            <a:ext cx="11049000" cy="49915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E0BF210-2DE1-435D-8CF1-158B9494A8EF}"/>
              </a:ext>
            </a:extLst>
          </p:cNvPr>
          <p:cNvSpPr/>
          <p:nvPr/>
        </p:nvSpPr>
        <p:spPr>
          <a:xfrm>
            <a:off x="600580" y="781528"/>
            <a:ext cx="11049000" cy="499158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튼튼"/>
              <a:ea typeface="강원교육새음 Medium"/>
              <a:cs typeface="+mn-cs"/>
            </a:endParaRPr>
          </a:p>
        </p:txBody>
      </p:sp>
      <p:sp>
        <p:nvSpPr>
          <p:cNvPr id="96" name="제목 96">
            <a:extLst>
              <a:ext uri="{FF2B5EF4-FFF2-40B4-BE49-F238E27FC236}">
                <a16:creationId xmlns:a16="http://schemas.microsoft.com/office/drawing/2014/main" id="{A302AD2B-87A0-4560-B10A-EE4D4CC75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597891">
            <a:off x="890067" y="2210916"/>
            <a:ext cx="10515600" cy="2341014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ko-KR" altLang="en-US" sz="8000" dirty="0">
                <a:ln w="19050">
                  <a:solidFill>
                    <a:schemeClr val="tx1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</a:rPr>
              <a:t>쓸 내용이 많다면</a:t>
            </a:r>
            <a:br>
              <a:rPr lang="en-US" altLang="ko-KR" sz="8000" dirty="0">
                <a:ln w="19050">
                  <a:solidFill>
                    <a:schemeClr val="tx1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</a:rPr>
            </a:br>
            <a:r>
              <a:rPr lang="ko-KR" altLang="en-US" sz="8000" dirty="0">
                <a:ln w="19050">
                  <a:solidFill>
                    <a:schemeClr val="tx1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</a:rPr>
              <a:t>이렇게</a:t>
            </a:r>
            <a:r>
              <a:rPr lang="en-US" altLang="ko-KR" sz="8000" dirty="0">
                <a:ln w="19050">
                  <a:solidFill>
                    <a:schemeClr val="tx1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</a:rPr>
              <a:t>!</a:t>
            </a:r>
            <a:endParaRPr lang="ko-KR" altLang="en-US" sz="8000" dirty="0">
              <a:ln w="19050">
                <a:solidFill>
                  <a:schemeClr val="tx1"/>
                </a:solidFill>
              </a:ln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7250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B60A3141-EF16-436A-A2F4-A8B6EBABB147}"/>
              </a:ext>
            </a:extLst>
          </p:cNvPr>
          <p:cNvSpPr/>
          <p:nvPr/>
        </p:nvSpPr>
        <p:spPr>
          <a:xfrm>
            <a:off x="0" y="0"/>
            <a:ext cx="12192000" cy="693264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3328BD1-DCC6-4AF0-976B-3C4D5D2EB2BD}"/>
              </a:ext>
            </a:extLst>
          </p:cNvPr>
          <p:cNvSpPr/>
          <p:nvPr/>
        </p:nvSpPr>
        <p:spPr>
          <a:xfrm rot="20736470">
            <a:off x="815339" y="1963125"/>
            <a:ext cx="11049000" cy="26521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10B3F0B-23FC-4E90-9EE0-D4A703549E59}"/>
              </a:ext>
            </a:extLst>
          </p:cNvPr>
          <p:cNvSpPr/>
          <p:nvPr/>
        </p:nvSpPr>
        <p:spPr>
          <a:xfrm rot="20736470">
            <a:off x="571499" y="1801302"/>
            <a:ext cx="11049000" cy="26521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튼튼"/>
              <a:ea typeface="강원교육새음 Medium"/>
              <a:cs typeface="+mn-cs"/>
            </a:endParaRPr>
          </a:p>
        </p:txBody>
      </p:sp>
      <p:sp>
        <p:nvSpPr>
          <p:cNvPr id="98" name="제목 96">
            <a:extLst>
              <a:ext uri="{FF2B5EF4-FFF2-40B4-BE49-F238E27FC236}">
                <a16:creationId xmlns:a16="http://schemas.microsoft.com/office/drawing/2014/main" id="{92B186A1-23F8-4094-A0C7-A20EEE45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734361">
            <a:off x="860986" y="1984773"/>
            <a:ext cx="10515600" cy="2341014"/>
          </a:xfrm>
        </p:spPr>
        <p:txBody>
          <a:bodyPr>
            <a:normAutofit/>
          </a:bodyPr>
          <a:lstStyle/>
          <a:p>
            <a:pPr algn="ctr"/>
            <a:r>
              <a:rPr lang="ko-KR" altLang="en-US" sz="8000" dirty="0">
                <a:ln w="19050"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강조</a:t>
            </a:r>
            <a:r>
              <a:rPr lang="ko-KR" altLang="en-US" sz="8000" dirty="0">
                <a:ln w="19050">
                  <a:solidFill>
                    <a:schemeClr val="tx1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</a:rPr>
              <a:t>하고 싶은 내용을</a:t>
            </a:r>
            <a:br>
              <a:rPr lang="en-US" altLang="ko-KR" sz="8000" dirty="0">
                <a:ln w="19050">
                  <a:solidFill>
                    <a:schemeClr val="tx1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</a:rPr>
            </a:br>
            <a:r>
              <a:rPr lang="ko-KR" altLang="en-US" sz="8000" dirty="0">
                <a:ln w="19050">
                  <a:solidFill>
                    <a:schemeClr val="tx1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</a:rPr>
              <a:t>이렇게도 넣어 보아요</a:t>
            </a:r>
            <a:r>
              <a:rPr lang="en-US" altLang="ko-KR" sz="8000" dirty="0">
                <a:ln w="19050">
                  <a:solidFill>
                    <a:schemeClr val="tx1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</a:rPr>
              <a:t>!</a:t>
            </a:r>
            <a:endParaRPr lang="ko-KR" altLang="en-US" sz="8000" dirty="0">
              <a:ln w="19050">
                <a:solidFill>
                  <a:schemeClr val="tx1"/>
                </a:solidFill>
              </a:ln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22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7" grpId="0" animBg="1"/>
      <p:bldP spid="9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107E6132-E026-4299-829E-21D922B8F4BD}"/>
              </a:ext>
            </a:extLst>
          </p:cNvPr>
          <p:cNvSpPr/>
          <p:nvPr/>
        </p:nvSpPr>
        <p:spPr>
          <a:xfrm>
            <a:off x="746760" y="538049"/>
            <a:ext cx="10698480" cy="571656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E2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93" name="제목 89">
            <a:extLst>
              <a:ext uri="{FF2B5EF4-FFF2-40B4-BE49-F238E27FC236}">
                <a16:creationId xmlns:a16="http://schemas.microsoft.com/office/drawing/2014/main" id="{D57B57D6-A862-46F4-B44B-85F043ACB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11500" dirty="0" err="1">
                <a:ln w="19050">
                  <a:solidFill>
                    <a:schemeClr val="tx1"/>
                  </a:solidFill>
                </a:ln>
                <a:solidFill>
                  <a:srgbClr val="F3E7FF"/>
                </a:solidFill>
              </a:rPr>
              <a:t>똥글</a:t>
            </a:r>
            <a:r>
              <a:rPr lang="ko-KR" altLang="en-US" sz="11500" dirty="0">
                <a:solidFill>
                  <a:srgbClr val="F3E7FF"/>
                </a:solidFill>
              </a:rPr>
              <a:t> </a:t>
            </a:r>
            <a:r>
              <a:rPr lang="ko-KR" altLang="en-US" sz="11500" dirty="0">
                <a:ln w="19050">
                  <a:solidFill>
                    <a:schemeClr val="tx1"/>
                  </a:solidFill>
                </a:ln>
                <a:solidFill>
                  <a:srgbClr val="F3E7FF"/>
                </a:solidFill>
              </a:rPr>
              <a:t>템플릿</a:t>
            </a:r>
          </a:p>
        </p:txBody>
      </p:sp>
      <p:sp>
        <p:nvSpPr>
          <p:cNvPr id="94" name="부제목 90">
            <a:extLst>
              <a:ext uri="{FF2B5EF4-FFF2-40B4-BE49-F238E27FC236}">
                <a16:creationId xmlns:a16="http://schemas.microsoft.com/office/drawing/2014/main" id="{0147E9EE-1567-4571-AC19-A0C11462D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endParaRPr lang="en-US" altLang="ko-KR" sz="4000" dirty="0">
              <a:solidFill>
                <a:srgbClr val="7030A0"/>
              </a:solidFill>
            </a:endParaRPr>
          </a:p>
          <a:p>
            <a:r>
              <a:rPr lang="en-US" altLang="ko-KR" sz="4000" dirty="0">
                <a:solidFill>
                  <a:srgbClr val="7030A0"/>
                </a:solidFill>
              </a:rPr>
              <a:t>- </a:t>
            </a:r>
            <a:r>
              <a:rPr lang="ko-KR" altLang="en-US" sz="4000" dirty="0">
                <a:solidFill>
                  <a:srgbClr val="7030A0"/>
                </a:solidFill>
              </a:rPr>
              <a:t>보라색 버전 </a:t>
            </a:r>
            <a:r>
              <a:rPr lang="en-US" altLang="ko-KR" sz="4000" dirty="0">
                <a:solidFill>
                  <a:srgbClr val="7030A0"/>
                </a:solidFill>
              </a:rPr>
              <a:t>-</a:t>
            </a:r>
            <a:endParaRPr lang="ko-KR" altLang="en-US" sz="4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3102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8FE4F1A-9693-45C7-B6E5-6AD1412E3EE9}"/>
              </a:ext>
            </a:extLst>
          </p:cNvPr>
          <p:cNvSpPr/>
          <p:nvPr/>
        </p:nvSpPr>
        <p:spPr>
          <a:xfrm>
            <a:off x="571500" y="163634"/>
            <a:ext cx="11049000" cy="1296597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E2C5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91" name="제목 89">
            <a:extLst>
              <a:ext uri="{FF2B5EF4-FFF2-40B4-BE49-F238E27FC236}">
                <a16:creationId xmlns:a16="http://schemas.microsoft.com/office/drawing/2014/main" id="{C31560E4-4BD0-4CB1-9318-F1B1F8C626C6}"/>
              </a:ext>
            </a:extLst>
          </p:cNvPr>
          <p:cNvSpPr txBox="1">
            <a:spLocks/>
          </p:cNvSpPr>
          <p:nvPr/>
        </p:nvSpPr>
        <p:spPr>
          <a:xfrm>
            <a:off x="843020" y="167945"/>
            <a:ext cx="109347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0" i="0" u="none" strike="noStrike" kern="1200" cap="none" spc="0" normalizeH="0" baseline="0" noProof="0" dirty="0">
                <a:ln w="19050">
                  <a:solidFill>
                    <a:prstClr val="black"/>
                  </a:solidFill>
                </a:ln>
                <a:solidFill>
                  <a:srgbClr val="F3E7FF"/>
                </a:solidFill>
                <a:effectLst/>
                <a:uLnTx/>
                <a:uFillTx/>
                <a:latin typeface="강원교육튼튼"/>
                <a:ea typeface="강원교육튼튼"/>
                <a:cs typeface="+mj-cs"/>
              </a:rPr>
              <a:t>제목은 여기에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0ECCAFD6-DC03-49D1-8B73-893ECD5FBC61}"/>
              </a:ext>
            </a:extLst>
          </p:cNvPr>
          <p:cNvSpPr/>
          <p:nvPr/>
        </p:nvSpPr>
        <p:spPr>
          <a:xfrm>
            <a:off x="571500" y="1712323"/>
            <a:ext cx="11056620" cy="4977732"/>
          </a:xfrm>
          <a:prstGeom prst="roundRect">
            <a:avLst>
              <a:gd name="adj" fmla="val 5390"/>
            </a:avLst>
          </a:prstGeom>
          <a:solidFill>
            <a:schemeClr val="bg1"/>
          </a:solidFill>
          <a:ln w="76200">
            <a:solidFill>
              <a:srgbClr val="E2C5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내용은 이곳에 써 보아요</a:t>
            </a: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!</a:t>
            </a:r>
          </a:p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땡땡이 템플릿은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글머리표도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땡땡이가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잘 어울려요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5016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59D2B08-F31C-47C3-A5A4-5E689CE92CE4}"/>
              </a:ext>
            </a:extLst>
          </p:cNvPr>
          <p:cNvSpPr/>
          <p:nvPr/>
        </p:nvSpPr>
        <p:spPr>
          <a:xfrm>
            <a:off x="571500" y="163634"/>
            <a:ext cx="11049000" cy="1296597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E2C5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6" name="제목 89">
            <a:extLst>
              <a:ext uri="{FF2B5EF4-FFF2-40B4-BE49-F238E27FC236}">
                <a16:creationId xmlns:a16="http://schemas.microsoft.com/office/drawing/2014/main" id="{4AEA85E6-A674-4334-B6B5-1A0A44D4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020" y="167945"/>
            <a:ext cx="10934700" cy="1325563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6600" dirty="0">
                <a:ln w="19050">
                  <a:solidFill>
                    <a:schemeClr val="tx1"/>
                  </a:solidFill>
                </a:ln>
                <a:solidFill>
                  <a:srgbClr val="F3E7FF"/>
                </a:solidFill>
              </a:rPr>
              <a:t>제목은 여기에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24A985A-76F5-4985-A573-CA1810C9C5D7}"/>
              </a:ext>
            </a:extLst>
          </p:cNvPr>
          <p:cNvSpPr/>
          <p:nvPr/>
        </p:nvSpPr>
        <p:spPr>
          <a:xfrm>
            <a:off x="571500" y="1712323"/>
            <a:ext cx="11049000" cy="1068199"/>
          </a:xfrm>
          <a:prstGeom prst="roundRect">
            <a:avLst>
              <a:gd name="adj" fmla="val 19384"/>
            </a:avLst>
          </a:prstGeom>
          <a:solidFill>
            <a:schemeClr val="bg1"/>
          </a:solidFill>
          <a:ln w="76200">
            <a:solidFill>
              <a:srgbClr val="E2C5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내용을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D11C2E2-1A59-49AF-9761-D948CED42131}"/>
              </a:ext>
            </a:extLst>
          </p:cNvPr>
          <p:cNvSpPr/>
          <p:nvPr/>
        </p:nvSpPr>
        <p:spPr>
          <a:xfrm>
            <a:off x="571500" y="2976624"/>
            <a:ext cx="11049000" cy="1068199"/>
          </a:xfrm>
          <a:prstGeom prst="roundRect">
            <a:avLst>
              <a:gd name="adj" fmla="val 19384"/>
            </a:avLst>
          </a:prstGeom>
          <a:solidFill>
            <a:schemeClr val="bg1"/>
          </a:solidFill>
          <a:ln w="76200">
            <a:solidFill>
              <a:srgbClr val="E2C5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나누어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BE6435E-EFDC-4698-825E-4E3A5D5FEB6B}"/>
              </a:ext>
            </a:extLst>
          </p:cNvPr>
          <p:cNvSpPr/>
          <p:nvPr/>
        </p:nvSpPr>
        <p:spPr>
          <a:xfrm>
            <a:off x="571500" y="5505226"/>
            <a:ext cx="11049000" cy="1068199"/>
          </a:xfrm>
          <a:prstGeom prst="roundRect">
            <a:avLst>
              <a:gd name="adj" fmla="val 19384"/>
            </a:avLst>
          </a:prstGeom>
          <a:solidFill>
            <a:schemeClr val="bg1"/>
          </a:solidFill>
          <a:ln w="76200">
            <a:solidFill>
              <a:srgbClr val="E2C5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좋아요</a:t>
            </a: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!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40A195C-2B19-4CF8-ABAE-A8B6847FB206}"/>
              </a:ext>
            </a:extLst>
          </p:cNvPr>
          <p:cNvSpPr/>
          <p:nvPr/>
        </p:nvSpPr>
        <p:spPr>
          <a:xfrm>
            <a:off x="571500" y="4240925"/>
            <a:ext cx="11049000" cy="1068199"/>
          </a:xfrm>
          <a:prstGeom prst="roundRect">
            <a:avLst>
              <a:gd name="adj" fmla="val 19384"/>
            </a:avLst>
          </a:prstGeom>
          <a:solidFill>
            <a:schemeClr val="bg1"/>
          </a:solidFill>
          <a:ln w="76200">
            <a:solidFill>
              <a:srgbClr val="E2C5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써도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540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1828C122-9180-4B2B-A8EC-BF1C1C2D9C07}"/>
              </a:ext>
            </a:extLst>
          </p:cNvPr>
          <p:cNvSpPr/>
          <p:nvPr/>
        </p:nvSpPr>
        <p:spPr>
          <a:xfrm>
            <a:off x="571500" y="163634"/>
            <a:ext cx="11049000" cy="1296597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E2C5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ko-KR" altLang="en-US" sz="48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95" name="제목 89">
            <a:extLst>
              <a:ext uri="{FF2B5EF4-FFF2-40B4-BE49-F238E27FC236}">
                <a16:creationId xmlns:a16="http://schemas.microsoft.com/office/drawing/2014/main" id="{C18F7870-7A2B-4474-9680-15EFAE84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020" y="167945"/>
            <a:ext cx="10934700" cy="1325563"/>
          </a:xfrm>
        </p:spPr>
        <p:txBody>
          <a:bodyPr>
            <a:normAutofit/>
          </a:bodyPr>
          <a:lstStyle/>
          <a:p>
            <a:r>
              <a:rPr lang="ko-KR" altLang="en-US" sz="6600" dirty="0">
                <a:ln w="19050">
                  <a:solidFill>
                    <a:schemeClr val="tx1"/>
                  </a:solidFill>
                </a:ln>
                <a:solidFill>
                  <a:srgbClr val="F3E7FF"/>
                </a:solidFill>
              </a:rPr>
              <a:t>제목은 여기에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126005C1-95DB-4018-AAA0-3490EEA388BA}"/>
              </a:ext>
            </a:extLst>
          </p:cNvPr>
          <p:cNvSpPr/>
          <p:nvPr/>
        </p:nvSpPr>
        <p:spPr>
          <a:xfrm>
            <a:off x="571500" y="1712323"/>
            <a:ext cx="5411338" cy="4977732"/>
          </a:xfrm>
          <a:prstGeom prst="roundRect">
            <a:avLst>
              <a:gd name="adj" fmla="val 5390"/>
            </a:avLst>
          </a:prstGeom>
          <a:solidFill>
            <a:schemeClr val="bg1"/>
          </a:solidFill>
          <a:ln w="76200">
            <a:solidFill>
              <a:srgbClr val="E2C5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반으로 쪼개어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이렇게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79FEB6E-4796-4B5F-87C7-5421F188AEC2}"/>
              </a:ext>
            </a:extLst>
          </p:cNvPr>
          <p:cNvSpPr/>
          <p:nvPr/>
        </p:nvSpPr>
        <p:spPr>
          <a:xfrm>
            <a:off x="6212841" y="1712323"/>
            <a:ext cx="5411338" cy="4977732"/>
          </a:xfrm>
          <a:prstGeom prst="roundRect">
            <a:avLst>
              <a:gd name="adj" fmla="val 5390"/>
            </a:avLst>
          </a:prstGeom>
          <a:solidFill>
            <a:schemeClr val="bg1"/>
          </a:solidFill>
          <a:ln w="76200">
            <a:solidFill>
              <a:srgbClr val="E2C5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나누어 써도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괜찮아요</a:t>
            </a:r>
          </a:p>
        </p:txBody>
      </p:sp>
    </p:spTree>
    <p:extLst>
      <p:ext uri="{BB962C8B-B14F-4D97-AF65-F5344CB8AC3E}">
        <p14:creationId xmlns:p14="http://schemas.microsoft.com/office/powerpoint/2010/main" val="292929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67D8EA39-AC84-47F5-B406-365C48833272}"/>
              </a:ext>
            </a:extLst>
          </p:cNvPr>
          <p:cNvSpPr/>
          <p:nvPr/>
        </p:nvSpPr>
        <p:spPr>
          <a:xfrm>
            <a:off x="746760" y="538049"/>
            <a:ext cx="10698480" cy="571656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제목 89">
            <a:extLst>
              <a:ext uri="{FF2B5EF4-FFF2-40B4-BE49-F238E27FC236}">
                <a16:creationId xmlns:a16="http://schemas.microsoft.com/office/drawing/2014/main" id="{A2BD75F4-9D5D-4703-AA99-6FB22048D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5900"/>
            <a:ext cx="9144000" cy="2387600"/>
          </a:xfrm>
          <a:noFill/>
        </p:spPr>
        <p:txBody>
          <a:bodyPr>
            <a:normAutofit/>
          </a:bodyPr>
          <a:lstStyle/>
          <a:p>
            <a:r>
              <a:rPr lang="ko-KR" altLang="en-US" sz="11500" dirty="0">
                <a:ln w="19050">
                  <a:solidFill>
                    <a:schemeClr val="tx1"/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준비했어요</a:t>
            </a:r>
          </a:p>
        </p:txBody>
      </p:sp>
    </p:spTree>
    <p:extLst>
      <p:ext uri="{BB962C8B-B14F-4D97-AF65-F5344CB8AC3E}">
        <p14:creationId xmlns:p14="http://schemas.microsoft.com/office/powerpoint/2010/main" val="8840557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D3023716-A7FC-4691-B0AC-AEBCC013AFEB}"/>
              </a:ext>
            </a:extLst>
          </p:cNvPr>
          <p:cNvSpPr/>
          <p:nvPr/>
        </p:nvSpPr>
        <p:spPr>
          <a:xfrm>
            <a:off x="844420" y="1019551"/>
            <a:ext cx="11049000" cy="4991582"/>
          </a:xfrm>
          <a:prstGeom prst="roundRect">
            <a:avLst/>
          </a:prstGeom>
          <a:solidFill>
            <a:srgbClr val="F3E7FF"/>
          </a:solidFill>
          <a:ln w="76200">
            <a:solidFill>
              <a:srgbClr val="E2C5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E0BF210-2DE1-435D-8CF1-158B9494A8EF}"/>
              </a:ext>
            </a:extLst>
          </p:cNvPr>
          <p:cNvSpPr/>
          <p:nvPr/>
        </p:nvSpPr>
        <p:spPr>
          <a:xfrm>
            <a:off x="600580" y="781528"/>
            <a:ext cx="11049000" cy="499158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E2C5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튼튼"/>
              <a:ea typeface="강원교육새음 Medium"/>
              <a:cs typeface="+mn-cs"/>
            </a:endParaRPr>
          </a:p>
        </p:txBody>
      </p:sp>
      <p:sp>
        <p:nvSpPr>
          <p:cNvPr id="96" name="제목 96">
            <a:extLst>
              <a:ext uri="{FF2B5EF4-FFF2-40B4-BE49-F238E27FC236}">
                <a16:creationId xmlns:a16="http://schemas.microsoft.com/office/drawing/2014/main" id="{A302AD2B-87A0-4560-B10A-EE4D4CC75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597891">
            <a:off x="890067" y="2210916"/>
            <a:ext cx="10515600" cy="2341014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ko-KR" altLang="en-US" sz="8000" dirty="0">
                <a:ln w="19050">
                  <a:solidFill>
                    <a:schemeClr val="tx1"/>
                  </a:solidFill>
                </a:ln>
                <a:solidFill>
                  <a:srgbClr val="F3E7FF"/>
                </a:solidFill>
              </a:rPr>
              <a:t>쓸 내용이 많다면</a:t>
            </a:r>
            <a:br>
              <a:rPr lang="en-US" altLang="ko-KR" sz="8000" dirty="0">
                <a:ln w="19050">
                  <a:solidFill>
                    <a:schemeClr val="tx1"/>
                  </a:solidFill>
                </a:ln>
                <a:solidFill>
                  <a:srgbClr val="F3E7FF"/>
                </a:solidFill>
              </a:rPr>
            </a:br>
            <a:r>
              <a:rPr lang="ko-KR" altLang="en-US" sz="8000" dirty="0">
                <a:ln w="19050">
                  <a:solidFill>
                    <a:schemeClr val="tx1"/>
                  </a:solidFill>
                </a:ln>
                <a:solidFill>
                  <a:srgbClr val="F3E7FF"/>
                </a:solidFill>
              </a:rPr>
              <a:t>이렇게</a:t>
            </a:r>
            <a:r>
              <a:rPr lang="en-US" altLang="ko-KR" sz="8000" dirty="0">
                <a:ln w="19050">
                  <a:solidFill>
                    <a:schemeClr val="tx1"/>
                  </a:solidFill>
                </a:ln>
                <a:solidFill>
                  <a:srgbClr val="F3E7FF"/>
                </a:solidFill>
              </a:rPr>
              <a:t>!</a:t>
            </a:r>
            <a:endParaRPr lang="ko-KR" altLang="en-US" sz="8000" dirty="0">
              <a:ln w="19050">
                <a:solidFill>
                  <a:schemeClr val="tx1"/>
                </a:solidFill>
              </a:ln>
              <a:solidFill>
                <a:srgbClr val="F3E7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8047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B60A3141-EF16-436A-A2F4-A8B6EBABB147}"/>
              </a:ext>
            </a:extLst>
          </p:cNvPr>
          <p:cNvSpPr/>
          <p:nvPr/>
        </p:nvSpPr>
        <p:spPr>
          <a:xfrm>
            <a:off x="0" y="0"/>
            <a:ext cx="12192000" cy="693264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3328BD1-DCC6-4AF0-976B-3C4D5D2EB2BD}"/>
              </a:ext>
            </a:extLst>
          </p:cNvPr>
          <p:cNvSpPr/>
          <p:nvPr/>
        </p:nvSpPr>
        <p:spPr>
          <a:xfrm rot="20736470">
            <a:off x="815339" y="1963125"/>
            <a:ext cx="11049000" cy="2652147"/>
          </a:xfrm>
          <a:prstGeom prst="roundRect">
            <a:avLst/>
          </a:prstGeom>
          <a:solidFill>
            <a:srgbClr val="F3E7FF"/>
          </a:solidFill>
          <a:ln w="76200">
            <a:solidFill>
              <a:srgbClr val="E2C5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10B3F0B-23FC-4E90-9EE0-D4A703549E59}"/>
              </a:ext>
            </a:extLst>
          </p:cNvPr>
          <p:cNvSpPr/>
          <p:nvPr/>
        </p:nvSpPr>
        <p:spPr>
          <a:xfrm rot="20736470">
            <a:off x="571499" y="1801302"/>
            <a:ext cx="11049000" cy="2652147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E2C5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튼튼"/>
              <a:ea typeface="강원교육새음 Medium"/>
              <a:cs typeface="+mn-cs"/>
            </a:endParaRPr>
          </a:p>
        </p:txBody>
      </p:sp>
      <p:sp>
        <p:nvSpPr>
          <p:cNvPr id="98" name="제목 96">
            <a:extLst>
              <a:ext uri="{FF2B5EF4-FFF2-40B4-BE49-F238E27FC236}">
                <a16:creationId xmlns:a16="http://schemas.microsoft.com/office/drawing/2014/main" id="{92B186A1-23F8-4094-A0C7-A20EEE45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734361">
            <a:off x="860986" y="1984773"/>
            <a:ext cx="10515600" cy="2341014"/>
          </a:xfrm>
        </p:spPr>
        <p:txBody>
          <a:bodyPr>
            <a:normAutofit/>
          </a:bodyPr>
          <a:lstStyle/>
          <a:p>
            <a:pPr algn="ctr"/>
            <a:r>
              <a:rPr lang="ko-KR" altLang="en-US" sz="8000" dirty="0">
                <a:ln w="19050">
                  <a:solidFill>
                    <a:schemeClr val="tx1"/>
                  </a:solidFill>
                </a:ln>
                <a:solidFill>
                  <a:srgbClr val="9E5ECE"/>
                </a:solidFill>
              </a:rPr>
              <a:t>강조</a:t>
            </a:r>
            <a:r>
              <a:rPr lang="ko-KR" altLang="en-US" sz="8000" dirty="0">
                <a:ln w="19050">
                  <a:solidFill>
                    <a:schemeClr val="tx1"/>
                  </a:solidFill>
                </a:ln>
                <a:solidFill>
                  <a:srgbClr val="F3E7FF"/>
                </a:solidFill>
              </a:rPr>
              <a:t>하고 싶은 내용을</a:t>
            </a:r>
            <a:br>
              <a:rPr lang="en-US" altLang="ko-KR" sz="8000" dirty="0">
                <a:ln w="19050">
                  <a:solidFill>
                    <a:schemeClr val="tx1"/>
                  </a:solidFill>
                </a:ln>
                <a:solidFill>
                  <a:srgbClr val="F3E7FF"/>
                </a:solidFill>
              </a:rPr>
            </a:br>
            <a:r>
              <a:rPr lang="ko-KR" altLang="en-US" sz="8000" dirty="0">
                <a:ln w="19050">
                  <a:solidFill>
                    <a:schemeClr val="tx1"/>
                  </a:solidFill>
                </a:ln>
                <a:solidFill>
                  <a:srgbClr val="F3E7FF"/>
                </a:solidFill>
              </a:rPr>
              <a:t>이렇게도 넣어 보아요</a:t>
            </a:r>
            <a:r>
              <a:rPr lang="en-US" altLang="ko-KR" sz="8000" dirty="0">
                <a:ln w="19050">
                  <a:solidFill>
                    <a:schemeClr val="tx1"/>
                  </a:solidFill>
                </a:ln>
                <a:solidFill>
                  <a:srgbClr val="F3E7FF"/>
                </a:solidFill>
              </a:rPr>
              <a:t>!</a:t>
            </a:r>
            <a:endParaRPr lang="ko-KR" altLang="en-US" sz="8000" dirty="0">
              <a:ln w="19050">
                <a:solidFill>
                  <a:schemeClr val="tx1"/>
                </a:solidFill>
              </a:ln>
              <a:solidFill>
                <a:srgbClr val="F3E7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70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7" grpId="0" animBg="1"/>
      <p:bldP spid="9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107E6132-E026-4299-829E-21D922B8F4BD}"/>
              </a:ext>
            </a:extLst>
          </p:cNvPr>
          <p:cNvSpPr/>
          <p:nvPr/>
        </p:nvSpPr>
        <p:spPr>
          <a:xfrm>
            <a:off x="746760" y="538049"/>
            <a:ext cx="10698480" cy="571656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93" name="제목 89">
            <a:extLst>
              <a:ext uri="{FF2B5EF4-FFF2-40B4-BE49-F238E27FC236}">
                <a16:creationId xmlns:a16="http://schemas.microsoft.com/office/drawing/2014/main" id="{D57B57D6-A862-46F4-B44B-85F043ACB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11500" dirty="0" err="1">
                <a:ln w="19050">
                  <a:solidFill>
                    <a:schemeClr val="tx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똥글</a:t>
            </a:r>
            <a:r>
              <a:rPr lang="ko-KR" altLang="en-US" sz="115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ko-KR" altLang="en-US" sz="11500" dirty="0">
                <a:ln w="19050">
                  <a:solidFill>
                    <a:schemeClr val="tx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템플릿</a:t>
            </a:r>
          </a:p>
        </p:txBody>
      </p:sp>
      <p:sp>
        <p:nvSpPr>
          <p:cNvPr id="94" name="부제목 90">
            <a:extLst>
              <a:ext uri="{FF2B5EF4-FFF2-40B4-BE49-F238E27FC236}">
                <a16:creationId xmlns:a16="http://schemas.microsoft.com/office/drawing/2014/main" id="{0147E9EE-1567-4571-AC19-A0C11462D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endParaRPr lang="en-US" altLang="ko-KR" sz="4000" dirty="0">
              <a:solidFill>
                <a:srgbClr val="7030A0"/>
              </a:solidFill>
            </a:endParaRPr>
          </a:p>
          <a:p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</a:rPr>
              <a:t>파란색 버전 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8971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8FE4F1A-9693-45C7-B6E5-6AD1412E3EE9}"/>
              </a:ext>
            </a:extLst>
          </p:cNvPr>
          <p:cNvSpPr/>
          <p:nvPr/>
        </p:nvSpPr>
        <p:spPr>
          <a:xfrm>
            <a:off x="571500" y="163634"/>
            <a:ext cx="11049000" cy="129659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91" name="제목 89">
            <a:extLst>
              <a:ext uri="{FF2B5EF4-FFF2-40B4-BE49-F238E27FC236}">
                <a16:creationId xmlns:a16="http://schemas.microsoft.com/office/drawing/2014/main" id="{C31560E4-4BD0-4CB1-9318-F1B1F8C626C6}"/>
              </a:ext>
            </a:extLst>
          </p:cNvPr>
          <p:cNvSpPr txBox="1">
            <a:spLocks/>
          </p:cNvSpPr>
          <p:nvPr/>
        </p:nvSpPr>
        <p:spPr>
          <a:xfrm>
            <a:off x="843020" y="167945"/>
            <a:ext cx="109347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0" i="0" u="none" strike="noStrike" kern="1200" cap="none" spc="0" normalizeH="0" baseline="0" noProof="0" dirty="0">
                <a:ln w="19050">
                  <a:solidFill>
                    <a:prstClr val="black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강원교육튼튼"/>
                <a:ea typeface="강원교육튼튼"/>
                <a:cs typeface="+mj-cs"/>
              </a:rPr>
              <a:t>제목은 여기에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0ECCAFD6-DC03-49D1-8B73-893ECD5FBC61}"/>
              </a:ext>
            </a:extLst>
          </p:cNvPr>
          <p:cNvSpPr/>
          <p:nvPr/>
        </p:nvSpPr>
        <p:spPr>
          <a:xfrm>
            <a:off x="571500" y="1712323"/>
            <a:ext cx="11056620" cy="4977732"/>
          </a:xfrm>
          <a:prstGeom prst="roundRect">
            <a:avLst>
              <a:gd name="adj" fmla="val 5390"/>
            </a:avLst>
          </a:prstGeom>
          <a:solidFill>
            <a:schemeClr val="bg1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내용은 이곳에 써 보아요</a:t>
            </a: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!</a:t>
            </a:r>
          </a:p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땡땡이 템플릿은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글머리표도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땡땡이가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잘 어울려요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28081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59D2B08-F31C-47C3-A5A4-5E689CE92CE4}"/>
              </a:ext>
            </a:extLst>
          </p:cNvPr>
          <p:cNvSpPr/>
          <p:nvPr/>
        </p:nvSpPr>
        <p:spPr>
          <a:xfrm>
            <a:off x="571500" y="163634"/>
            <a:ext cx="11049000" cy="129659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6" name="제목 89">
            <a:extLst>
              <a:ext uri="{FF2B5EF4-FFF2-40B4-BE49-F238E27FC236}">
                <a16:creationId xmlns:a16="http://schemas.microsoft.com/office/drawing/2014/main" id="{4AEA85E6-A674-4334-B6B5-1A0A44D4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020" y="167945"/>
            <a:ext cx="10934700" cy="1325563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6600" dirty="0">
                <a:ln w="19050">
                  <a:solidFill>
                    <a:schemeClr val="tx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제목은 여기에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24A985A-76F5-4985-A573-CA1810C9C5D7}"/>
              </a:ext>
            </a:extLst>
          </p:cNvPr>
          <p:cNvSpPr/>
          <p:nvPr/>
        </p:nvSpPr>
        <p:spPr>
          <a:xfrm>
            <a:off x="571500" y="1712323"/>
            <a:ext cx="11049000" cy="1068199"/>
          </a:xfrm>
          <a:prstGeom prst="roundRect">
            <a:avLst>
              <a:gd name="adj" fmla="val 19384"/>
            </a:avLst>
          </a:prstGeom>
          <a:solidFill>
            <a:schemeClr val="bg1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내용을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D11C2E2-1A59-49AF-9761-D948CED42131}"/>
              </a:ext>
            </a:extLst>
          </p:cNvPr>
          <p:cNvSpPr/>
          <p:nvPr/>
        </p:nvSpPr>
        <p:spPr>
          <a:xfrm>
            <a:off x="571500" y="2976624"/>
            <a:ext cx="11049000" cy="1068199"/>
          </a:xfrm>
          <a:prstGeom prst="roundRect">
            <a:avLst>
              <a:gd name="adj" fmla="val 19384"/>
            </a:avLst>
          </a:prstGeom>
          <a:solidFill>
            <a:schemeClr val="bg1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나누어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BE6435E-EFDC-4698-825E-4E3A5D5FEB6B}"/>
              </a:ext>
            </a:extLst>
          </p:cNvPr>
          <p:cNvSpPr/>
          <p:nvPr/>
        </p:nvSpPr>
        <p:spPr>
          <a:xfrm>
            <a:off x="571500" y="5505226"/>
            <a:ext cx="11049000" cy="1068199"/>
          </a:xfrm>
          <a:prstGeom prst="roundRect">
            <a:avLst>
              <a:gd name="adj" fmla="val 19384"/>
            </a:avLst>
          </a:prstGeom>
          <a:solidFill>
            <a:schemeClr val="bg1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좋아요</a:t>
            </a: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!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40A195C-2B19-4CF8-ABAE-A8B6847FB206}"/>
              </a:ext>
            </a:extLst>
          </p:cNvPr>
          <p:cNvSpPr/>
          <p:nvPr/>
        </p:nvSpPr>
        <p:spPr>
          <a:xfrm>
            <a:off x="571500" y="4240925"/>
            <a:ext cx="11049000" cy="1068199"/>
          </a:xfrm>
          <a:prstGeom prst="roundRect">
            <a:avLst>
              <a:gd name="adj" fmla="val 19384"/>
            </a:avLst>
          </a:prstGeom>
          <a:solidFill>
            <a:schemeClr val="bg1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써도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35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1828C122-9180-4B2B-A8EC-BF1C1C2D9C07}"/>
              </a:ext>
            </a:extLst>
          </p:cNvPr>
          <p:cNvSpPr/>
          <p:nvPr/>
        </p:nvSpPr>
        <p:spPr>
          <a:xfrm>
            <a:off x="571500" y="163634"/>
            <a:ext cx="11049000" cy="129659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ko-KR" altLang="en-US" sz="48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95" name="제목 89">
            <a:extLst>
              <a:ext uri="{FF2B5EF4-FFF2-40B4-BE49-F238E27FC236}">
                <a16:creationId xmlns:a16="http://schemas.microsoft.com/office/drawing/2014/main" id="{C18F7870-7A2B-4474-9680-15EFAE84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020" y="167945"/>
            <a:ext cx="10934700" cy="1325563"/>
          </a:xfrm>
        </p:spPr>
        <p:txBody>
          <a:bodyPr>
            <a:normAutofit/>
          </a:bodyPr>
          <a:lstStyle/>
          <a:p>
            <a:r>
              <a:rPr lang="ko-KR" altLang="en-US" sz="6600" dirty="0">
                <a:ln w="19050">
                  <a:solidFill>
                    <a:schemeClr val="tx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제목은 여기에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126005C1-95DB-4018-AAA0-3490EEA388BA}"/>
              </a:ext>
            </a:extLst>
          </p:cNvPr>
          <p:cNvSpPr/>
          <p:nvPr/>
        </p:nvSpPr>
        <p:spPr>
          <a:xfrm>
            <a:off x="571500" y="1712323"/>
            <a:ext cx="5411338" cy="4977732"/>
          </a:xfrm>
          <a:prstGeom prst="roundRect">
            <a:avLst>
              <a:gd name="adj" fmla="val 5390"/>
            </a:avLst>
          </a:prstGeom>
          <a:solidFill>
            <a:schemeClr val="bg1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반으로 쪼개어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이렇게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79FEB6E-4796-4B5F-87C7-5421F188AEC2}"/>
              </a:ext>
            </a:extLst>
          </p:cNvPr>
          <p:cNvSpPr/>
          <p:nvPr/>
        </p:nvSpPr>
        <p:spPr>
          <a:xfrm>
            <a:off x="6212841" y="1712323"/>
            <a:ext cx="5411338" cy="4977732"/>
          </a:xfrm>
          <a:prstGeom prst="roundRect">
            <a:avLst>
              <a:gd name="adj" fmla="val 5390"/>
            </a:avLst>
          </a:prstGeom>
          <a:solidFill>
            <a:schemeClr val="bg1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나누어 써도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  <a:p>
            <a:pPr marL="685800" marR="0" lvl="0" indent="-685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rPr>
              <a:t>괜찮아요</a:t>
            </a:r>
          </a:p>
        </p:txBody>
      </p:sp>
    </p:spTree>
    <p:extLst>
      <p:ext uri="{BB962C8B-B14F-4D97-AF65-F5344CB8AC3E}">
        <p14:creationId xmlns:p14="http://schemas.microsoft.com/office/powerpoint/2010/main" val="353313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D3023716-A7FC-4691-B0AC-AEBCC013AFEB}"/>
              </a:ext>
            </a:extLst>
          </p:cNvPr>
          <p:cNvSpPr/>
          <p:nvPr/>
        </p:nvSpPr>
        <p:spPr>
          <a:xfrm>
            <a:off x="844420" y="1019551"/>
            <a:ext cx="11049000" cy="49915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E0BF210-2DE1-435D-8CF1-158B9494A8EF}"/>
              </a:ext>
            </a:extLst>
          </p:cNvPr>
          <p:cNvSpPr/>
          <p:nvPr/>
        </p:nvSpPr>
        <p:spPr>
          <a:xfrm>
            <a:off x="600580" y="781528"/>
            <a:ext cx="11049000" cy="499158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튼튼"/>
              <a:ea typeface="강원교육새음 Medium"/>
              <a:cs typeface="+mn-cs"/>
            </a:endParaRPr>
          </a:p>
        </p:txBody>
      </p:sp>
      <p:sp>
        <p:nvSpPr>
          <p:cNvPr id="96" name="제목 96">
            <a:extLst>
              <a:ext uri="{FF2B5EF4-FFF2-40B4-BE49-F238E27FC236}">
                <a16:creationId xmlns:a16="http://schemas.microsoft.com/office/drawing/2014/main" id="{A302AD2B-87A0-4560-B10A-EE4D4CC75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597891">
            <a:off x="890067" y="2210916"/>
            <a:ext cx="10515600" cy="2341014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ko-KR" altLang="en-US" sz="8000" dirty="0">
                <a:ln w="19050">
                  <a:solidFill>
                    <a:schemeClr val="tx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쓸 내용이 많다면</a:t>
            </a:r>
            <a:br>
              <a:rPr lang="en-US" altLang="ko-KR" sz="8000" dirty="0">
                <a:ln w="19050">
                  <a:solidFill>
                    <a:schemeClr val="tx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ko-KR" altLang="en-US" sz="8000" dirty="0">
                <a:ln w="19050">
                  <a:solidFill>
                    <a:schemeClr val="tx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이렇게</a:t>
            </a:r>
            <a:r>
              <a:rPr lang="en-US" altLang="ko-KR" sz="8000" dirty="0">
                <a:ln w="19050">
                  <a:solidFill>
                    <a:schemeClr val="tx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!</a:t>
            </a:r>
            <a:endParaRPr lang="ko-KR" altLang="en-US" sz="8000" dirty="0">
              <a:ln w="19050">
                <a:solidFill>
                  <a:schemeClr val="tx1"/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5950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B60A3141-EF16-436A-A2F4-A8B6EBABB147}"/>
              </a:ext>
            </a:extLst>
          </p:cNvPr>
          <p:cNvSpPr/>
          <p:nvPr/>
        </p:nvSpPr>
        <p:spPr>
          <a:xfrm>
            <a:off x="0" y="0"/>
            <a:ext cx="12192000" cy="693264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3328BD1-DCC6-4AF0-976B-3C4D5D2EB2BD}"/>
              </a:ext>
            </a:extLst>
          </p:cNvPr>
          <p:cNvSpPr/>
          <p:nvPr/>
        </p:nvSpPr>
        <p:spPr>
          <a:xfrm rot="20736470">
            <a:off x="815339" y="1963125"/>
            <a:ext cx="11049000" cy="26521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10B3F0B-23FC-4E90-9EE0-D4A703549E59}"/>
              </a:ext>
            </a:extLst>
          </p:cNvPr>
          <p:cNvSpPr/>
          <p:nvPr/>
        </p:nvSpPr>
        <p:spPr>
          <a:xfrm rot="20736470">
            <a:off x="571499" y="1801302"/>
            <a:ext cx="11049000" cy="26521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튼튼"/>
              <a:ea typeface="강원교육새음 Medium"/>
              <a:cs typeface="+mn-cs"/>
            </a:endParaRPr>
          </a:p>
        </p:txBody>
      </p:sp>
      <p:sp>
        <p:nvSpPr>
          <p:cNvPr id="98" name="제목 96">
            <a:extLst>
              <a:ext uri="{FF2B5EF4-FFF2-40B4-BE49-F238E27FC236}">
                <a16:creationId xmlns:a16="http://schemas.microsoft.com/office/drawing/2014/main" id="{92B186A1-23F8-4094-A0C7-A20EEE45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734361">
            <a:off x="860986" y="1984773"/>
            <a:ext cx="10515600" cy="2341014"/>
          </a:xfrm>
        </p:spPr>
        <p:txBody>
          <a:bodyPr>
            <a:normAutofit/>
          </a:bodyPr>
          <a:lstStyle/>
          <a:p>
            <a:pPr algn="ctr"/>
            <a:r>
              <a:rPr lang="ko-KR" altLang="en-US" sz="8000" dirty="0">
                <a:ln w="19050">
                  <a:solidFill>
                    <a:schemeClr val="tx1"/>
                  </a:solidFill>
                </a:ln>
                <a:solidFill>
                  <a:schemeClr val="accent1"/>
                </a:solidFill>
              </a:rPr>
              <a:t>강조</a:t>
            </a:r>
            <a:r>
              <a:rPr lang="ko-KR" altLang="en-US" sz="8000" dirty="0">
                <a:ln w="19050">
                  <a:solidFill>
                    <a:schemeClr val="tx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하고 싶은 내용을</a:t>
            </a:r>
            <a:br>
              <a:rPr lang="en-US" altLang="ko-KR" sz="8000" dirty="0">
                <a:ln w="19050">
                  <a:solidFill>
                    <a:schemeClr val="tx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ko-KR" altLang="en-US" sz="8000" dirty="0">
                <a:ln w="19050">
                  <a:solidFill>
                    <a:schemeClr val="tx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이렇게도 넣어 보아요</a:t>
            </a:r>
            <a:r>
              <a:rPr lang="en-US" altLang="ko-KR" sz="8000" dirty="0">
                <a:ln w="19050">
                  <a:solidFill>
                    <a:schemeClr val="tx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!</a:t>
            </a:r>
            <a:endParaRPr lang="ko-KR" altLang="en-US" sz="8000" dirty="0">
              <a:ln w="19050">
                <a:solidFill>
                  <a:schemeClr val="tx1"/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1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7" grpId="0" animBg="1"/>
      <p:bldP spid="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2E1B429-157D-4D87-9CB2-F8E0B86CF7BA}"/>
              </a:ext>
            </a:extLst>
          </p:cNvPr>
          <p:cNvSpPr/>
          <p:nvPr/>
        </p:nvSpPr>
        <p:spPr>
          <a:xfrm>
            <a:off x="746760" y="538049"/>
            <a:ext cx="10698480" cy="571656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제목 89">
            <a:extLst>
              <a:ext uri="{FF2B5EF4-FFF2-40B4-BE49-F238E27FC236}">
                <a16:creationId xmlns:a16="http://schemas.microsoft.com/office/drawing/2014/main" id="{806D69E8-5026-45D2-8816-8E26C3F9D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5900"/>
            <a:ext cx="9144000" cy="2387600"/>
          </a:xfrm>
          <a:noFill/>
        </p:spPr>
        <p:txBody>
          <a:bodyPr>
            <a:normAutofit/>
          </a:bodyPr>
          <a:lstStyle/>
          <a:p>
            <a:r>
              <a:rPr lang="ko-KR" altLang="en-US" sz="11500" dirty="0">
                <a:ln w="19050">
                  <a:solidFill>
                    <a:schemeClr val="tx1"/>
                  </a:solidFill>
                </a:ln>
                <a:solidFill>
                  <a:srgbClr val="FFE7E7"/>
                </a:solidFill>
              </a:rPr>
              <a:t>여기에서</a:t>
            </a:r>
          </a:p>
        </p:txBody>
      </p:sp>
    </p:spTree>
    <p:extLst>
      <p:ext uri="{BB962C8B-B14F-4D97-AF65-F5344CB8AC3E}">
        <p14:creationId xmlns:p14="http://schemas.microsoft.com/office/powerpoint/2010/main" val="50642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9BCE9C8-1086-4E70-B36B-62DF0E6AD4B8}"/>
              </a:ext>
            </a:extLst>
          </p:cNvPr>
          <p:cNvSpPr/>
          <p:nvPr/>
        </p:nvSpPr>
        <p:spPr>
          <a:xfrm>
            <a:off x="746760" y="538049"/>
            <a:ext cx="10698480" cy="571656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제목 89">
            <a:extLst>
              <a:ext uri="{FF2B5EF4-FFF2-40B4-BE49-F238E27FC236}">
                <a16:creationId xmlns:a16="http://schemas.microsoft.com/office/drawing/2014/main" id="{12B17EF5-23B4-4EE8-93B0-7FDD0F97C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5900"/>
            <a:ext cx="9144000" cy="2387600"/>
          </a:xfrm>
          <a:noFill/>
        </p:spPr>
        <p:txBody>
          <a:bodyPr>
            <a:normAutofit/>
          </a:bodyPr>
          <a:lstStyle/>
          <a:p>
            <a:r>
              <a:rPr lang="ko-KR" altLang="en-US" sz="11500" dirty="0">
                <a:ln w="19050">
                  <a:solidFill>
                    <a:schemeClr val="tx1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</a:rPr>
              <a:t>원하는 색을</a:t>
            </a:r>
          </a:p>
        </p:txBody>
      </p:sp>
    </p:spTree>
    <p:extLst>
      <p:ext uri="{BB962C8B-B14F-4D97-AF65-F5344CB8AC3E}">
        <p14:creationId xmlns:p14="http://schemas.microsoft.com/office/powerpoint/2010/main" val="3936035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07CE8417-48E2-43F8-A8BE-3CA827447457}"/>
              </a:ext>
            </a:extLst>
          </p:cNvPr>
          <p:cNvSpPr/>
          <p:nvPr/>
        </p:nvSpPr>
        <p:spPr>
          <a:xfrm>
            <a:off x="746760" y="538049"/>
            <a:ext cx="10698480" cy="571656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E2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제목 89">
            <a:extLst>
              <a:ext uri="{FF2B5EF4-FFF2-40B4-BE49-F238E27FC236}">
                <a16:creationId xmlns:a16="http://schemas.microsoft.com/office/drawing/2014/main" id="{A1FE03B8-3E73-4B48-8FE5-8E8ABAA85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5900"/>
            <a:ext cx="9144000" cy="2387600"/>
          </a:xfrm>
          <a:noFill/>
        </p:spPr>
        <p:txBody>
          <a:bodyPr>
            <a:normAutofit/>
          </a:bodyPr>
          <a:lstStyle/>
          <a:p>
            <a:r>
              <a:rPr lang="ko-KR" altLang="en-US" sz="11500" dirty="0">
                <a:ln w="19050">
                  <a:solidFill>
                    <a:schemeClr val="tx1"/>
                  </a:solidFill>
                </a:ln>
                <a:solidFill>
                  <a:srgbClr val="F3E7FF"/>
                </a:solidFill>
              </a:rPr>
              <a:t>쏙쏙 골라</a:t>
            </a:r>
          </a:p>
        </p:txBody>
      </p:sp>
    </p:spTree>
    <p:extLst>
      <p:ext uri="{BB962C8B-B14F-4D97-AF65-F5344CB8AC3E}">
        <p14:creationId xmlns:p14="http://schemas.microsoft.com/office/powerpoint/2010/main" val="2447605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D4492F52-6178-406A-88E2-49F6E668A14E}"/>
              </a:ext>
            </a:extLst>
          </p:cNvPr>
          <p:cNvSpPr/>
          <p:nvPr/>
        </p:nvSpPr>
        <p:spPr>
          <a:xfrm>
            <a:off x="746760" y="538049"/>
            <a:ext cx="10698480" cy="571656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제목 89">
            <a:extLst>
              <a:ext uri="{FF2B5EF4-FFF2-40B4-BE49-F238E27FC236}">
                <a16:creationId xmlns:a16="http://schemas.microsoft.com/office/drawing/2014/main" id="{732E3A06-F69B-455B-A8F0-F8F26B15A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5900"/>
            <a:ext cx="9144000" cy="2387600"/>
          </a:xfrm>
          <a:noFill/>
        </p:spPr>
        <p:txBody>
          <a:bodyPr>
            <a:normAutofit/>
          </a:bodyPr>
          <a:lstStyle/>
          <a:p>
            <a:r>
              <a:rPr lang="ko-KR" altLang="en-US" sz="11500" dirty="0">
                <a:ln w="19050">
                  <a:solidFill>
                    <a:schemeClr val="tx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활용해 보세요</a:t>
            </a:r>
            <a:r>
              <a:rPr lang="en-US" altLang="ko-KR" sz="11500" dirty="0">
                <a:ln w="19050">
                  <a:solidFill>
                    <a:schemeClr val="tx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!</a:t>
            </a:r>
            <a:endParaRPr lang="ko-KR" altLang="en-US" sz="11500" dirty="0">
              <a:ln w="19050">
                <a:solidFill>
                  <a:schemeClr val="tx1"/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9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강원교육튼튼"/>
        <a:ea typeface="강원교육튼튼"/>
        <a:cs typeface=""/>
      </a:majorFont>
      <a:minorFont>
        <a:latin typeface="강원교육새음 Medium"/>
        <a:ea typeface="강원교육새음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454</Words>
  <Application>Microsoft Office PowerPoint</Application>
  <PresentationFormat>와이드스크린</PresentationFormat>
  <Paragraphs>184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2" baseType="lpstr">
      <vt:lpstr>Wingdings</vt:lpstr>
      <vt:lpstr>강원교육새음 Medium</vt:lpstr>
      <vt:lpstr>Arial</vt:lpstr>
      <vt:lpstr>강원교육튼튼</vt:lpstr>
      <vt:lpstr>Office 테마</vt:lpstr>
      <vt:lpstr>똥글 템플릿</vt:lpstr>
      <vt:lpstr>PPT 소개</vt:lpstr>
      <vt:lpstr>똥그리들을</vt:lpstr>
      <vt:lpstr>여러 색으로</vt:lpstr>
      <vt:lpstr>준비했어요</vt:lpstr>
      <vt:lpstr>여기에서</vt:lpstr>
      <vt:lpstr>원하는 색을</vt:lpstr>
      <vt:lpstr>쏙쏙 골라</vt:lpstr>
      <vt:lpstr>활용해 보세요!</vt:lpstr>
      <vt:lpstr>똥글 템플릿</vt:lpstr>
      <vt:lpstr>제목은 여기에</vt:lpstr>
      <vt:lpstr>제목은 여기에</vt:lpstr>
      <vt:lpstr>제목은 여기에</vt:lpstr>
      <vt:lpstr>쓸 내용이 많다면 이렇게!</vt:lpstr>
      <vt:lpstr>강조하고 싶은 내용을 이렇게도 넣어 보아요!</vt:lpstr>
      <vt:lpstr>똥글 템플릿</vt:lpstr>
      <vt:lpstr>PowerPoint 프레젠테이션</vt:lpstr>
      <vt:lpstr>제목은 여기에</vt:lpstr>
      <vt:lpstr>제목은 여기에</vt:lpstr>
      <vt:lpstr>쓸 내용이 많다면 이렇게!</vt:lpstr>
      <vt:lpstr>강조하고 싶은 내용을 이렇게도 넣어 보아요!</vt:lpstr>
      <vt:lpstr>똥글 템플릿</vt:lpstr>
      <vt:lpstr>PowerPoint 프레젠테이션</vt:lpstr>
      <vt:lpstr>제목은 여기에</vt:lpstr>
      <vt:lpstr>제목은 여기에</vt:lpstr>
      <vt:lpstr>쓸 내용이 많다면 이렇게!</vt:lpstr>
      <vt:lpstr>강조하고 싶은 내용을 이렇게도 넣어 보아요!</vt:lpstr>
      <vt:lpstr>똥글 템플릿</vt:lpstr>
      <vt:lpstr>PowerPoint 프레젠테이션</vt:lpstr>
      <vt:lpstr>제목은 여기에</vt:lpstr>
      <vt:lpstr>제목은 여기에</vt:lpstr>
      <vt:lpstr>쓸 내용이 많다면 이렇게!</vt:lpstr>
      <vt:lpstr>강조하고 싶은 내용을 이렇게도 넣어 보아요!</vt:lpstr>
      <vt:lpstr>똥글 템플릿</vt:lpstr>
      <vt:lpstr>PowerPoint 프레젠테이션</vt:lpstr>
      <vt:lpstr>제목은 여기에</vt:lpstr>
      <vt:lpstr>제목은 여기에</vt:lpstr>
      <vt:lpstr>쓸 내용이 많다면 이렇게!</vt:lpstr>
      <vt:lpstr>강조하고 싶은 내용을 이렇게도 넣어 보아요!</vt:lpstr>
      <vt:lpstr>똥글 템플릿</vt:lpstr>
      <vt:lpstr>PowerPoint 프레젠테이션</vt:lpstr>
      <vt:lpstr>제목은 여기에</vt:lpstr>
      <vt:lpstr>제목은 여기에</vt:lpstr>
      <vt:lpstr>쓸 내용이 많다면 이렇게!</vt:lpstr>
      <vt:lpstr>강조하고 싶은 내용을 이렇게도 넣어 보아요!</vt:lpstr>
      <vt:lpstr>똥글 템플릿</vt:lpstr>
      <vt:lpstr>PowerPoint 프레젠테이션</vt:lpstr>
      <vt:lpstr>제목은 여기에</vt:lpstr>
      <vt:lpstr>제목은 여기에</vt:lpstr>
      <vt:lpstr>쓸 내용이 많다면 이렇게!</vt:lpstr>
      <vt:lpstr>강조하고 싶은 내용을 이렇게도 넣어 보아요!</vt:lpstr>
      <vt:lpstr>똥글 템플릿</vt:lpstr>
      <vt:lpstr>PowerPoint 프레젠테이션</vt:lpstr>
      <vt:lpstr>제목은 여기에</vt:lpstr>
      <vt:lpstr>제목은 여기에</vt:lpstr>
      <vt:lpstr>쓸 내용이 많다면 이렇게!</vt:lpstr>
      <vt:lpstr>강조하고 싶은 내용을 이렇게도 넣어 보아요!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땡땡이 템플릿</dc:title>
  <dc:creator>HYEONJI KIM</dc:creator>
  <cp:lastModifiedBy>HYEONJI KIM</cp:lastModifiedBy>
  <cp:revision>23</cp:revision>
  <dcterms:created xsi:type="dcterms:W3CDTF">2021-06-24T09:50:44Z</dcterms:created>
  <dcterms:modified xsi:type="dcterms:W3CDTF">2021-06-29T14:01:34Z</dcterms:modified>
</cp:coreProperties>
</file>