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  <Override PartName="/ppt/embeddings/Microsoft_Excel_Worksheet.xlsx" ContentType="application/vnd.openxmlformats-officedocument.spreadsheetml.shee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1" r:id="rId6"/>
    <p:sldId id="260" r:id="rId7"/>
    <p:sldId id="265" r:id="rId8"/>
    <p:sldId id="282" r:id="rId9"/>
    <p:sldId id="262" r:id="rId10"/>
    <p:sldId id="261" r:id="rId11"/>
    <p:sldId id="264" r:id="rId12"/>
    <p:sldId id="283" r:id="rId13"/>
    <p:sldId id="268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1419880" y="1149773"/>
            <a:ext cx="790472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solidFill>
                  <a:schemeClr val="accent2">
                    <a:lumMod val="75000"/>
                  </a:schemeClr>
                </a:solidFill>
              </a:rPr>
              <a:t>독서실</a:t>
            </a:r>
            <a:r>
              <a:rPr lang="ko-KR" altLang="en-US" sz="115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500" b="1" dirty="0" smtClean="0">
                <a:solidFill>
                  <a:schemeClr val="bg1"/>
                </a:solidFill>
              </a:rPr>
              <a:t>관리</a:t>
            </a:r>
            <a:endParaRPr lang="en-US" altLang="ko-KR" sz="11500" b="1" dirty="0" smtClean="0">
              <a:solidFill>
                <a:schemeClr val="bg1"/>
              </a:solidFill>
            </a:endParaRPr>
          </a:p>
          <a:p>
            <a:r>
              <a:rPr lang="ko-KR" altLang="en-US" sz="11500" b="1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230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1771225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090505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259222"/>
            <a:ext cx="2593138" cy="523220"/>
            <a:chOff x="856623" y="2936557"/>
            <a:chExt cx="2593138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951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소개 및 목적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210093"/>
            <a:ext cx="3830656" cy="523220"/>
            <a:chOff x="856623" y="2936557"/>
            <a:chExt cx="3830656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3188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/>
                <a:t>Window From </a:t>
              </a:r>
              <a:r>
                <a:rPr lang="ko-KR" altLang="en-US" sz="2800" spc="-300" dirty="0" smtClean="0"/>
                <a:t>및 기본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160964"/>
            <a:ext cx="3101291" cy="523220"/>
            <a:chOff x="856623" y="2936557"/>
            <a:chExt cx="310129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459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/>
                <a:t>DB</a:t>
              </a:r>
              <a:r>
                <a:rPr lang="ko-KR" altLang="en-US" sz="2800" spc="-300" dirty="0" smtClean="0"/>
                <a:t>연동 및 관리 </a:t>
              </a:r>
              <a:endParaRPr lang="ko-KR" altLang="en-US" sz="2800" spc="-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5126168"/>
            <a:ext cx="2190785" cy="523220"/>
            <a:chOff x="856623" y="2936557"/>
            <a:chExt cx="219078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기타 내용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4393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258B0F2-10DF-4ABC-BF2D-D4D9F564BE70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C84CD03-56FB-4F03-BD23-EECFA36C141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440149" y="2607733"/>
            <a:ext cx="5837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chemeClr val="bg2">
                    <a:lumMod val="10000"/>
                  </a:schemeClr>
                </a:solidFill>
              </a:rPr>
              <a:t>소개 및 목적</a:t>
            </a:r>
            <a:endParaRPr lang="ko-KR" altLang="en-US" sz="60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프로그램 소개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6324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프로그램 만든 목적 및 사용 정보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지정석 독서실 관리를 위한 프로그램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828842" y="3707510"/>
            <a:ext cx="74430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회원가입으로 중복가입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방지 및 실시간 독서실 등록 현황 확인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731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C#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언어를 이용한 </a:t>
            </a:r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Window Form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제작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기본 프로그램 구조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887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</a:rPr>
              <a:t>와 연동하여 </a:t>
            </a:r>
            <a:r>
              <a:rPr lang="en-US" altLang="ko-KR" sz="1300" dirty="0" smtClean="0">
                <a:solidFill>
                  <a:schemeClr val="bg1"/>
                </a:solidFill>
              </a:rPr>
              <a:t>MVC</a:t>
            </a:r>
            <a:r>
              <a:rPr lang="ko-KR" altLang="en-US" sz="1300" dirty="0" smtClean="0">
                <a:solidFill>
                  <a:schemeClr val="bg1"/>
                </a:solidFill>
              </a:rPr>
              <a:t>패턴일 참고하여 구조를 설정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725689" y="3151052"/>
            <a:ext cx="952169" cy="153323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406256" y="3151052"/>
            <a:ext cx="1047931" cy="14749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>
            <a:stCxn id="18" idx="3"/>
          </p:cNvCxnSpPr>
          <p:nvPr/>
        </p:nvCxnSpPr>
        <p:spPr>
          <a:xfrm>
            <a:off x="5328759" y="5557500"/>
            <a:ext cx="16369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454187" y="2047280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View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3550708" y="529589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Controller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194168" y="5272647"/>
            <a:ext cx="1321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Model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296561"/>
            <a:chOff x="281014" y="4235821"/>
            <a:chExt cx="2858426" cy="12965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VS</a:t>
              </a:r>
              <a:r>
                <a:rPr lang="ko-KR" altLang="en-US" sz="1400" dirty="0" smtClean="0"/>
                <a:t>이용하여 각 클래스에 기능을 넣어 자로 입력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수정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기록 확인 등 가능하다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563143" y="4235821"/>
              <a:ext cx="1383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관리자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Input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743793" y="4592224"/>
            <a:ext cx="2858426" cy="1635385"/>
            <a:chOff x="63603" y="4235821"/>
            <a:chExt cx="2858426" cy="16353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63603" y="4701655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각 좌석마다 번호가 부여되어 </a:t>
              </a:r>
              <a:r>
                <a:rPr lang="ko-KR" altLang="en-US" sz="1400" dirty="0" err="1" smtClean="0"/>
                <a:t>각특징</a:t>
              </a:r>
              <a:r>
                <a:rPr lang="ko-KR" altLang="en-US" sz="1400" dirty="0" err="1" smtClean="0"/>
                <a:t>에</a:t>
              </a:r>
              <a:r>
                <a:rPr lang="ko-KR" altLang="en-US" sz="1400" dirty="0" smtClean="0"/>
                <a:t> 맞은 결과값과 연결되고 이에 따른 데이터 저장을 통해 정보가 저장되고 특정기능에서 조건에 맞은 정보를 확인할 수 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68616" y="4235821"/>
              <a:ext cx="2372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와 연동 및 기능 구동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304936" y="1429777"/>
            <a:ext cx="2858426" cy="1866388"/>
            <a:chOff x="-43849" y="4235821"/>
            <a:chExt cx="2858426" cy="18663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윈도우 폼을 이용하여 가지고 있는 틀 안에서 독서실 좌석 이용 현황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매출 기록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만료 대기자 수 등 현황 을 바로 볼 수 있다</a:t>
              </a:r>
              <a:r>
                <a:rPr lang="en-US" altLang="ko-KR" sz="1400" dirty="0" smtClean="0"/>
                <a:t>.</a:t>
              </a:r>
            </a:p>
            <a:p>
              <a:pPr algn="just"/>
              <a:r>
                <a:rPr lang="ko-KR" altLang="en-US" sz="1400" dirty="0" smtClean="0"/>
                <a:t>회원 등록으로 지금까지 이용했던 총 고객의 수도 확인 가능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435288" y="4235821"/>
              <a:ext cx="163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Window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Form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3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구체적인 프로그래밍 구조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>
            <a:endCxn id="20" idx="2"/>
          </p:cNvCxnSpPr>
          <p:nvPr/>
        </p:nvCxnSpPr>
        <p:spPr>
          <a:xfrm flipV="1">
            <a:off x="5507704" y="2393820"/>
            <a:ext cx="4278877" cy="31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1998496" y="2439903"/>
            <a:ext cx="102279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9786581" y="151443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172210" y="151443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3394527" y="2107892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440233" y="1900555"/>
            <a:ext cx="12105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DB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</a:rPr>
              <a:t>MsSQL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-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9925216" y="1948285"/>
            <a:ext cx="1481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Window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Form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3711235" y="2633332"/>
            <a:ext cx="1186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VS class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DB…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3394527" y="4049379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3394527" y="457481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VS class</a:t>
            </a: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DataManage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63221" y="1747321"/>
            <a:ext cx="2402555" cy="4319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97046" y="132605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클래스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162867" y="3907182"/>
            <a:ext cx="2281075" cy="1220057"/>
            <a:chOff x="-43849" y="4235821"/>
            <a:chExt cx="2858426" cy="122005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err="1" smtClean="0"/>
                <a:t>MsSQL</a:t>
              </a:r>
              <a:r>
                <a:rPr lang="ko-KR" altLang="en-US" sz="1400" dirty="0" smtClean="0"/>
                <a:t>을 사용했다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같은 회사 프로그램이기에 가장 안정성이 높다고 판단함</a:t>
              </a:r>
              <a:r>
                <a:rPr lang="en-US" altLang="ko-KR" sz="1400" dirty="0" smtClean="0"/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462152" y="4235821"/>
              <a:ext cx="1585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MsSQL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연동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5684110" y="2885440"/>
            <a:ext cx="2858426" cy="2512718"/>
            <a:chOff x="-43849" y="4235821"/>
            <a:chExt cx="2858426" cy="25127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DB… </a:t>
              </a:r>
              <a:r>
                <a:rPr lang="ko-KR" altLang="en-US" sz="1400" dirty="0" smtClean="0"/>
                <a:t>은 </a:t>
              </a:r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의 </a:t>
              </a:r>
              <a:r>
                <a:rPr lang="ko-KR" altLang="en-US" sz="1400" dirty="0" smtClean="0"/>
                <a:t>테이블을 각각 다른 클래스를 통해 연동하였다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메모리가 정확히 구분되기 위하여 다르게 설정하였다</a:t>
              </a:r>
              <a:r>
                <a:rPr lang="en-US" altLang="ko-KR" sz="1400" dirty="0" smtClean="0"/>
                <a:t>.</a:t>
              </a:r>
            </a:p>
            <a:p>
              <a:pPr algn="just"/>
              <a:endParaRPr lang="en-US" altLang="ko-KR" sz="1400" dirty="0"/>
            </a:p>
            <a:p>
              <a:pPr algn="just"/>
              <a:r>
                <a:rPr lang="ko-KR" altLang="en-US" sz="1400" dirty="0" smtClean="0"/>
                <a:t>이후 연동된 테이블은 모두 </a:t>
              </a:r>
              <a:r>
                <a:rPr lang="en-US" altLang="ko-KR" sz="1400" dirty="0" err="1" smtClean="0"/>
                <a:t>DataMange</a:t>
              </a:r>
              <a:r>
                <a:rPr lang="ko-KR" altLang="en-US" sz="1400" dirty="0" smtClean="0"/>
                <a:t>클래스를 통해 메모리에 저장되고 데이터의 입력 수정 관리에 연동하였다</a:t>
              </a:r>
              <a:r>
                <a:rPr lang="en-US" altLang="ko-KR" sz="1400" dirty="0" smtClean="0"/>
                <a:t>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603215" y="4235821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클래스 설정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9376140" y="3439350"/>
            <a:ext cx="2281075" cy="1435500"/>
            <a:chOff x="-43849" y="4235821"/>
            <a:chExt cx="2858426" cy="14355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특정 클래스로 연동되어 각 기능에 맞는 </a:t>
              </a:r>
              <a:r>
                <a:rPr lang="ko-KR" altLang="en-US" sz="1400" dirty="0" err="1" smtClean="0"/>
                <a:t>로직을</a:t>
              </a:r>
              <a:r>
                <a:rPr lang="ko-KR" altLang="en-US" sz="1400" dirty="0" smtClean="0"/>
                <a:t> 직접적으로 수행하는 </a:t>
              </a:r>
              <a:r>
                <a:rPr lang="en-US" altLang="ko-KR" sz="1400" dirty="0" smtClean="0"/>
                <a:t>Form</a:t>
              </a:r>
              <a:r>
                <a:rPr lang="ko-KR" altLang="en-US" sz="1400" dirty="0" smtClean="0"/>
                <a:t>을 제작함</a:t>
              </a:r>
              <a:endParaRPr lang="en-US" altLang="ko-KR" sz="1400" dirty="0" smtClean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6372" y="4235821"/>
              <a:ext cx="2497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연결되고 기능 적용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프로그램 목적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2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1564</Words>
  <Application>Microsoft Office PowerPoint</Application>
  <PresentationFormat>와이드스크린</PresentationFormat>
  <Paragraphs>273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 Nova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12</cp:revision>
  <dcterms:created xsi:type="dcterms:W3CDTF">2020-10-04T10:36:58Z</dcterms:created>
  <dcterms:modified xsi:type="dcterms:W3CDTF">2022-09-23T00:48:20Z</dcterms:modified>
</cp:coreProperties>
</file>