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CECECE"/>
    <a:srgbClr val="A3B70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1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2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5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3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2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260F-7AA9-453F-959B-F591AAD0895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B50ED0-FE56-42D8-A093-3C615060E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4FC74-A872-42F5-B2CA-C49E92345CBE}"/>
              </a:ext>
            </a:extLst>
          </p:cNvPr>
          <p:cNvSpPr txBox="1"/>
          <p:nvPr/>
        </p:nvSpPr>
        <p:spPr>
          <a:xfrm>
            <a:off x="1999484" y="2743583"/>
            <a:ext cx="2426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900" spc="-150" dirty="0">
                <a:solidFill>
                  <a:srgbClr val="F4F4F4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POWER</a:t>
            </a:r>
          </a:p>
          <a:p>
            <a:pPr algn="ctr">
              <a:lnSpc>
                <a:spcPct val="90000"/>
              </a:lnSpc>
            </a:pPr>
            <a:r>
              <a:rPr lang="en-US" altLang="ko-KR" sz="4900" spc="-150" dirty="0">
                <a:solidFill>
                  <a:srgbClr val="F4F4F4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POINT</a:t>
            </a:r>
            <a:endParaRPr lang="ko-KR" altLang="en-US" sz="4900" spc="-150" dirty="0">
              <a:solidFill>
                <a:srgbClr val="F4F4F4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D2612-D9B8-4447-B6A7-8AC6ABB8B32E}"/>
              </a:ext>
            </a:extLst>
          </p:cNvPr>
          <p:cNvSpPr txBox="1"/>
          <p:nvPr/>
        </p:nvSpPr>
        <p:spPr>
          <a:xfrm>
            <a:off x="2206880" y="4069805"/>
            <a:ext cx="2012154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spc="-150" dirty="0">
                <a:solidFill>
                  <a:srgbClr val="F4F4F4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TEMPLATE</a:t>
            </a:r>
            <a:endParaRPr lang="ko-KR" altLang="en-US" sz="3200" spc="-150" dirty="0">
              <a:solidFill>
                <a:srgbClr val="F4F4F4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D86B1-83E8-4743-92E2-C25969D42352}"/>
              </a:ext>
            </a:extLst>
          </p:cNvPr>
          <p:cNvSpPr txBox="1"/>
          <p:nvPr/>
        </p:nvSpPr>
        <p:spPr>
          <a:xfrm>
            <a:off x="2430853" y="5491411"/>
            <a:ext cx="15642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500" spc="-90" dirty="0">
                <a:solidFill>
                  <a:srgbClr val="F4F4F4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Main title / Sub title</a:t>
            </a:r>
            <a:endParaRPr lang="ko-KR" altLang="en-US" sz="1500" spc="-90" dirty="0">
              <a:solidFill>
                <a:srgbClr val="F4F4F4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31B18-B253-4C9F-8A1D-40EC37D515E9}"/>
              </a:ext>
            </a:extLst>
          </p:cNvPr>
          <p:cNvSpPr txBox="1"/>
          <p:nvPr/>
        </p:nvSpPr>
        <p:spPr>
          <a:xfrm>
            <a:off x="1233537" y="5964458"/>
            <a:ext cx="395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Lorem ipsum dolor sit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amet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consectetur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adipiscing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elit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 </a:t>
            </a:r>
          </a:p>
          <a:p>
            <a:pPr algn="ctr"/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Aenean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sit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amet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nisi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pretium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hendrerit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ante non, </a:t>
            </a:r>
          </a:p>
          <a:p>
            <a:pPr algn="ctr"/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convallis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massa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Praesent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sit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amet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arcu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sapien</a:t>
            </a:r>
            <a:r>
              <a:rPr lang="en-US" altLang="ko-KR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sz="1200" dirty="0">
              <a:solidFill>
                <a:srgbClr val="A3B700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0C57159-E4F7-4576-A5AD-4E15E3874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58390-5F57-4E65-9AEF-A759B7B5D5ED}"/>
              </a:ext>
            </a:extLst>
          </p:cNvPr>
          <p:cNvSpPr txBox="1"/>
          <p:nvPr/>
        </p:nvSpPr>
        <p:spPr>
          <a:xfrm>
            <a:off x="1362571" y="1762508"/>
            <a:ext cx="29744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>
                <a:solidFill>
                  <a:srgbClr val="A3B7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CONTENTS</a:t>
            </a:r>
            <a:endParaRPr lang="ko-KR" altLang="en-US" sz="2800" spc="-150" dirty="0">
              <a:solidFill>
                <a:srgbClr val="A3B7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1A222-0DC0-41D5-940C-31D59ADA76A1}"/>
              </a:ext>
            </a:extLst>
          </p:cNvPr>
          <p:cNvSpPr txBox="1"/>
          <p:nvPr/>
        </p:nvSpPr>
        <p:spPr>
          <a:xfrm>
            <a:off x="1886278" y="2129058"/>
            <a:ext cx="2344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2C2C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  <a:endParaRPr lang="ko-KR" altLang="en-US" sz="1200" dirty="0">
              <a:solidFill>
                <a:srgbClr val="C2C2C2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601F9-18F2-41A9-A57D-196F059666B8}"/>
              </a:ext>
            </a:extLst>
          </p:cNvPr>
          <p:cNvSpPr txBox="1"/>
          <p:nvPr/>
        </p:nvSpPr>
        <p:spPr>
          <a:xfrm>
            <a:off x="1886278" y="2772607"/>
            <a:ext cx="29835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300000"/>
              </a:lnSpc>
              <a:buFont typeface="+mj-lt"/>
              <a:buAutoNum type="romanUcPeriod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</a:p>
          <a:p>
            <a:pPr marL="285750" indent="-285750" algn="ctr">
              <a:lnSpc>
                <a:spcPct val="300000"/>
              </a:lnSpc>
              <a:buFont typeface="+mj-lt"/>
              <a:buAutoNum type="romanUcPeriod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 algn="ctr">
              <a:lnSpc>
                <a:spcPct val="300000"/>
              </a:lnSpc>
              <a:buFont typeface="+mj-lt"/>
              <a:buAutoNum type="romanUcPeriod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 algn="ctr">
              <a:lnSpc>
                <a:spcPct val="300000"/>
              </a:lnSpc>
              <a:buFont typeface="+mj-lt"/>
              <a:buAutoNum type="romanUcPeriod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Subject of the table of contents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 algn="ctr">
              <a:lnSpc>
                <a:spcPct val="300000"/>
              </a:lnSpc>
              <a:buFont typeface="+mj-lt"/>
              <a:buAutoNum type="romanUcPeriod"/>
            </a:pP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5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910134" y="1120305"/>
            <a:ext cx="29744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Main subject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C3337-3158-400A-A026-E3869F50D270}"/>
              </a:ext>
            </a:extLst>
          </p:cNvPr>
          <p:cNvSpPr txBox="1"/>
          <p:nvPr/>
        </p:nvSpPr>
        <p:spPr>
          <a:xfrm>
            <a:off x="3683445" y="1221870"/>
            <a:ext cx="99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2C2C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Sub subject</a:t>
            </a:r>
            <a:endParaRPr lang="ko-KR" altLang="en-US" sz="1200" dirty="0">
              <a:solidFill>
                <a:srgbClr val="C2C2C2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1342483" y="1663901"/>
            <a:ext cx="5318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contents according to the theme</a:t>
            </a:r>
          </a:p>
        </p:txBody>
      </p:sp>
    </p:spTree>
    <p:extLst>
      <p:ext uri="{BB962C8B-B14F-4D97-AF65-F5344CB8AC3E}">
        <p14:creationId xmlns:p14="http://schemas.microsoft.com/office/powerpoint/2010/main" val="351714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53E9B4-2D60-433B-AF1C-D9B7DF091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1FB44-4855-4D21-8A52-F70091145D97}"/>
              </a:ext>
            </a:extLst>
          </p:cNvPr>
          <p:cNvSpPr txBox="1"/>
          <p:nvPr/>
        </p:nvSpPr>
        <p:spPr>
          <a:xfrm>
            <a:off x="1457822" y="3319843"/>
            <a:ext cx="297447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400" dirty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THANKS</a:t>
            </a:r>
            <a:endParaRPr lang="ko-KR" altLang="en-US" sz="340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8F3F1-776F-481B-9313-66BAA613F707}"/>
              </a:ext>
            </a:extLst>
          </p:cNvPr>
          <p:cNvSpPr txBox="1"/>
          <p:nvPr/>
        </p:nvSpPr>
        <p:spPr>
          <a:xfrm>
            <a:off x="761703" y="3741737"/>
            <a:ext cx="43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FOR WATCHING</a:t>
            </a:r>
            <a:endParaRPr lang="ko-KR" altLang="en-US" sz="2000" dirty="0">
              <a:solidFill>
                <a:srgbClr val="A3B700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33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99</Words>
  <Application>Microsoft Office PowerPoint</Application>
  <PresentationFormat>사용자 지정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Noto Sans KR Black</vt:lpstr>
      <vt:lpstr>Noto Sans KR Bold</vt:lpstr>
      <vt:lpstr>Noto Sans KR Light</vt:lpstr>
      <vt:lpstr>Noto Sans KR Thin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임동현</dc:creator>
  <cp:lastModifiedBy>이지은</cp:lastModifiedBy>
  <cp:revision>10</cp:revision>
  <dcterms:created xsi:type="dcterms:W3CDTF">2017-08-31T06:00:05Z</dcterms:created>
  <dcterms:modified xsi:type="dcterms:W3CDTF">2017-08-31T07:27:23Z</dcterms:modified>
</cp:coreProperties>
</file>