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A0E1"/>
    <a:srgbClr val="F7BAC2"/>
    <a:srgbClr val="757374"/>
    <a:srgbClr val="F9F7F8"/>
    <a:srgbClr val="8C6DDD"/>
    <a:srgbClr val="5300CE"/>
    <a:srgbClr val="715205"/>
    <a:srgbClr val="6D590E"/>
    <a:srgbClr val="000000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8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91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05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12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9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5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84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03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62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90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2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69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A260F-7AA9-453F-959B-F591AAD0895B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10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3D47D8-B3D0-46DB-91D2-6F48CA152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14FC74-A872-42F5-B2CA-C49E92345CBE}"/>
              </a:ext>
            </a:extLst>
          </p:cNvPr>
          <p:cNvSpPr txBox="1"/>
          <p:nvPr/>
        </p:nvSpPr>
        <p:spPr>
          <a:xfrm>
            <a:off x="3206679" y="3090790"/>
            <a:ext cx="4256037" cy="77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4900" spc="-150" dirty="0">
                <a:solidFill>
                  <a:srgbClr val="5300CE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POWERPOINT</a:t>
            </a:r>
            <a:endParaRPr lang="ko-KR" altLang="en-US" sz="4900" spc="-150" dirty="0">
              <a:solidFill>
                <a:srgbClr val="5300CE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FD2612-D9B8-4447-B6A7-8AC6ABB8B32E}"/>
              </a:ext>
            </a:extLst>
          </p:cNvPr>
          <p:cNvSpPr txBox="1"/>
          <p:nvPr/>
        </p:nvSpPr>
        <p:spPr>
          <a:xfrm>
            <a:off x="4328620" y="3724662"/>
            <a:ext cx="2012154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3200" spc="-150" dirty="0">
                <a:solidFill>
                  <a:srgbClr val="5300CE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TEMPLATE</a:t>
            </a:r>
            <a:endParaRPr lang="ko-KR" altLang="en-US" sz="3200" spc="-150" dirty="0">
              <a:solidFill>
                <a:srgbClr val="5300CE"/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AD86B1-83E8-4743-92E2-C25969D42352}"/>
              </a:ext>
            </a:extLst>
          </p:cNvPr>
          <p:cNvSpPr txBox="1"/>
          <p:nvPr/>
        </p:nvSpPr>
        <p:spPr>
          <a:xfrm>
            <a:off x="4379134" y="4585585"/>
            <a:ext cx="19335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500" dirty="0">
                <a:solidFill>
                  <a:srgbClr val="5300CE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Main title / Sub title</a:t>
            </a:r>
            <a:endParaRPr lang="ko-KR" altLang="en-US" sz="1500" dirty="0">
              <a:solidFill>
                <a:srgbClr val="5300CE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31B18-B253-4C9F-8A1D-40EC37D515E9}"/>
              </a:ext>
            </a:extLst>
          </p:cNvPr>
          <p:cNvSpPr txBox="1"/>
          <p:nvPr/>
        </p:nvSpPr>
        <p:spPr>
          <a:xfrm>
            <a:off x="3594557" y="4869939"/>
            <a:ext cx="348364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5300CE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Lorem ipsum dolor sit </a:t>
            </a:r>
            <a:r>
              <a:rPr lang="en-US" altLang="ko-KR" sz="1050" dirty="0" err="1">
                <a:solidFill>
                  <a:srgbClr val="5300CE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amet</a:t>
            </a:r>
            <a:r>
              <a:rPr lang="en-US" altLang="ko-KR" sz="1050" dirty="0">
                <a:solidFill>
                  <a:srgbClr val="5300CE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 </a:t>
            </a:r>
            <a:r>
              <a:rPr lang="en-US" altLang="ko-KR" sz="1050" dirty="0" err="1">
                <a:solidFill>
                  <a:srgbClr val="5300CE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consectetur</a:t>
            </a:r>
            <a:r>
              <a:rPr lang="en-US" altLang="ko-KR" sz="1050" dirty="0">
                <a:solidFill>
                  <a:srgbClr val="5300CE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050" dirty="0" err="1">
                <a:solidFill>
                  <a:srgbClr val="5300CE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adipiscing</a:t>
            </a:r>
            <a:r>
              <a:rPr lang="en-US" altLang="ko-KR" sz="1050" dirty="0">
                <a:solidFill>
                  <a:srgbClr val="5300CE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050" dirty="0" err="1">
                <a:solidFill>
                  <a:srgbClr val="5300CE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elit</a:t>
            </a:r>
            <a:r>
              <a:rPr lang="en-US" altLang="ko-KR" sz="1050" dirty="0">
                <a:solidFill>
                  <a:srgbClr val="5300CE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. </a:t>
            </a:r>
          </a:p>
          <a:p>
            <a:pPr algn="ctr"/>
            <a:r>
              <a:rPr lang="en-US" altLang="ko-KR" sz="1050" dirty="0" err="1">
                <a:solidFill>
                  <a:srgbClr val="5300CE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Aenean</a:t>
            </a:r>
            <a:r>
              <a:rPr lang="en-US" altLang="ko-KR" sz="1050" dirty="0">
                <a:solidFill>
                  <a:srgbClr val="5300CE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sit </a:t>
            </a:r>
            <a:r>
              <a:rPr lang="en-US" altLang="ko-KR" sz="1050" dirty="0" err="1">
                <a:solidFill>
                  <a:srgbClr val="5300CE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amet</a:t>
            </a:r>
            <a:r>
              <a:rPr lang="en-US" altLang="ko-KR" sz="1050" dirty="0">
                <a:solidFill>
                  <a:srgbClr val="5300CE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nisi </a:t>
            </a:r>
            <a:r>
              <a:rPr lang="en-US" altLang="ko-KR" sz="1050" dirty="0" err="1">
                <a:solidFill>
                  <a:srgbClr val="5300CE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pretium</a:t>
            </a:r>
            <a:r>
              <a:rPr lang="en-US" altLang="ko-KR" sz="1050" dirty="0">
                <a:solidFill>
                  <a:srgbClr val="5300CE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 </a:t>
            </a:r>
            <a:r>
              <a:rPr lang="en-US" altLang="ko-KR" sz="1050" dirty="0" err="1">
                <a:solidFill>
                  <a:srgbClr val="5300CE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hendrerit</a:t>
            </a:r>
            <a:r>
              <a:rPr lang="en-US" altLang="ko-KR" sz="1050" dirty="0">
                <a:solidFill>
                  <a:srgbClr val="5300CE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ante non, </a:t>
            </a:r>
          </a:p>
          <a:p>
            <a:pPr algn="ctr"/>
            <a:r>
              <a:rPr lang="en-US" altLang="ko-KR" sz="1050" dirty="0">
                <a:solidFill>
                  <a:srgbClr val="5300CE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convallis </a:t>
            </a:r>
            <a:r>
              <a:rPr lang="en-US" altLang="ko-KR" sz="1050" dirty="0" err="1">
                <a:solidFill>
                  <a:srgbClr val="5300CE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massa</a:t>
            </a:r>
            <a:r>
              <a:rPr lang="en-US" altLang="ko-KR" sz="1050" dirty="0">
                <a:solidFill>
                  <a:srgbClr val="5300CE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. </a:t>
            </a:r>
            <a:r>
              <a:rPr lang="en-US" altLang="ko-KR" sz="1050" dirty="0" err="1">
                <a:solidFill>
                  <a:srgbClr val="5300CE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Praesent</a:t>
            </a:r>
            <a:r>
              <a:rPr lang="en-US" altLang="ko-KR" sz="1050" dirty="0">
                <a:solidFill>
                  <a:srgbClr val="5300CE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sit </a:t>
            </a:r>
            <a:r>
              <a:rPr lang="en-US" altLang="ko-KR" sz="1050" dirty="0" err="1">
                <a:solidFill>
                  <a:srgbClr val="5300CE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amet</a:t>
            </a:r>
            <a:r>
              <a:rPr lang="en-US" altLang="ko-KR" sz="1050" dirty="0">
                <a:solidFill>
                  <a:srgbClr val="5300CE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050" dirty="0" err="1">
                <a:solidFill>
                  <a:srgbClr val="5300CE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arcu</a:t>
            </a:r>
            <a:r>
              <a:rPr lang="en-US" altLang="ko-KR" sz="1050" dirty="0">
                <a:solidFill>
                  <a:srgbClr val="5300CE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050" dirty="0" err="1">
                <a:solidFill>
                  <a:srgbClr val="5300CE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sapien</a:t>
            </a:r>
            <a:r>
              <a:rPr lang="en-US" altLang="ko-KR" sz="1050" dirty="0">
                <a:solidFill>
                  <a:srgbClr val="5300CE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.</a:t>
            </a:r>
            <a:endParaRPr lang="ko-KR" altLang="en-US" sz="1050" dirty="0">
              <a:solidFill>
                <a:srgbClr val="5300CE"/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25EB5E-04F0-4348-B300-AC67E2B4DBA4}"/>
              </a:ext>
            </a:extLst>
          </p:cNvPr>
          <p:cNvSpPr txBox="1"/>
          <p:nvPr/>
        </p:nvSpPr>
        <p:spPr>
          <a:xfrm>
            <a:off x="4767863" y="6096207"/>
            <a:ext cx="11560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spc="300" dirty="0">
                <a:solidFill>
                  <a:srgbClr val="F9F7F8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ABOUT US</a:t>
            </a:r>
            <a:endParaRPr lang="ko-KR" altLang="en-US" sz="1000" spc="300" dirty="0">
              <a:solidFill>
                <a:srgbClr val="F9F7F8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63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1CAF9D-CFDC-49E5-A151-DE4B9BD98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B58390-5F57-4E65-9AEF-A759B7B5D5ED}"/>
              </a:ext>
            </a:extLst>
          </p:cNvPr>
          <p:cNvSpPr txBox="1"/>
          <p:nvPr/>
        </p:nvSpPr>
        <p:spPr>
          <a:xfrm>
            <a:off x="3858666" y="1318803"/>
            <a:ext cx="29744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200" spc="-150" dirty="0">
                <a:solidFill>
                  <a:srgbClr val="5300CE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CONTENTS</a:t>
            </a:r>
            <a:endParaRPr lang="ko-KR" altLang="en-US" sz="3200" spc="-150" dirty="0">
              <a:solidFill>
                <a:srgbClr val="5300CE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1A222-0DC0-41D5-940C-31D59ADA76A1}"/>
              </a:ext>
            </a:extLst>
          </p:cNvPr>
          <p:cNvSpPr txBox="1"/>
          <p:nvPr/>
        </p:nvSpPr>
        <p:spPr>
          <a:xfrm>
            <a:off x="4084470" y="1717664"/>
            <a:ext cx="25228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>
                <a:solidFill>
                  <a:srgbClr val="8C6DDD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Subject of the table of contents</a:t>
            </a:r>
            <a:endParaRPr lang="ko-KR" altLang="en-US" sz="1300" dirty="0">
              <a:solidFill>
                <a:srgbClr val="8C6DDD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ED706F-A47B-4317-90FA-6AD13714409C}"/>
              </a:ext>
            </a:extLst>
          </p:cNvPr>
          <p:cNvSpPr txBox="1"/>
          <p:nvPr/>
        </p:nvSpPr>
        <p:spPr>
          <a:xfrm>
            <a:off x="272760" y="3156589"/>
            <a:ext cx="2278188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250000"/>
              </a:lnSpc>
              <a:buFont typeface="+mj-lt"/>
              <a:buAutoNum type="romanUcPeriod"/>
            </a:pPr>
            <a:r>
              <a:rPr lang="en-US" altLang="ko-KR" sz="1000" dirty="0">
                <a:solidFill>
                  <a:srgbClr val="000000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Subject of the table of contents</a:t>
            </a:r>
          </a:p>
          <a:p>
            <a:pPr marL="285750" indent="-285750" algn="r">
              <a:lnSpc>
                <a:spcPct val="250000"/>
              </a:lnSpc>
              <a:buFont typeface="+mj-lt"/>
              <a:buAutoNum type="romanUcPeriod"/>
            </a:pPr>
            <a:r>
              <a:rPr lang="en-US" altLang="ko-KR" sz="1000" dirty="0">
                <a:solidFill>
                  <a:srgbClr val="000000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Subject of the table of contents</a:t>
            </a:r>
          </a:p>
          <a:p>
            <a:pPr marL="285750" indent="-285750" algn="r">
              <a:lnSpc>
                <a:spcPct val="250000"/>
              </a:lnSpc>
              <a:buFont typeface="+mj-lt"/>
              <a:buAutoNum type="romanUcPeriod"/>
            </a:pPr>
            <a:r>
              <a:rPr lang="en-US" altLang="ko-KR" sz="1000" dirty="0">
                <a:solidFill>
                  <a:srgbClr val="000000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Subject of the table of contents</a:t>
            </a:r>
          </a:p>
          <a:p>
            <a:pPr marL="285750" indent="-285750" algn="r">
              <a:lnSpc>
                <a:spcPct val="250000"/>
              </a:lnSpc>
              <a:buFont typeface="+mj-lt"/>
              <a:buAutoNum type="romanUcPeriod"/>
            </a:pPr>
            <a:r>
              <a:rPr lang="en-US" altLang="ko-KR" sz="1000" dirty="0">
                <a:solidFill>
                  <a:srgbClr val="000000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Subject of the table of contents</a:t>
            </a:r>
          </a:p>
          <a:p>
            <a:pPr marL="285750" indent="-285750" algn="r">
              <a:lnSpc>
                <a:spcPct val="250000"/>
              </a:lnSpc>
              <a:buFont typeface="+mj-lt"/>
              <a:buAutoNum type="romanUcPeriod"/>
            </a:pPr>
            <a:endParaRPr lang="en-US" altLang="ko-KR" sz="1000" dirty="0">
              <a:solidFill>
                <a:srgbClr val="000000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19C37-D260-4463-94C5-18453D97FEEE}"/>
              </a:ext>
            </a:extLst>
          </p:cNvPr>
          <p:cNvSpPr txBox="1"/>
          <p:nvPr/>
        </p:nvSpPr>
        <p:spPr>
          <a:xfrm>
            <a:off x="-91827" y="2442754"/>
            <a:ext cx="2974479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pc="-150" dirty="0">
                <a:solidFill>
                  <a:srgbClr val="F9F7F8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01 </a:t>
            </a:r>
            <a:endParaRPr lang="ko-KR" altLang="en-US" spc="-150" dirty="0">
              <a:solidFill>
                <a:srgbClr val="F9F7F8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37F90-C886-4AFD-988B-EBF59C040826}"/>
              </a:ext>
            </a:extLst>
          </p:cNvPr>
          <p:cNvSpPr txBox="1"/>
          <p:nvPr/>
        </p:nvSpPr>
        <p:spPr>
          <a:xfrm>
            <a:off x="2432298" y="2442754"/>
            <a:ext cx="2974479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pc="-150" dirty="0">
                <a:solidFill>
                  <a:srgbClr val="F9F7F8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02 </a:t>
            </a:r>
            <a:endParaRPr lang="ko-KR" altLang="en-US" spc="-150" dirty="0">
              <a:solidFill>
                <a:srgbClr val="F9F7F8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D36C3-5526-44C8-B1A7-BBAF570484C6}"/>
              </a:ext>
            </a:extLst>
          </p:cNvPr>
          <p:cNvSpPr txBox="1"/>
          <p:nvPr/>
        </p:nvSpPr>
        <p:spPr>
          <a:xfrm>
            <a:off x="4961185" y="2442754"/>
            <a:ext cx="2974479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pc="-150" dirty="0">
                <a:solidFill>
                  <a:srgbClr val="F9F7F8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03 </a:t>
            </a:r>
            <a:endParaRPr lang="ko-KR" altLang="en-US" spc="-150" dirty="0">
              <a:solidFill>
                <a:srgbClr val="F9F7F8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7D00F5-1FF8-46B0-8977-4458DF039528}"/>
              </a:ext>
            </a:extLst>
          </p:cNvPr>
          <p:cNvSpPr txBox="1"/>
          <p:nvPr/>
        </p:nvSpPr>
        <p:spPr>
          <a:xfrm>
            <a:off x="7494538" y="2442754"/>
            <a:ext cx="2974479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pc="-150" dirty="0">
                <a:solidFill>
                  <a:srgbClr val="F9F7F8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04 </a:t>
            </a:r>
            <a:endParaRPr lang="ko-KR" altLang="en-US" spc="-150" dirty="0">
              <a:solidFill>
                <a:srgbClr val="F9F7F8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AA839A-2119-492B-A1F0-00E601CC299D}"/>
              </a:ext>
            </a:extLst>
          </p:cNvPr>
          <p:cNvSpPr txBox="1"/>
          <p:nvPr/>
        </p:nvSpPr>
        <p:spPr>
          <a:xfrm>
            <a:off x="2778216" y="3156589"/>
            <a:ext cx="2278188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250000"/>
              </a:lnSpc>
              <a:buFont typeface="+mj-lt"/>
              <a:buAutoNum type="romanUcPeriod"/>
            </a:pPr>
            <a:r>
              <a:rPr lang="en-US" altLang="ko-KR" sz="1000" dirty="0">
                <a:solidFill>
                  <a:srgbClr val="000000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Subject of the table of contents</a:t>
            </a:r>
          </a:p>
          <a:p>
            <a:pPr marL="285750" indent="-285750" algn="r">
              <a:lnSpc>
                <a:spcPct val="250000"/>
              </a:lnSpc>
              <a:buFont typeface="+mj-lt"/>
              <a:buAutoNum type="romanUcPeriod"/>
            </a:pPr>
            <a:r>
              <a:rPr lang="en-US" altLang="ko-KR" sz="1000" dirty="0">
                <a:solidFill>
                  <a:srgbClr val="000000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Subject of the table of contents</a:t>
            </a:r>
          </a:p>
          <a:p>
            <a:pPr marL="285750" indent="-285750" algn="r">
              <a:lnSpc>
                <a:spcPct val="250000"/>
              </a:lnSpc>
              <a:buFont typeface="+mj-lt"/>
              <a:buAutoNum type="romanUcPeriod"/>
            </a:pPr>
            <a:r>
              <a:rPr lang="en-US" altLang="ko-KR" sz="1000" dirty="0">
                <a:solidFill>
                  <a:srgbClr val="000000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Subject of the table of contents</a:t>
            </a:r>
          </a:p>
          <a:p>
            <a:pPr marL="285750" indent="-285750" algn="r">
              <a:lnSpc>
                <a:spcPct val="250000"/>
              </a:lnSpc>
              <a:buFont typeface="+mj-lt"/>
              <a:buAutoNum type="romanUcPeriod"/>
            </a:pPr>
            <a:r>
              <a:rPr lang="en-US" altLang="ko-KR" sz="1000" dirty="0">
                <a:solidFill>
                  <a:srgbClr val="000000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Subject of the table of contents</a:t>
            </a:r>
          </a:p>
          <a:p>
            <a:pPr marL="285750" indent="-285750" algn="r">
              <a:lnSpc>
                <a:spcPct val="250000"/>
              </a:lnSpc>
              <a:buFont typeface="+mj-lt"/>
              <a:buAutoNum type="romanUcPeriod"/>
            </a:pPr>
            <a:endParaRPr lang="en-US" altLang="ko-KR" sz="1000" dirty="0">
              <a:solidFill>
                <a:srgbClr val="000000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9D9934-B0F8-45E3-A35C-972D02FB93CA}"/>
              </a:ext>
            </a:extLst>
          </p:cNvPr>
          <p:cNvSpPr txBox="1"/>
          <p:nvPr/>
        </p:nvSpPr>
        <p:spPr>
          <a:xfrm>
            <a:off x="5311104" y="3156589"/>
            <a:ext cx="2278188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250000"/>
              </a:lnSpc>
              <a:buFont typeface="+mj-lt"/>
              <a:buAutoNum type="romanUcPeriod"/>
            </a:pPr>
            <a:r>
              <a:rPr lang="en-US" altLang="ko-KR" sz="1000" dirty="0">
                <a:solidFill>
                  <a:srgbClr val="000000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Subject of the table of contents</a:t>
            </a:r>
          </a:p>
          <a:p>
            <a:pPr marL="285750" indent="-285750" algn="r">
              <a:lnSpc>
                <a:spcPct val="250000"/>
              </a:lnSpc>
              <a:buFont typeface="+mj-lt"/>
              <a:buAutoNum type="romanUcPeriod"/>
            </a:pPr>
            <a:r>
              <a:rPr lang="en-US" altLang="ko-KR" sz="1000" dirty="0">
                <a:solidFill>
                  <a:srgbClr val="000000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Subject of the table of contents</a:t>
            </a:r>
          </a:p>
          <a:p>
            <a:pPr marL="285750" indent="-285750" algn="r">
              <a:lnSpc>
                <a:spcPct val="250000"/>
              </a:lnSpc>
              <a:buFont typeface="+mj-lt"/>
              <a:buAutoNum type="romanUcPeriod"/>
            </a:pPr>
            <a:r>
              <a:rPr lang="en-US" altLang="ko-KR" sz="1000" dirty="0">
                <a:solidFill>
                  <a:srgbClr val="000000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Subject of the table of contents</a:t>
            </a:r>
          </a:p>
          <a:p>
            <a:pPr marL="285750" indent="-285750" algn="r">
              <a:lnSpc>
                <a:spcPct val="250000"/>
              </a:lnSpc>
              <a:buFont typeface="+mj-lt"/>
              <a:buAutoNum type="romanUcPeriod"/>
            </a:pPr>
            <a:r>
              <a:rPr lang="en-US" altLang="ko-KR" sz="1000" dirty="0">
                <a:solidFill>
                  <a:srgbClr val="000000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Subject of the table of contents</a:t>
            </a:r>
          </a:p>
          <a:p>
            <a:pPr marL="285750" indent="-285750" algn="r">
              <a:lnSpc>
                <a:spcPct val="250000"/>
              </a:lnSpc>
              <a:buFont typeface="+mj-lt"/>
              <a:buAutoNum type="romanUcPeriod"/>
            </a:pPr>
            <a:endParaRPr lang="en-US" altLang="ko-KR" sz="1000" dirty="0">
              <a:solidFill>
                <a:srgbClr val="000000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E8C2B7-37FC-45F1-8F97-2AD0BEF70489}"/>
              </a:ext>
            </a:extLst>
          </p:cNvPr>
          <p:cNvSpPr txBox="1"/>
          <p:nvPr/>
        </p:nvSpPr>
        <p:spPr>
          <a:xfrm>
            <a:off x="7834848" y="3156589"/>
            <a:ext cx="2278188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250000"/>
              </a:lnSpc>
              <a:buFont typeface="+mj-lt"/>
              <a:buAutoNum type="romanUcPeriod"/>
            </a:pPr>
            <a:r>
              <a:rPr lang="en-US" altLang="ko-KR" sz="1000" dirty="0">
                <a:solidFill>
                  <a:srgbClr val="000000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Subject of the table of contents</a:t>
            </a:r>
          </a:p>
          <a:p>
            <a:pPr marL="285750" indent="-285750" algn="r">
              <a:lnSpc>
                <a:spcPct val="250000"/>
              </a:lnSpc>
              <a:buFont typeface="+mj-lt"/>
              <a:buAutoNum type="romanUcPeriod"/>
            </a:pPr>
            <a:r>
              <a:rPr lang="en-US" altLang="ko-KR" sz="1000" dirty="0">
                <a:solidFill>
                  <a:srgbClr val="000000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Subject of the table of contents</a:t>
            </a:r>
          </a:p>
          <a:p>
            <a:pPr marL="285750" indent="-285750" algn="r">
              <a:lnSpc>
                <a:spcPct val="250000"/>
              </a:lnSpc>
              <a:buFont typeface="+mj-lt"/>
              <a:buAutoNum type="romanUcPeriod"/>
            </a:pPr>
            <a:r>
              <a:rPr lang="en-US" altLang="ko-KR" sz="1000" dirty="0">
                <a:solidFill>
                  <a:srgbClr val="000000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Subject of the table of contents</a:t>
            </a:r>
          </a:p>
          <a:p>
            <a:pPr marL="285750" indent="-285750" algn="r">
              <a:lnSpc>
                <a:spcPct val="250000"/>
              </a:lnSpc>
              <a:buFont typeface="+mj-lt"/>
              <a:buAutoNum type="romanUcPeriod"/>
            </a:pPr>
            <a:r>
              <a:rPr lang="en-US" altLang="ko-KR" sz="1000" dirty="0">
                <a:solidFill>
                  <a:srgbClr val="000000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Subject of the table of contents</a:t>
            </a:r>
          </a:p>
          <a:p>
            <a:pPr marL="285750" indent="-285750" algn="r">
              <a:lnSpc>
                <a:spcPct val="250000"/>
              </a:lnSpc>
              <a:buFont typeface="+mj-lt"/>
              <a:buAutoNum type="romanUcPeriod"/>
            </a:pPr>
            <a:endParaRPr lang="en-US" altLang="ko-KR" sz="1000" dirty="0">
              <a:solidFill>
                <a:srgbClr val="000000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25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9BF4BA-3221-450E-8499-D06FED0C8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1E0F25-5679-4CE2-B292-4D30D3CE8699}"/>
              </a:ext>
            </a:extLst>
          </p:cNvPr>
          <p:cNvSpPr txBox="1"/>
          <p:nvPr/>
        </p:nvSpPr>
        <p:spPr>
          <a:xfrm>
            <a:off x="619146" y="930714"/>
            <a:ext cx="2974479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pc="-150" dirty="0">
                <a:solidFill>
                  <a:srgbClr val="F9F7F8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Main subject</a:t>
            </a:r>
            <a:endParaRPr lang="ko-KR" altLang="en-US" spc="-150" dirty="0">
              <a:solidFill>
                <a:srgbClr val="F9F7F8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BC3337-3158-400A-A026-E3869F50D270}"/>
              </a:ext>
            </a:extLst>
          </p:cNvPr>
          <p:cNvSpPr txBox="1"/>
          <p:nvPr/>
        </p:nvSpPr>
        <p:spPr>
          <a:xfrm>
            <a:off x="1413422" y="1236156"/>
            <a:ext cx="978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57374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sub subject</a:t>
            </a:r>
            <a:endParaRPr lang="ko-KR" altLang="en-US" sz="1200" dirty="0">
              <a:solidFill>
                <a:srgbClr val="757374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8B7774-9AF8-4DCC-A964-7BE5A1E6CBAF}"/>
              </a:ext>
            </a:extLst>
          </p:cNvPr>
          <p:cNvSpPr txBox="1"/>
          <p:nvPr/>
        </p:nvSpPr>
        <p:spPr>
          <a:xfrm>
            <a:off x="1333455" y="1676781"/>
            <a:ext cx="439722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en-US" altLang="ko-KR" dirty="0">
                <a:solidFill>
                  <a:srgbClr val="000000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contents according to the theme</a:t>
            </a: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1600" dirty="0">
                <a:solidFill>
                  <a:srgbClr val="000000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contents according to the theme</a:t>
            </a: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1200" dirty="0">
                <a:solidFill>
                  <a:srgbClr val="000000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contents according to the theme</a:t>
            </a: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1050" dirty="0">
                <a:solidFill>
                  <a:srgbClr val="000000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contents according to the theme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F9D6B7-A102-48F8-AEA8-08F3EF0C0B5B}"/>
              </a:ext>
            </a:extLst>
          </p:cNvPr>
          <p:cNvSpPr txBox="1"/>
          <p:nvPr/>
        </p:nvSpPr>
        <p:spPr>
          <a:xfrm>
            <a:off x="-478611" y="930714"/>
            <a:ext cx="2974479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pc="-150" dirty="0">
                <a:solidFill>
                  <a:srgbClr val="F9F7F8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01</a:t>
            </a:r>
            <a:endParaRPr lang="ko-KR" altLang="en-US" spc="-150" dirty="0">
              <a:solidFill>
                <a:srgbClr val="F9F7F8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14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2FD7692-10DD-45A5-9DD4-D7F9BDB1D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91FB44-4855-4D21-8A52-F70091145D97}"/>
              </a:ext>
            </a:extLst>
          </p:cNvPr>
          <p:cNvSpPr txBox="1"/>
          <p:nvPr/>
        </p:nvSpPr>
        <p:spPr>
          <a:xfrm>
            <a:off x="-1288012" y="265720"/>
            <a:ext cx="8429123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9600" dirty="0">
                <a:solidFill>
                  <a:srgbClr val="F7BAC2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THANKS</a:t>
            </a:r>
            <a:endParaRPr lang="ko-KR" altLang="en-US" sz="9600" dirty="0">
              <a:solidFill>
                <a:srgbClr val="F7BAC2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8F3F1-776F-481B-9313-66BAA613F707}"/>
              </a:ext>
            </a:extLst>
          </p:cNvPr>
          <p:cNvSpPr txBox="1"/>
          <p:nvPr/>
        </p:nvSpPr>
        <p:spPr>
          <a:xfrm>
            <a:off x="-1379452" y="6552726"/>
            <a:ext cx="918925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6400" dirty="0">
                <a:solidFill>
                  <a:srgbClr val="B0A0E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FOR WATCHING</a:t>
            </a:r>
            <a:endParaRPr lang="ko-KR" altLang="en-US" sz="6400" dirty="0">
              <a:solidFill>
                <a:srgbClr val="B0A0E1"/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033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177</Words>
  <Application>Microsoft Office PowerPoint</Application>
  <PresentationFormat>사용자 지정</PresentationFormat>
  <Paragraphs>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Noto Sans KR Black</vt:lpstr>
      <vt:lpstr>Noto Sans KR Bold</vt:lpstr>
      <vt:lpstr>Noto Sans KR Light</vt:lpstr>
      <vt:lpstr>Noto Sans KR Regular</vt:lpstr>
      <vt:lpstr>Noto Sans KR Thin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임동현</dc:creator>
  <cp:lastModifiedBy>임동현</cp:lastModifiedBy>
  <cp:revision>24</cp:revision>
  <dcterms:created xsi:type="dcterms:W3CDTF">2017-08-31T06:00:05Z</dcterms:created>
  <dcterms:modified xsi:type="dcterms:W3CDTF">2017-09-05T08:54:51Z</dcterms:modified>
</cp:coreProperties>
</file>