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2A2A2"/>
    <a:srgbClr val="FFC500"/>
    <a:srgbClr val="797979"/>
    <a:srgbClr val="6C6C6C"/>
    <a:srgbClr val="C2C2C2"/>
    <a:srgbClr val="CECECE"/>
    <a:srgbClr val="A3B70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1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2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5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3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2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260F-7AA9-453F-959B-F591AAD0895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AD9B3CD-B928-469B-B69C-114F5C85A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C29D76-B985-4827-A94E-4FABD973A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4FC74-A872-42F5-B2CA-C49E92345CBE}"/>
              </a:ext>
            </a:extLst>
          </p:cNvPr>
          <p:cNvSpPr txBox="1"/>
          <p:nvPr/>
        </p:nvSpPr>
        <p:spPr>
          <a:xfrm>
            <a:off x="1047364" y="1995179"/>
            <a:ext cx="2426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900" spc="-150" dirty="0">
                <a:solidFill>
                  <a:srgbClr val="0000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POWER</a:t>
            </a:r>
          </a:p>
          <a:p>
            <a:pPr>
              <a:lnSpc>
                <a:spcPct val="90000"/>
              </a:lnSpc>
            </a:pPr>
            <a:r>
              <a:rPr lang="en-US" altLang="ko-KR" sz="4900" spc="-150" dirty="0">
                <a:solidFill>
                  <a:srgbClr val="0000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POINT</a:t>
            </a:r>
            <a:endParaRPr lang="ko-KR" altLang="en-US" sz="4900" spc="-150" dirty="0">
              <a:solidFill>
                <a:srgbClr val="0000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D2612-D9B8-4447-B6A7-8AC6ABB8B32E}"/>
              </a:ext>
            </a:extLst>
          </p:cNvPr>
          <p:cNvSpPr txBox="1"/>
          <p:nvPr/>
        </p:nvSpPr>
        <p:spPr>
          <a:xfrm>
            <a:off x="3035937" y="2836508"/>
            <a:ext cx="2012154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spc="-150" dirty="0">
                <a:solidFill>
                  <a:srgbClr val="0000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TEMPLATE</a:t>
            </a:r>
            <a:endParaRPr lang="ko-KR" altLang="en-US" sz="3200" spc="-150" dirty="0">
              <a:solidFill>
                <a:srgbClr val="000000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D86B1-83E8-4743-92E2-C25969D42352}"/>
              </a:ext>
            </a:extLst>
          </p:cNvPr>
          <p:cNvSpPr txBox="1"/>
          <p:nvPr/>
        </p:nvSpPr>
        <p:spPr>
          <a:xfrm>
            <a:off x="1106736" y="3575541"/>
            <a:ext cx="16796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spc="-90" dirty="0">
                <a:solidFill>
                  <a:srgbClr val="00000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Main title / Sub title</a:t>
            </a:r>
            <a:endParaRPr lang="ko-KR" altLang="en-US" sz="1500" spc="-90" dirty="0">
              <a:solidFill>
                <a:srgbClr val="000000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31B18-B253-4C9F-8A1D-40EC37D515E9}"/>
              </a:ext>
            </a:extLst>
          </p:cNvPr>
          <p:cNvSpPr txBox="1"/>
          <p:nvPr/>
        </p:nvSpPr>
        <p:spPr>
          <a:xfrm>
            <a:off x="1106736" y="3866256"/>
            <a:ext cx="3600666" cy="69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LOREM IPSUM DOLOR SIT AMET, CONSECTETUR ADIPISCING ELIT.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AENEAN SIT AMET NISI PRETIUM, HENDRERIT ANTE NON,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CONVALLIS MASSA. PRAESENT SIT AMET ARCU SAPIEN.</a:t>
            </a:r>
            <a:endParaRPr lang="ko-KR" altLang="en-US" sz="900" dirty="0">
              <a:solidFill>
                <a:srgbClr val="000000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9E4137-1018-48AC-9491-FD40746F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58390-5F57-4E65-9AEF-A759B7B5D5ED}"/>
              </a:ext>
            </a:extLst>
          </p:cNvPr>
          <p:cNvSpPr txBox="1"/>
          <p:nvPr/>
        </p:nvSpPr>
        <p:spPr>
          <a:xfrm>
            <a:off x="1365782" y="1488855"/>
            <a:ext cx="29744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spc="-150" dirty="0">
                <a:solidFill>
                  <a:srgbClr val="0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CONTENTS</a:t>
            </a:r>
            <a:endParaRPr lang="ko-KR" altLang="en-US" sz="3200" spc="-150" dirty="0">
              <a:solidFill>
                <a:srgbClr val="0000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1A222-0DC0-41D5-940C-31D59ADA76A1}"/>
              </a:ext>
            </a:extLst>
          </p:cNvPr>
          <p:cNvSpPr txBox="1"/>
          <p:nvPr/>
        </p:nvSpPr>
        <p:spPr>
          <a:xfrm>
            <a:off x="1384834" y="1892481"/>
            <a:ext cx="25228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6C6C6C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  <a:endParaRPr lang="ko-KR" altLang="en-US" sz="1300" dirty="0">
              <a:solidFill>
                <a:srgbClr val="6C6C6C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6CAF7-8BE0-489C-B7B9-B96B34B40400}"/>
              </a:ext>
            </a:extLst>
          </p:cNvPr>
          <p:cNvSpPr txBox="1"/>
          <p:nvPr/>
        </p:nvSpPr>
        <p:spPr>
          <a:xfrm>
            <a:off x="1384834" y="2910772"/>
            <a:ext cx="2633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en-US" altLang="ko-KR" sz="12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>
              <a:buFont typeface="+mj-lt"/>
              <a:buAutoNum type="romanUcPeriod"/>
            </a:pPr>
            <a:endParaRPr lang="en-US" altLang="ko-KR" sz="1200" dirty="0">
              <a:solidFill>
                <a:srgbClr val="000000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>
              <a:buFont typeface="+mj-lt"/>
              <a:buAutoNum type="romanUcPeriod"/>
            </a:pPr>
            <a:r>
              <a:rPr lang="en-US" altLang="ko-KR" sz="12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>
              <a:buFont typeface="+mj-lt"/>
              <a:buAutoNum type="romanUcPeriod"/>
            </a:pPr>
            <a:endParaRPr lang="en-US" altLang="ko-KR" sz="1200" dirty="0">
              <a:solidFill>
                <a:srgbClr val="000000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>
              <a:buFont typeface="+mj-lt"/>
              <a:buAutoNum type="romanUcPeriod"/>
            </a:pPr>
            <a:r>
              <a:rPr lang="en-US" altLang="ko-KR" sz="12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>
              <a:buFont typeface="+mj-lt"/>
              <a:buAutoNum type="romanUcPeriod"/>
            </a:pPr>
            <a:endParaRPr lang="en-US" altLang="ko-KR" sz="1200" dirty="0">
              <a:solidFill>
                <a:srgbClr val="000000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>
              <a:buFont typeface="+mj-lt"/>
              <a:buAutoNum type="romanUcPeriod"/>
            </a:pPr>
            <a:r>
              <a:rPr lang="en-US" altLang="ko-KR" sz="12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>
              <a:buFont typeface="+mj-lt"/>
              <a:buAutoNum type="romanUcPeriod"/>
            </a:pPr>
            <a:endParaRPr lang="en-US" altLang="ko-KR" sz="1200" dirty="0">
              <a:solidFill>
                <a:srgbClr val="000000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5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66B6AA-84FB-4B1F-812A-0DCF34F6E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1093014" y="1206706"/>
            <a:ext cx="297447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200" spc="-150" dirty="0">
                <a:solidFill>
                  <a:srgbClr val="0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Main subject</a:t>
            </a:r>
            <a:endParaRPr lang="ko-KR" altLang="en-US" sz="2200" spc="-150" dirty="0">
              <a:solidFill>
                <a:srgbClr val="0000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C3337-3158-400A-A026-E3869F50D270}"/>
              </a:ext>
            </a:extLst>
          </p:cNvPr>
          <p:cNvSpPr txBox="1"/>
          <p:nvPr/>
        </p:nvSpPr>
        <p:spPr>
          <a:xfrm>
            <a:off x="1714363" y="1509993"/>
            <a:ext cx="11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A2A2A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</a:t>
            </a:r>
            <a:r>
              <a:rPr lang="en-US" altLang="ko-KR" sz="1400" dirty="0">
                <a:solidFill>
                  <a:srgbClr val="A2A2A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subject</a:t>
            </a:r>
            <a:endParaRPr lang="ko-KR" altLang="en-US" sz="1400" dirty="0">
              <a:solidFill>
                <a:srgbClr val="A2A2A2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1714363" y="2151834"/>
            <a:ext cx="43972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6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20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srgbClr val="000000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</p:txBody>
      </p:sp>
    </p:spTree>
    <p:extLst>
      <p:ext uri="{BB962C8B-B14F-4D97-AF65-F5344CB8AC3E}">
        <p14:creationId xmlns:p14="http://schemas.microsoft.com/office/powerpoint/2010/main" val="351714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499152-327B-4A94-851A-016635ED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1FB44-4855-4D21-8A52-F70091145D97}"/>
              </a:ext>
            </a:extLst>
          </p:cNvPr>
          <p:cNvSpPr txBox="1"/>
          <p:nvPr/>
        </p:nvSpPr>
        <p:spPr>
          <a:xfrm>
            <a:off x="3860508" y="3346038"/>
            <a:ext cx="29744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THANKS</a:t>
            </a:r>
            <a:endParaRPr lang="ko-KR" altLang="en-US" sz="32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8F3F1-776F-481B-9313-66BAA613F707}"/>
              </a:ext>
            </a:extLst>
          </p:cNvPr>
          <p:cNvSpPr txBox="1"/>
          <p:nvPr/>
        </p:nvSpPr>
        <p:spPr>
          <a:xfrm>
            <a:off x="3164389" y="3767932"/>
            <a:ext cx="436671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FOR WATCHING</a:t>
            </a:r>
            <a:endParaRPr lang="ko-KR" altLang="en-US" dirty="0">
              <a:solidFill>
                <a:schemeClr val="bg1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33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99</Words>
  <Application>Microsoft Office PowerPoint</Application>
  <PresentationFormat>사용자 지정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Noto Sans KR Black</vt:lpstr>
      <vt:lpstr>Noto Sans KR Bold</vt:lpstr>
      <vt:lpstr>Noto Sans KR Light</vt:lpstr>
      <vt:lpstr>Noto Sans KR Regular</vt:lpstr>
      <vt:lpstr>Noto Sans KR Thin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임동현</dc:creator>
  <cp:lastModifiedBy>임동현</cp:lastModifiedBy>
  <cp:revision>23</cp:revision>
  <dcterms:created xsi:type="dcterms:W3CDTF">2017-08-31T06:00:05Z</dcterms:created>
  <dcterms:modified xsi:type="dcterms:W3CDTF">2017-09-18T00:05:26Z</dcterms:modified>
</cp:coreProperties>
</file>