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58" r:id="rId3"/>
    <p:sldId id="260" r:id="rId4"/>
    <p:sldId id="256" r:id="rId5"/>
    <p:sldId id="273" r:id="rId6"/>
    <p:sldId id="264" r:id="rId7"/>
    <p:sldId id="266" r:id="rId8"/>
    <p:sldId id="268" r:id="rId9"/>
    <p:sldId id="269" r:id="rId10"/>
    <p:sldId id="276" r:id="rId11"/>
    <p:sldId id="274" r:id="rId12"/>
    <p:sldId id="275" r:id="rId13"/>
    <p:sldId id="277" r:id="rId14"/>
    <p:sldId id="278" r:id="rId15"/>
    <p:sldId id="271" r:id="rId16"/>
    <p:sldId id="272" r:id="rId17"/>
    <p:sldId id="291" r:id="rId18"/>
    <p:sldId id="285" r:id="rId19"/>
    <p:sldId id="280" r:id="rId20"/>
    <p:sldId id="281" r:id="rId21"/>
    <p:sldId id="286" r:id="rId22"/>
    <p:sldId id="289" r:id="rId23"/>
    <p:sldId id="290" r:id="rId24"/>
    <p:sldId id="292" r:id="rId25"/>
    <p:sldId id="282" r:id="rId26"/>
    <p:sldId id="283" r:id="rId27"/>
    <p:sldId id="287" r:id="rId28"/>
    <p:sldId id="288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7B5"/>
    <a:srgbClr val="FF8100"/>
    <a:srgbClr val="EB6F57"/>
    <a:srgbClr val="DB9192"/>
    <a:srgbClr val="007BCF"/>
    <a:srgbClr val="DD7A8F"/>
    <a:srgbClr val="FFB421"/>
    <a:srgbClr val="00DEAF"/>
    <a:srgbClr val="EBD9AE"/>
    <a:srgbClr val="FF84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B-4536-9A33-93BDAD64E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B-4536-9A33-93BDAD64E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B-4536-9A33-93BDAD64E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8-4B4E-AC16-C82B38B0D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8-4B4E-AC16-C82B38B0D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8-4B4E-AC16-C82B38B0D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79-40CB-9734-FA90DB079C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79-40CB-9734-FA90DB079C97}"/>
              </c:ext>
            </c:extLst>
          </c:dPt>
          <c:dPt>
            <c:idx val="2"/>
            <c:bubble3D val="0"/>
            <c:spPr>
              <a:solidFill>
                <a:srgbClr val="FD97B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79-40CB-9734-FA90DB079C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79-40CB-9734-FA90DB079C97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79-40CB-9734-FA90DB079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Pt idx="2">
            <cx:spPr>
              <a:solidFill>
                <a:srgbClr val="FD97B5"/>
              </a:solidFill>
            </cx:spPr>
          </cx:dataPt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rgbClr val="FD97B5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rgbClr val="FD97B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D738-1E8D-4800-9552-07D3493A761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2448-55E9-4F02-B777-FF4E00D6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7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8BA6-514E-4CE9-BE3C-F0DEBE4E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2496B-A040-44CB-ACDB-E157F4B8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137B9-DCE1-461C-BA6E-B474B7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F8DC-9622-4941-B40D-8703A08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BA68B-EF93-43CD-A0C7-03D80D6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A8B8-0D79-46F0-AAB4-8B180412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44552-EEC9-46BE-BC98-8BB23CDA9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1DE79-036D-451A-B7EC-56E0CE5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E7BAD-D59D-442B-962A-B6D862B4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DFAD2-CE9D-4711-A9CA-F3E18DC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1B2C4-8600-459A-9A20-CFCF419D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B9353-640E-48AD-8C38-59961CC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10410-06CD-49EE-91B0-043FA05D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8C597-2F70-4E6E-8C29-3285056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EB3F1-FD72-4B99-8847-6296370C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E5838-DBC0-4E51-9384-C1E7A86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5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6B753E-52E8-4847-8422-CE2317644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6BFF6-E5DB-4AB6-A42C-7F797FBE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DE51-94B3-4BB0-882E-2B7598DF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C8A66-ADD9-415F-B2AC-F949324B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F591-F027-448D-811A-492FECF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A3167-29A2-4908-A306-55371EE7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99BE-68E6-4139-80D8-EAACF667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F13B3-277B-49F5-9ED0-5437F852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17C4-4DC4-4DDF-8E38-5E77B913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C1D22-D6DF-4100-921B-D72D4EB5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1998F-2DC0-43CE-ADA8-5696427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7751D-60D2-4203-B16B-1948BF04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CEC58-AFF5-411D-90EC-5569A8D5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25BF6-478A-4802-A13B-5F9397CE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5781-1340-46BB-AFE2-9CCE2B0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7335-F02F-4C09-8CED-414D3F7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ABD5F-E66D-4D1C-B685-FD51FF02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FECCF-6A43-4FCE-A953-6854F301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709F-91F6-464D-84C3-B79AD76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518CE-4E38-48C3-8E24-8F74B8B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B44B7-F2DE-4459-B70E-F45FAEB5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A3DA-CFA6-430B-BE5D-4A1BB7C7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0781F-2597-43F0-87F6-50EF3F6F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CC8DE-3BCE-465B-ACA7-9BF733A4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76605-F9D9-4FB5-81C2-ACA148B9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21C03-F455-472B-A086-FBD11494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3AB645-1EEC-4F6F-8782-671A8A5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D7FA57-B248-4154-9447-CAACE384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567219-0F15-4AD9-B616-D84859B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8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262C0-2EFC-45C8-B34B-23FC8B05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402D0-EE35-484D-87D2-26BEC3D7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078C-59AC-4B66-96BB-32E0AA03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8E5C-BCB4-4949-832A-36E11F15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896E-2724-49DE-8CAC-6A6E256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8256-AE58-4E35-8925-914B948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4589-6BAC-4B24-B12E-48581B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04C5-0CFA-40F5-AA47-6519CBF61F65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2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68318F-0A44-4335-8342-378E596F84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221B-0F9C-4479-8332-7BE8467009AF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896E-2724-49DE-8CAC-6A6E256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8256-AE58-4E35-8925-914B948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4589-6BAC-4B24-B12E-48581B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04C5-0CFA-40F5-AA47-6519CBF61F65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3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A359-B7E7-4DB0-9CDA-ED425FC8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5CEFB-E540-4DC7-9E67-C709D3DA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7DCFE-1C9C-4DC2-B28C-4EE787CC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3C567-39AE-4D31-A83D-8CF5FAA2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3A6E5-3D7E-43D7-B0FF-78BB3F3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F0DA-787A-4A51-BCA2-0285ADB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95890-EBFC-4894-9765-CE40A2CE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E5A3A-C5FB-4300-B695-626F9167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ED59E-40FD-443F-8BCF-49BF9A182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8541-4153-48B5-A5DC-6BD691CB76D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EC17D-5FAB-4AE0-902F-912E6340F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54D8-331C-4624-8C9A-8EF3DD74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1BBD98-906C-43FA-BF12-B6AE841DDD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EDD91-F72A-4E26-BE4B-70F45D1338BB}"/>
              </a:ext>
            </a:extLst>
          </p:cNvPr>
          <p:cNvSpPr txBox="1"/>
          <p:nvPr/>
        </p:nvSpPr>
        <p:spPr>
          <a:xfrm>
            <a:off x="701752" y="1828800"/>
            <a:ext cx="3193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err="1">
                <a:solidFill>
                  <a:schemeClr val="accent6"/>
                </a:solidFill>
              </a:rPr>
              <a:t>레</a:t>
            </a:r>
            <a:r>
              <a:rPr lang="ko-KR" altLang="en-US" sz="4800" spc="-300" dirty="0" err="1">
                <a:solidFill>
                  <a:schemeClr val="accent2"/>
                </a:solidFill>
              </a:rPr>
              <a:t>트</a:t>
            </a:r>
            <a:r>
              <a:rPr lang="ko-KR" altLang="en-US" sz="4800" spc="-300" dirty="0" err="1">
                <a:solidFill>
                  <a:schemeClr val="accent4"/>
                </a:solidFill>
              </a:rPr>
              <a:t>로</a:t>
            </a:r>
            <a:r>
              <a:rPr lang="ko-KR" altLang="en-US" sz="4800" spc="-300" dirty="0">
                <a:solidFill>
                  <a:schemeClr val="bg1"/>
                </a:solidFill>
              </a:rPr>
              <a:t> </a:t>
            </a:r>
            <a:r>
              <a:rPr lang="ko-KR" altLang="en-US" sz="4800" spc="-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열</a:t>
            </a:r>
            <a:r>
              <a:rPr lang="ko-KR" altLang="en-US" sz="4800" spc="-300" dirty="0">
                <a:solidFill>
                  <a:srgbClr val="DD7A8F"/>
                </a:solidFill>
              </a:rPr>
              <a:t>풍</a:t>
            </a:r>
            <a:r>
              <a:rPr lang="en-US" altLang="ko-KR" sz="4800" spc="-300" dirty="0">
                <a:solidFill>
                  <a:schemeClr val="bg1"/>
                </a:solidFill>
              </a:rPr>
              <a:t>.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B48A9-3F7E-4CF6-A58D-F7FEFFFC48F5}"/>
              </a:ext>
            </a:extLst>
          </p:cNvPr>
          <p:cNvCxnSpPr/>
          <p:nvPr/>
        </p:nvCxnSpPr>
        <p:spPr>
          <a:xfrm>
            <a:off x="382772" y="2764465"/>
            <a:ext cx="4295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5FC8-19C8-4D00-B002-C0116952FFC2}"/>
              </a:ext>
            </a:extLst>
          </p:cNvPr>
          <p:cNvSpPr txBox="1"/>
          <p:nvPr/>
        </p:nvSpPr>
        <p:spPr>
          <a:xfrm>
            <a:off x="733647" y="28691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</a:rPr>
              <a:t>답답함을 가셔줄 옛 향수</a:t>
            </a:r>
            <a:r>
              <a:rPr lang="en-US" altLang="ko-KR" spc="-300" dirty="0">
                <a:solidFill>
                  <a:schemeClr val="bg1"/>
                </a:solidFill>
              </a:rPr>
              <a:t>.</a:t>
            </a:r>
            <a:endParaRPr lang="ko-KR" altLang="en-US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64B63-8869-4F8E-82CD-E83918C0C1D0}"/>
              </a:ext>
            </a:extLst>
          </p:cNvPr>
          <p:cNvSpPr txBox="1"/>
          <p:nvPr/>
        </p:nvSpPr>
        <p:spPr>
          <a:xfrm>
            <a:off x="520062" y="601802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 err="1">
                <a:solidFill>
                  <a:schemeClr val="bg1"/>
                </a:solidFill>
              </a:rPr>
              <a:t>새별의</a:t>
            </a:r>
            <a:r>
              <a:rPr lang="ko-KR" altLang="en-US" spc="-300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4D4910-5064-4365-B9C1-A1F7902F1831}"/>
              </a:ext>
            </a:extLst>
          </p:cNvPr>
          <p:cNvCxnSpPr>
            <a:cxnSpLocks/>
          </p:cNvCxnSpPr>
          <p:nvPr/>
        </p:nvCxnSpPr>
        <p:spPr>
          <a:xfrm>
            <a:off x="606056" y="1754369"/>
            <a:ext cx="0" cy="12781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83EDC7-160A-4ACB-9BDE-9ADE058E3C87}"/>
              </a:ext>
            </a:extLst>
          </p:cNvPr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9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6F4110-9C67-4AD3-896E-03F9D3E6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917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BD71A-7244-481B-8833-41E944CFA831}"/>
              </a:ext>
            </a:extLst>
          </p:cNvPr>
          <p:cNvSpPr txBox="1"/>
          <p:nvPr/>
        </p:nvSpPr>
        <p:spPr>
          <a:xfrm>
            <a:off x="382182" y="1908601"/>
            <a:ext cx="283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어떻게 </a:t>
            </a:r>
            <a:r>
              <a:rPr lang="en-US" altLang="ko-KR" sz="2800" spc="-300" dirty="0">
                <a:solidFill>
                  <a:schemeClr val="bg1"/>
                </a:solidFill>
              </a:rPr>
              <a:t>‘</a:t>
            </a:r>
            <a:r>
              <a:rPr lang="ko-KR" altLang="en-US" sz="2800" spc="-300" dirty="0" err="1">
                <a:solidFill>
                  <a:schemeClr val="bg1"/>
                </a:solidFill>
              </a:rPr>
              <a:t>레트로</a:t>
            </a:r>
            <a:r>
              <a:rPr lang="en-US" altLang="ko-KR" sz="2800" spc="-300" dirty="0">
                <a:solidFill>
                  <a:schemeClr val="bg1"/>
                </a:solidFill>
              </a:rPr>
              <a:t>’</a:t>
            </a:r>
            <a:r>
              <a:rPr lang="ko-KR" altLang="en-US" sz="2800" spc="-300" dirty="0">
                <a:solidFill>
                  <a:schemeClr val="bg1"/>
                </a:solidFill>
              </a:rPr>
              <a:t>에</a:t>
            </a:r>
            <a:endParaRPr lang="en-US" altLang="ko-KR" sz="2800" spc="-300" dirty="0">
              <a:solidFill>
                <a:schemeClr val="bg1"/>
              </a:solidFill>
            </a:endParaRPr>
          </a:p>
          <a:p>
            <a:r>
              <a:rPr lang="ko-KR" altLang="en-US" sz="2800" spc="-300" dirty="0">
                <a:solidFill>
                  <a:schemeClr val="bg1"/>
                </a:solidFill>
              </a:rPr>
              <a:t>열광하게 되었을까</a:t>
            </a:r>
            <a:r>
              <a:rPr lang="en-US" altLang="ko-KR" sz="2800" spc="-300" dirty="0">
                <a:solidFill>
                  <a:schemeClr val="bg1"/>
                </a:solidFill>
              </a:rPr>
              <a:t>? 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E46A32-5E09-4F22-A897-2E4EF1877C43}"/>
              </a:ext>
            </a:extLst>
          </p:cNvPr>
          <p:cNvCxnSpPr>
            <a:cxnSpLocks/>
          </p:cNvCxnSpPr>
          <p:nvPr/>
        </p:nvCxnSpPr>
        <p:spPr>
          <a:xfrm>
            <a:off x="382182" y="3076749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EEA67E-FF76-4DCE-830A-C252EA9471C8}"/>
              </a:ext>
            </a:extLst>
          </p:cNvPr>
          <p:cNvSpPr txBox="1"/>
          <p:nvPr/>
        </p:nvSpPr>
        <p:spPr>
          <a:xfrm>
            <a:off x="382182" y="231026"/>
            <a:ext cx="2377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How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6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9CDE8-1190-4C21-895E-7F696B68E275}"/>
              </a:ext>
            </a:extLst>
          </p:cNvPr>
          <p:cNvSpPr/>
          <p:nvPr/>
        </p:nvSpPr>
        <p:spPr>
          <a:xfrm>
            <a:off x="505686" y="1237326"/>
            <a:ext cx="5159296" cy="51647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7992E9-3C0B-448D-A681-A2641E7FDF5F}"/>
              </a:ext>
            </a:extLst>
          </p:cNvPr>
          <p:cNvSpPr/>
          <p:nvPr/>
        </p:nvSpPr>
        <p:spPr>
          <a:xfrm>
            <a:off x="503226" y="1225219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F8AE9-C4C7-4599-A375-C49EF076611C}"/>
              </a:ext>
            </a:extLst>
          </p:cNvPr>
          <p:cNvSpPr txBox="1"/>
          <p:nvPr/>
        </p:nvSpPr>
        <p:spPr>
          <a:xfrm>
            <a:off x="635057" y="127011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85AF9F-94FB-4E1A-840C-D246FCE393DE}"/>
              </a:ext>
            </a:extLst>
          </p:cNvPr>
          <p:cNvSpPr/>
          <p:nvPr/>
        </p:nvSpPr>
        <p:spPr>
          <a:xfrm>
            <a:off x="1673780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D13B257-A198-4283-A0B0-2F787858618C}"/>
              </a:ext>
            </a:extLst>
          </p:cNvPr>
          <p:cNvSpPr/>
          <p:nvPr/>
        </p:nvSpPr>
        <p:spPr>
          <a:xfrm>
            <a:off x="1963427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F6D141C-FE27-4784-A3B7-347920D912AC}"/>
              </a:ext>
            </a:extLst>
          </p:cNvPr>
          <p:cNvSpPr/>
          <p:nvPr/>
        </p:nvSpPr>
        <p:spPr>
          <a:xfrm>
            <a:off x="2253075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03860E4-B659-4777-B0CA-3972F8AFBDF5}"/>
              </a:ext>
            </a:extLst>
          </p:cNvPr>
          <p:cNvSpPr/>
          <p:nvPr/>
        </p:nvSpPr>
        <p:spPr>
          <a:xfrm>
            <a:off x="2542721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899A7D-4A52-4DA2-A9E3-FEC95A9CD98D}"/>
              </a:ext>
            </a:extLst>
          </p:cNvPr>
          <p:cNvSpPr/>
          <p:nvPr/>
        </p:nvSpPr>
        <p:spPr>
          <a:xfrm>
            <a:off x="2832369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188302-C0D3-4699-B410-FE142363EE6D}"/>
              </a:ext>
            </a:extLst>
          </p:cNvPr>
          <p:cNvSpPr/>
          <p:nvPr/>
        </p:nvSpPr>
        <p:spPr>
          <a:xfrm>
            <a:off x="3122015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41773C-1CC4-4ADF-9989-496C5AE06EFA}"/>
              </a:ext>
            </a:extLst>
          </p:cNvPr>
          <p:cNvSpPr/>
          <p:nvPr/>
        </p:nvSpPr>
        <p:spPr>
          <a:xfrm>
            <a:off x="3411662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A507CC-4991-4665-9B51-85DD03B7FB46}"/>
              </a:ext>
            </a:extLst>
          </p:cNvPr>
          <p:cNvSpPr/>
          <p:nvPr/>
        </p:nvSpPr>
        <p:spPr>
          <a:xfrm>
            <a:off x="3701310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CC136A-5049-49E3-BEBB-013A92575EE7}"/>
              </a:ext>
            </a:extLst>
          </p:cNvPr>
          <p:cNvSpPr/>
          <p:nvPr/>
        </p:nvSpPr>
        <p:spPr>
          <a:xfrm>
            <a:off x="3990956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A56054A-6D59-4B3B-A647-3566A61BF42D}"/>
              </a:ext>
            </a:extLst>
          </p:cNvPr>
          <p:cNvSpPr/>
          <p:nvPr/>
        </p:nvSpPr>
        <p:spPr>
          <a:xfrm>
            <a:off x="4280604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AF78BA-F877-41F6-995D-54DD41D3FF25}"/>
              </a:ext>
            </a:extLst>
          </p:cNvPr>
          <p:cNvSpPr/>
          <p:nvPr/>
        </p:nvSpPr>
        <p:spPr>
          <a:xfrm>
            <a:off x="1673780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BD66299-96C1-4AA3-8D8F-7C9869783A99}"/>
              </a:ext>
            </a:extLst>
          </p:cNvPr>
          <p:cNvSpPr/>
          <p:nvPr/>
        </p:nvSpPr>
        <p:spPr>
          <a:xfrm>
            <a:off x="1963427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FCF1EA-36C5-4D2C-810A-93BE1577335F}"/>
              </a:ext>
            </a:extLst>
          </p:cNvPr>
          <p:cNvSpPr/>
          <p:nvPr/>
        </p:nvSpPr>
        <p:spPr>
          <a:xfrm>
            <a:off x="2253075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48D93F-759E-4C23-9E03-7B22E86CB3E4}"/>
              </a:ext>
            </a:extLst>
          </p:cNvPr>
          <p:cNvSpPr/>
          <p:nvPr/>
        </p:nvSpPr>
        <p:spPr>
          <a:xfrm>
            <a:off x="2542721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1A23501-1A31-48D6-89CE-FA280DF92532}"/>
              </a:ext>
            </a:extLst>
          </p:cNvPr>
          <p:cNvSpPr/>
          <p:nvPr/>
        </p:nvSpPr>
        <p:spPr>
          <a:xfrm>
            <a:off x="2832369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7CA2270-21AF-4B79-A25B-A91A95EBEBF9}"/>
              </a:ext>
            </a:extLst>
          </p:cNvPr>
          <p:cNvSpPr/>
          <p:nvPr/>
        </p:nvSpPr>
        <p:spPr>
          <a:xfrm>
            <a:off x="3122015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961239-1A24-4F3C-BAC9-9AD3A81DD654}"/>
              </a:ext>
            </a:extLst>
          </p:cNvPr>
          <p:cNvSpPr/>
          <p:nvPr/>
        </p:nvSpPr>
        <p:spPr>
          <a:xfrm>
            <a:off x="3411662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56AD7E5-1F0B-48C9-B5BF-D803B7AB921D}"/>
              </a:ext>
            </a:extLst>
          </p:cNvPr>
          <p:cNvSpPr/>
          <p:nvPr/>
        </p:nvSpPr>
        <p:spPr>
          <a:xfrm>
            <a:off x="3701310" y="227194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C28033-B474-4AE0-A419-1EAB6E74B411}"/>
              </a:ext>
            </a:extLst>
          </p:cNvPr>
          <p:cNvSpPr/>
          <p:nvPr/>
        </p:nvSpPr>
        <p:spPr>
          <a:xfrm>
            <a:off x="3990956" y="227194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2783362-6924-4E4B-8EDA-EB3F69BDB458}"/>
              </a:ext>
            </a:extLst>
          </p:cNvPr>
          <p:cNvSpPr/>
          <p:nvPr/>
        </p:nvSpPr>
        <p:spPr>
          <a:xfrm>
            <a:off x="4280604" y="227194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B634DC6-C279-4593-99D9-79EACB18E904}"/>
              </a:ext>
            </a:extLst>
          </p:cNvPr>
          <p:cNvSpPr/>
          <p:nvPr/>
        </p:nvSpPr>
        <p:spPr>
          <a:xfrm>
            <a:off x="1673780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5A0831-A52E-4759-94C7-CAA17EE9BAFB}"/>
              </a:ext>
            </a:extLst>
          </p:cNvPr>
          <p:cNvSpPr/>
          <p:nvPr/>
        </p:nvSpPr>
        <p:spPr>
          <a:xfrm>
            <a:off x="1963427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575BDD-39A0-42B8-BA51-195B360275BB}"/>
              </a:ext>
            </a:extLst>
          </p:cNvPr>
          <p:cNvSpPr/>
          <p:nvPr/>
        </p:nvSpPr>
        <p:spPr>
          <a:xfrm>
            <a:off x="2253075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E954BFF-827B-495D-8DCD-F24D9D659F60}"/>
              </a:ext>
            </a:extLst>
          </p:cNvPr>
          <p:cNvSpPr/>
          <p:nvPr/>
        </p:nvSpPr>
        <p:spPr>
          <a:xfrm>
            <a:off x="2542721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D7A60E8-7C99-4832-AC7C-CC5CBD30799F}"/>
              </a:ext>
            </a:extLst>
          </p:cNvPr>
          <p:cNvSpPr/>
          <p:nvPr/>
        </p:nvSpPr>
        <p:spPr>
          <a:xfrm>
            <a:off x="2832369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31F5C5E-B240-4DCC-A320-5EC418C9BF98}"/>
              </a:ext>
            </a:extLst>
          </p:cNvPr>
          <p:cNvSpPr/>
          <p:nvPr/>
        </p:nvSpPr>
        <p:spPr>
          <a:xfrm>
            <a:off x="3122015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6F83DE5-9F5D-4A7C-A625-5EB374901FAB}"/>
              </a:ext>
            </a:extLst>
          </p:cNvPr>
          <p:cNvSpPr/>
          <p:nvPr/>
        </p:nvSpPr>
        <p:spPr>
          <a:xfrm>
            <a:off x="3411662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F864FF-1442-4463-8CCE-11FD675ADD65}"/>
              </a:ext>
            </a:extLst>
          </p:cNvPr>
          <p:cNvSpPr/>
          <p:nvPr/>
        </p:nvSpPr>
        <p:spPr>
          <a:xfrm>
            <a:off x="3701310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F8AD50D-4EE8-4A84-8D40-84EE234F45DC}"/>
              </a:ext>
            </a:extLst>
          </p:cNvPr>
          <p:cNvSpPr/>
          <p:nvPr/>
        </p:nvSpPr>
        <p:spPr>
          <a:xfrm>
            <a:off x="3990956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CA6EAB-D44B-4AAA-84BC-B929255534C5}"/>
              </a:ext>
            </a:extLst>
          </p:cNvPr>
          <p:cNvSpPr/>
          <p:nvPr/>
        </p:nvSpPr>
        <p:spPr>
          <a:xfrm>
            <a:off x="4280604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90CD9F8-CA84-4EF5-B580-08D1DF881B8C}"/>
              </a:ext>
            </a:extLst>
          </p:cNvPr>
          <p:cNvSpPr/>
          <p:nvPr/>
        </p:nvSpPr>
        <p:spPr>
          <a:xfrm>
            <a:off x="1673780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708FB7F-3339-42AE-A5AE-557A855164B2}"/>
              </a:ext>
            </a:extLst>
          </p:cNvPr>
          <p:cNvSpPr/>
          <p:nvPr/>
        </p:nvSpPr>
        <p:spPr>
          <a:xfrm>
            <a:off x="1963427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D35E7A-552B-4952-8294-07EA4A8BBBDD}"/>
              </a:ext>
            </a:extLst>
          </p:cNvPr>
          <p:cNvSpPr/>
          <p:nvPr/>
        </p:nvSpPr>
        <p:spPr>
          <a:xfrm>
            <a:off x="2253075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2C88E17-CDFD-44D5-9746-BF94FD4A3EB7}"/>
              </a:ext>
            </a:extLst>
          </p:cNvPr>
          <p:cNvSpPr/>
          <p:nvPr/>
        </p:nvSpPr>
        <p:spPr>
          <a:xfrm>
            <a:off x="2542721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2950C9A-7205-469C-92B3-CD269C4CD545}"/>
              </a:ext>
            </a:extLst>
          </p:cNvPr>
          <p:cNvSpPr/>
          <p:nvPr/>
        </p:nvSpPr>
        <p:spPr>
          <a:xfrm>
            <a:off x="2832369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2F855DB-B7DB-4F58-A7DB-3E806FFDE5AB}"/>
              </a:ext>
            </a:extLst>
          </p:cNvPr>
          <p:cNvSpPr/>
          <p:nvPr/>
        </p:nvSpPr>
        <p:spPr>
          <a:xfrm>
            <a:off x="3122015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7093100-377F-4FA4-B2C8-6330436C5A08}"/>
              </a:ext>
            </a:extLst>
          </p:cNvPr>
          <p:cNvSpPr/>
          <p:nvPr/>
        </p:nvSpPr>
        <p:spPr>
          <a:xfrm>
            <a:off x="3411662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01F0B88-BD51-479E-9281-977FB1D81D6B}"/>
              </a:ext>
            </a:extLst>
          </p:cNvPr>
          <p:cNvSpPr/>
          <p:nvPr/>
        </p:nvSpPr>
        <p:spPr>
          <a:xfrm>
            <a:off x="3701310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4175F45-10FF-4C0F-BA77-0746BB0FCBA3}"/>
              </a:ext>
            </a:extLst>
          </p:cNvPr>
          <p:cNvSpPr/>
          <p:nvPr/>
        </p:nvSpPr>
        <p:spPr>
          <a:xfrm>
            <a:off x="3990956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D72DF41-2DCD-4505-85A3-5103C8FB3BCC}"/>
              </a:ext>
            </a:extLst>
          </p:cNvPr>
          <p:cNvSpPr/>
          <p:nvPr/>
        </p:nvSpPr>
        <p:spPr>
          <a:xfrm>
            <a:off x="4280604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AB15650-AC35-4BED-A2EF-147818453196}"/>
              </a:ext>
            </a:extLst>
          </p:cNvPr>
          <p:cNvSpPr/>
          <p:nvPr/>
        </p:nvSpPr>
        <p:spPr>
          <a:xfrm>
            <a:off x="1673780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D7C5347-6003-487F-8248-841610E0B611}"/>
              </a:ext>
            </a:extLst>
          </p:cNvPr>
          <p:cNvSpPr/>
          <p:nvPr/>
        </p:nvSpPr>
        <p:spPr>
          <a:xfrm>
            <a:off x="1963427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FDAA443-CAFF-40AD-808C-A7F06052F46F}"/>
              </a:ext>
            </a:extLst>
          </p:cNvPr>
          <p:cNvSpPr/>
          <p:nvPr/>
        </p:nvSpPr>
        <p:spPr>
          <a:xfrm>
            <a:off x="2253075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35492F-7D02-45A8-B27A-63BB889B7446}"/>
              </a:ext>
            </a:extLst>
          </p:cNvPr>
          <p:cNvSpPr/>
          <p:nvPr/>
        </p:nvSpPr>
        <p:spPr>
          <a:xfrm>
            <a:off x="2542721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F97E444-B762-40C5-806D-5C569E350054}"/>
              </a:ext>
            </a:extLst>
          </p:cNvPr>
          <p:cNvSpPr/>
          <p:nvPr/>
        </p:nvSpPr>
        <p:spPr>
          <a:xfrm>
            <a:off x="2832369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27D61EF-73E6-4A7D-BEEE-BD807DBCA491}"/>
              </a:ext>
            </a:extLst>
          </p:cNvPr>
          <p:cNvSpPr/>
          <p:nvPr/>
        </p:nvSpPr>
        <p:spPr>
          <a:xfrm>
            <a:off x="3122015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C8EA1B3-51EC-4070-AB35-227899620777}"/>
              </a:ext>
            </a:extLst>
          </p:cNvPr>
          <p:cNvSpPr/>
          <p:nvPr/>
        </p:nvSpPr>
        <p:spPr>
          <a:xfrm>
            <a:off x="3411662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F469F64-7138-42FB-BF50-04EF0DB3B642}"/>
              </a:ext>
            </a:extLst>
          </p:cNvPr>
          <p:cNvSpPr/>
          <p:nvPr/>
        </p:nvSpPr>
        <p:spPr>
          <a:xfrm>
            <a:off x="3701310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5556E6B-A650-4526-B4E8-3C9507A6AABD}"/>
              </a:ext>
            </a:extLst>
          </p:cNvPr>
          <p:cNvSpPr/>
          <p:nvPr/>
        </p:nvSpPr>
        <p:spPr>
          <a:xfrm>
            <a:off x="3990956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8483C9F-4D91-43F7-BD44-06E8B390E659}"/>
              </a:ext>
            </a:extLst>
          </p:cNvPr>
          <p:cNvSpPr/>
          <p:nvPr/>
        </p:nvSpPr>
        <p:spPr>
          <a:xfrm>
            <a:off x="4280604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9129F3A-6A4F-4B1A-846A-EEA079723CC0}"/>
              </a:ext>
            </a:extLst>
          </p:cNvPr>
          <p:cNvSpPr/>
          <p:nvPr/>
        </p:nvSpPr>
        <p:spPr>
          <a:xfrm>
            <a:off x="1673780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5E19BD8-8B18-431F-8AD7-F5AFA0ABF631}"/>
              </a:ext>
            </a:extLst>
          </p:cNvPr>
          <p:cNvSpPr/>
          <p:nvPr/>
        </p:nvSpPr>
        <p:spPr>
          <a:xfrm>
            <a:off x="1963427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D86B6AE-95EB-45E3-878E-5494D8BD2EE9}"/>
              </a:ext>
            </a:extLst>
          </p:cNvPr>
          <p:cNvSpPr/>
          <p:nvPr/>
        </p:nvSpPr>
        <p:spPr>
          <a:xfrm>
            <a:off x="2253075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52F559-45AE-44CB-99D2-8F6D9579097D}"/>
              </a:ext>
            </a:extLst>
          </p:cNvPr>
          <p:cNvSpPr/>
          <p:nvPr/>
        </p:nvSpPr>
        <p:spPr>
          <a:xfrm>
            <a:off x="2542721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1C24A89-90F2-4FFE-8979-3BC5799651BF}"/>
              </a:ext>
            </a:extLst>
          </p:cNvPr>
          <p:cNvSpPr/>
          <p:nvPr/>
        </p:nvSpPr>
        <p:spPr>
          <a:xfrm>
            <a:off x="2832369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3227B1A-BB5E-49EB-8E40-B99ABBBEECEB}"/>
              </a:ext>
            </a:extLst>
          </p:cNvPr>
          <p:cNvSpPr/>
          <p:nvPr/>
        </p:nvSpPr>
        <p:spPr>
          <a:xfrm>
            <a:off x="3122015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931E62C-A12C-4378-B7C8-86D5B48B40D2}"/>
              </a:ext>
            </a:extLst>
          </p:cNvPr>
          <p:cNvSpPr/>
          <p:nvPr/>
        </p:nvSpPr>
        <p:spPr>
          <a:xfrm>
            <a:off x="3411662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B81AD06-9599-4538-93C1-95EC0135B146}"/>
              </a:ext>
            </a:extLst>
          </p:cNvPr>
          <p:cNvSpPr/>
          <p:nvPr/>
        </p:nvSpPr>
        <p:spPr>
          <a:xfrm>
            <a:off x="3701310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A9B95BA-1F14-481D-A35E-4C69BDC19DF5}"/>
              </a:ext>
            </a:extLst>
          </p:cNvPr>
          <p:cNvSpPr/>
          <p:nvPr/>
        </p:nvSpPr>
        <p:spPr>
          <a:xfrm>
            <a:off x="3990956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EC12E80-397A-46F0-9FF2-608C8D24859C}"/>
              </a:ext>
            </a:extLst>
          </p:cNvPr>
          <p:cNvSpPr/>
          <p:nvPr/>
        </p:nvSpPr>
        <p:spPr>
          <a:xfrm>
            <a:off x="4280604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83B88BF-E429-41BF-BF6A-6C63DB5B277B}"/>
              </a:ext>
            </a:extLst>
          </p:cNvPr>
          <p:cNvSpPr/>
          <p:nvPr/>
        </p:nvSpPr>
        <p:spPr>
          <a:xfrm>
            <a:off x="1673780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82CBFB0-A84A-40DC-A4DC-93A9B3D37201}"/>
              </a:ext>
            </a:extLst>
          </p:cNvPr>
          <p:cNvSpPr/>
          <p:nvPr/>
        </p:nvSpPr>
        <p:spPr>
          <a:xfrm>
            <a:off x="1963427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6ECA9F5-14DB-4D43-BE40-C67AC88B1826}"/>
              </a:ext>
            </a:extLst>
          </p:cNvPr>
          <p:cNvSpPr/>
          <p:nvPr/>
        </p:nvSpPr>
        <p:spPr>
          <a:xfrm>
            <a:off x="2253075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95FD50A-75A9-4B41-BBD8-6276BECA15FB}"/>
              </a:ext>
            </a:extLst>
          </p:cNvPr>
          <p:cNvSpPr/>
          <p:nvPr/>
        </p:nvSpPr>
        <p:spPr>
          <a:xfrm>
            <a:off x="2542721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69E9FC3-BA49-4E09-8D1F-B91B504278F9}"/>
              </a:ext>
            </a:extLst>
          </p:cNvPr>
          <p:cNvSpPr/>
          <p:nvPr/>
        </p:nvSpPr>
        <p:spPr>
          <a:xfrm>
            <a:off x="2832369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5E6ECF-B142-44F5-8E30-C8F14C29934B}"/>
              </a:ext>
            </a:extLst>
          </p:cNvPr>
          <p:cNvSpPr/>
          <p:nvPr/>
        </p:nvSpPr>
        <p:spPr>
          <a:xfrm>
            <a:off x="3122015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A1FAA2E-865E-4ECC-91C0-0116B2123A38}"/>
              </a:ext>
            </a:extLst>
          </p:cNvPr>
          <p:cNvSpPr/>
          <p:nvPr/>
        </p:nvSpPr>
        <p:spPr>
          <a:xfrm>
            <a:off x="3411662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E305EF7-F34A-4654-8C47-7C441037380A}"/>
              </a:ext>
            </a:extLst>
          </p:cNvPr>
          <p:cNvSpPr/>
          <p:nvPr/>
        </p:nvSpPr>
        <p:spPr>
          <a:xfrm>
            <a:off x="3701310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56B429E-2058-4CA2-83C0-77DD72901E28}"/>
              </a:ext>
            </a:extLst>
          </p:cNvPr>
          <p:cNvSpPr/>
          <p:nvPr/>
        </p:nvSpPr>
        <p:spPr>
          <a:xfrm>
            <a:off x="3990956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FDC9B75-F1BA-4188-835A-A6E26E249FF3}"/>
              </a:ext>
            </a:extLst>
          </p:cNvPr>
          <p:cNvSpPr/>
          <p:nvPr/>
        </p:nvSpPr>
        <p:spPr>
          <a:xfrm>
            <a:off x="4280604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9C7F6A5-D604-4298-BB5B-FE18C7DFA4A7}"/>
              </a:ext>
            </a:extLst>
          </p:cNvPr>
          <p:cNvSpPr/>
          <p:nvPr/>
        </p:nvSpPr>
        <p:spPr>
          <a:xfrm>
            <a:off x="1673780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7732AD7-26FF-4969-B6F9-796952F402F4}"/>
              </a:ext>
            </a:extLst>
          </p:cNvPr>
          <p:cNvSpPr/>
          <p:nvPr/>
        </p:nvSpPr>
        <p:spPr>
          <a:xfrm>
            <a:off x="1963427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7A80EE1-483F-4748-9C57-2A9328E16DC2}"/>
              </a:ext>
            </a:extLst>
          </p:cNvPr>
          <p:cNvSpPr/>
          <p:nvPr/>
        </p:nvSpPr>
        <p:spPr>
          <a:xfrm>
            <a:off x="2253075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6289062-F1FE-44C6-BB65-473257B12A87}"/>
              </a:ext>
            </a:extLst>
          </p:cNvPr>
          <p:cNvSpPr/>
          <p:nvPr/>
        </p:nvSpPr>
        <p:spPr>
          <a:xfrm>
            <a:off x="2542721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39635E4-D3BB-4420-AEF2-B3C3AAEB037D}"/>
              </a:ext>
            </a:extLst>
          </p:cNvPr>
          <p:cNvSpPr/>
          <p:nvPr/>
        </p:nvSpPr>
        <p:spPr>
          <a:xfrm>
            <a:off x="2832369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4300BCB-D5F5-49E0-9648-A10BAA0D85FB}"/>
              </a:ext>
            </a:extLst>
          </p:cNvPr>
          <p:cNvSpPr/>
          <p:nvPr/>
        </p:nvSpPr>
        <p:spPr>
          <a:xfrm>
            <a:off x="3122015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F20AE0-1492-437F-ACDC-AD376C28AEBD}"/>
              </a:ext>
            </a:extLst>
          </p:cNvPr>
          <p:cNvSpPr/>
          <p:nvPr/>
        </p:nvSpPr>
        <p:spPr>
          <a:xfrm>
            <a:off x="3411662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0B768C-41D0-410D-9CA6-9FBFB5DD84FE}"/>
              </a:ext>
            </a:extLst>
          </p:cNvPr>
          <p:cNvSpPr/>
          <p:nvPr/>
        </p:nvSpPr>
        <p:spPr>
          <a:xfrm>
            <a:off x="3701310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E03784C-2A4C-4CC2-AFB7-99D2DDD2346F}"/>
              </a:ext>
            </a:extLst>
          </p:cNvPr>
          <p:cNvSpPr/>
          <p:nvPr/>
        </p:nvSpPr>
        <p:spPr>
          <a:xfrm>
            <a:off x="3990956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99EB72-DF3C-4BD0-969B-09750AF41485}"/>
              </a:ext>
            </a:extLst>
          </p:cNvPr>
          <p:cNvSpPr/>
          <p:nvPr/>
        </p:nvSpPr>
        <p:spPr>
          <a:xfrm>
            <a:off x="4280604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7D3BDC1-A89B-4810-B54A-3261275E2055}"/>
              </a:ext>
            </a:extLst>
          </p:cNvPr>
          <p:cNvSpPr/>
          <p:nvPr/>
        </p:nvSpPr>
        <p:spPr>
          <a:xfrm>
            <a:off x="1673780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A3B9D76-95C2-4B45-A87E-63B7E398C1A4}"/>
              </a:ext>
            </a:extLst>
          </p:cNvPr>
          <p:cNvSpPr/>
          <p:nvPr/>
        </p:nvSpPr>
        <p:spPr>
          <a:xfrm>
            <a:off x="1963427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B7CD740-63D9-4A73-9DEF-8796979DF5CC}"/>
              </a:ext>
            </a:extLst>
          </p:cNvPr>
          <p:cNvSpPr/>
          <p:nvPr/>
        </p:nvSpPr>
        <p:spPr>
          <a:xfrm>
            <a:off x="2253075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8EE21C9-D1B1-487A-9BE1-DAA471FF5A81}"/>
              </a:ext>
            </a:extLst>
          </p:cNvPr>
          <p:cNvSpPr/>
          <p:nvPr/>
        </p:nvSpPr>
        <p:spPr>
          <a:xfrm>
            <a:off x="2542721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DF62A3A-F5AA-4587-9369-D071961571C2}"/>
              </a:ext>
            </a:extLst>
          </p:cNvPr>
          <p:cNvSpPr/>
          <p:nvPr/>
        </p:nvSpPr>
        <p:spPr>
          <a:xfrm>
            <a:off x="2832369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AE2FE2-C0C1-43B9-B17A-637ABAB61673}"/>
              </a:ext>
            </a:extLst>
          </p:cNvPr>
          <p:cNvSpPr/>
          <p:nvPr/>
        </p:nvSpPr>
        <p:spPr>
          <a:xfrm>
            <a:off x="3122015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E02E9D-E6B2-4F80-AB58-0BD10CC78230}"/>
              </a:ext>
            </a:extLst>
          </p:cNvPr>
          <p:cNvSpPr/>
          <p:nvPr/>
        </p:nvSpPr>
        <p:spPr>
          <a:xfrm>
            <a:off x="3411662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202A237B-16A5-4546-95D3-E7C978DA9C3E}"/>
              </a:ext>
            </a:extLst>
          </p:cNvPr>
          <p:cNvSpPr/>
          <p:nvPr/>
        </p:nvSpPr>
        <p:spPr>
          <a:xfrm>
            <a:off x="3701310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126F285-603A-4793-8D4B-74076450B1DA}"/>
              </a:ext>
            </a:extLst>
          </p:cNvPr>
          <p:cNvSpPr/>
          <p:nvPr/>
        </p:nvSpPr>
        <p:spPr>
          <a:xfrm>
            <a:off x="3990956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656B654-9799-4DE3-AB8E-41A050BF5B11}"/>
              </a:ext>
            </a:extLst>
          </p:cNvPr>
          <p:cNvSpPr/>
          <p:nvPr/>
        </p:nvSpPr>
        <p:spPr>
          <a:xfrm>
            <a:off x="4280604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98A4FF8-C99C-4524-9EE6-47B07D54BE6D}"/>
              </a:ext>
            </a:extLst>
          </p:cNvPr>
          <p:cNvSpPr/>
          <p:nvPr/>
        </p:nvSpPr>
        <p:spPr>
          <a:xfrm>
            <a:off x="1673780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98C5CD5-FA74-4BC7-82C0-03397D5FDFFB}"/>
              </a:ext>
            </a:extLst>
          </p:cNvPr>
          <p:cNvSpPr/>
          <p:nvPr/>
        </p:nvSpPr>
        <p:spPr>
          <a:xfrm>
            <a:off x="1963427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AAF869AA-2F99-4552-B6F8-4F5971B939D7}"/>
              </a:ext>
            </a:extLst>
          </p:cNvPr>
          <p:cNvSpPr/>
          <p:nvPr/>
        </p:nvSpPr>
        <p:spPr>
          <a:xfrm>
            <a:off x="2253075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A0801E3-FEE7-446D-9981-DC514AFCEEE7}"/>
              </a:ext>
            </a:extLst>
          </p:cNvPr>
          <p:cNvSpPr/>
          <p:nvPr/>
        </p:nvSpPr>
        <p:spPr>
          <a:xfrm>
            <a:off x="2542721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3E26B50-64B9-4C4C-851E-B66B1082146A}"/>
              </a:ext>
            </a:extLst>
          </p:cNvPr>
          <p:cNvSpPr/>
          <p:nvPr/>
        </p:nvSpPr>
        <p:spPr>
          <a:xfrm>
            <a:off x="2832369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9219FFA-1327-4859-819F-86DCF0B39023}"/>
              </a:ext>
            </a:extLst>
          </p:cNvPr>
          <p:cNvSpPr/>
          <p:nvPr/>
        </p:nvSpPr>
        <p:spPr>
          <a:xfrm>
            <a:off x="3122015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0A8670C-8088-40ED-8244-0D82D127CE01}"/>
              </a:ext>
            </a:extLst>
          </p:cNvPr>
          <p:cNvSpPr/>
          <p:nvPr/>
        </p:nvSpPr>
        <p:spPr>
          <a:xfrm>
            <a:off x="3411662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B094BF1-AA21-44FA-B412-6082C2453BE1}"/>
              </a:ext>
            </a:extLst>
          </p:cNvPr>
          <p:cNvSpPr/>
          <p:nvPr/>
        </p:nvSpPr>
        <p:spPr>
          <a:xfrm>
            <a:off x="3701310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040A29A-4F40-4CBF-8D99-DA996B3032E8}"/>
              </a:ext>
            </a:extLst>
          </p:cNvPr>
          <p:cNvSpPr/>
          <p:nvPr/>
        </p:nvSpPr>
        <p:spPr>
          <a:xfrm>
            <a:off x="3990956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491EF86-ABB4-4411-9346-5FD1BF620D95}"/>
              </a:ext>
            </a:extLst>
          </p:cNvPr>
          <p:cNvSpPr/>
          <p:nvPr/>
        </p:nvSpPr>
        <p:spPr>
          <a:xfrm>
            <a:off x="4280604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44EE60-A81C-447D-905B-3A580587D85A}"/>
              </a:ext>
            </a:extLst>
          </p:cNvPr>
          <p:cNvSpPr txBox="1"/>
          <p:nvPr/>
        </p:nvSpPr>
        <p:spPr>
          <a:xfrm>
            <a:off x="2645301" y="5775672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A534BC0-3806-4A21-9C3D-5B8D6D68D0AE}"/>
              </a:ext>
            </a:extLst>
          </p:cNvPr>
          <p:cNvCxnSpPr/>
          <p:nvPr/>
        </p:nvCxnSpPr>
        <p:spPr>
          <a:xfrm>
            <a:off x="2793253" y="5529849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A21AA71-5468-43E5-B1B0-CC50EE9606B6}"/>
              </a:ext>
            </a:extLst>
          </p:cNvPr>
          <p:cNvSpPr/>
          <p:nvPr/>
        </p:nvSpPr>
        <p:spPr>
          <a:xfrm>
            <a:off x="6096000" y="1239584"/>
            <a:ext cx="5159295" cy="51647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C3E08EF-2CC5-4FA6-9420-F9871604E5E5}"/>
              </a:ext>
            </a:extLst>
          </p:cNvPr>
          <p:cNvSpPr/>
          <p:nvPr/>
        </p:nvSpPr>
        <p:spPr>
          <a:xfrm>
            <a:off x="7255625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1B14981-D6CE-4AB6-9327-D9760FE6DD6C}"/>
              </a:ext>
            </a:extLst>
          </p:cNvPr>
          <p:cNvSpPr/>
          <p:nvPr/>
        </p:nvSpPr>
        <p:spPr>
          <a:xfrm>
            <a:off x="7545272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1329FFB-3F85-4D6E-A2D2-A73A538DD6C4}"/>
              </a:ext>
            </a:extLst>
          </p:cNvPr>
          <p:cNvSpPr/>
          <p:nvPr/>
        </p:nvSpPr>
        <p:spPr>
          <a:xfrm>
            <a:off x="7834919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B590E1D-D7D5-43BA-BF1A-5AD7F1FF1AA6}"/>
              </a:ext>
            </a:extLst>
          </p:cNvPr>
          <p:cNvSpPr/>
          <p:nvPr/>
        </p:nvSpPr>
        <p:spPr>
          <a:xfrm>
            <a:off x="8124566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979775B0-DBED-46A7-8ECC-3656D8D7DE40}"/>
              </a:ext>
            </a:extLst>
          </p:cNvPr>
          <p:cNvSpPr/>
          <p:nvPr/>
        </p:nvSpPr>
        <p:spPr>
          <a:xfrm>
            <a:off x="8414213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1D0CB9-A740-4B9A-8F6C-BD9DC7DFE788}"/>
              </a:ext>
            </a:extLst>
          </p:cNvPr>
          <p:cNvSpPr/>
          <p:nvPr/>
        </p:nvSpPr>
        <p:spPr>
          <a:xfrm>
            <a:off x="8703860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35CA9DF-71D5-42D2-AE2C-0255EA2637AC}"/>
              </a:ext>
            </a:extLst>
          </p:cNvPr>
          <p:cNvSpPr/>
          <p:nvPr/>
        </p:nvSpPr>
        <p:spPr>
          <a:xfrm>
            <a:off x="8993506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3BBB7FD-7BF1-4335-ADDA-BD9AAD0FDDF7}"/>
              </a:ext>
            </a:extLst>
          </p:cNvPr>
          <p:cNvSpPr/>
          <p:nvPr/>
        </p:nvSpPr>
        <p:spPr>
          <a:xfrm>
            <a:off x="9283154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6910FEF-B4C7-4D87-87DF-E710E7404502}"/>
              </a:ext>
            </a:extLst>
          </p:cNvPr>
          <p:cNvSpPr/>
          <p:nvPr/>
        </p:nvSpPr>
        <p:spPr>
          <a:xfrm>
            <a:off x="9572800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7E73338-6702-4BA0-97A9-D1A4E9E33C0A}"/>
              </a:ext>
            </a:extLst>
          </p:cNvPr>
          <p:cNvSpPr/>
          <p:nvPr/>
        </p:nvSpPr>
        <p:spPr>
          <a:xfrm>
            <a:off x="9862448" y="198249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27430D9-9DD3-40DF-9F95-35B72B55AA4D}"/>
              </a:ext>
            </a:extLst>
          </p:cNvPr>
          <p:cNvSpPr/>
          <p:nvPr/>
        </p:nvSpPr>
        <p:spPr>
          <a:xfrm>
            <a:off x="7255625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FCCB807-8D9B-4F29-9572-FAF655EEFF74}"/>
              </a:ext>
            </a:extLst>
          </p:cNvPr>
          <p:cNvSpPr/>
          <p:nvPr/>
        </p:nvSpPr>
        <p:spPr>
          <a:xfrm>
            <a:off x="7545272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A1429A4-9512-45EF-BCDA-220C01C42395}"/>
              </a:ext>
            </a:extLst>
          </p:cNvPr>
          <p:cNvSpPr/>
          <p:nvPr/>
        </p:nvSpPr>
        <p:spPr>
          <a:xfrm>
            <a:off x="7834919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0D24A3CA-284F-4F1C-AB3E-0E3548271C3F}"/>
              </a:ext>
            </a:extLst>
          </p:cNvPr>
          <p:cNvSpPr/>
          <p:nvPr/>
        </p:nvSpPr>
        <p:spPr>
          <a:xfrm>
            <a:off x="8124566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7C073D2-A357-4790-82F7-4EC81F611185}"/>
              </a:ext>
            </a:extLst>
          </p:cNvPr>
          <p:cNvSpPr/>
          <p:nvPr/>
        </p:nvSpPr>
        <p:spPr>
          <a:xfrm>
            <a:off x="8414213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EB233A6-B72C-4F42-A7E9-F43A5A0A6248}"/>
              </a:ext>
            </a:extLst>
          </p:cNvPr>
          <p:cNvSpPr/>
          <p:nvPr/>
        </p:nvSpPr>
        <p:spPr>
          <a:xfrm>
            <a:off x="8703860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69170AB7-0D68-43AE-A67B-B24002C29CCF}"/>
              </a:ext>
            </a:extLst>
          </p:cNvPr>
          <p:cNvSpPr/>
          <p:nvPr/>
        </p:nvSpPr>
        <p:spPr>
          <a:xfrm>
            <a:off x="8993506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C13F7C5-F8FC-4B99-9AD0-CBEA8D2CF96A}"/>
              </a:ext>
            </a:extLst>
          </p:cNvPr>
          <p:cNvSpPr/>
          <p:nvPr/>
        </p:nvSpPr>
        <p:spPr>
          <a:xfrm>
            <a:off x="9283154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1DD564D-DB56-46DA-892D-52C831646888}"/>
              </a:ext>
            </a:extLst>
          </p:cNvPr>
          <p:cNvSpPr/>
          <p:nvPr/>
        </p:nvSpPr>
        <p:spPr>
          <a:xfrm>
            <a:off x="9572800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70C2660-53B2-49FF-A603-536F071F49C6}"/>
              </a:ext>
            </a:extLst>
          </p:cNvPr>
          <p:cNvSpPr/>
          <p:nvPr/>
        </p:nvSpPr>
        <p:spPr>
          <a:xfrm>
            <a:off x="9862448" y="230076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36A813C-8857-4C62-B7ED-EFE88E1DC165}"/>
              </a:ext>
            </a:extLst>
          </p:cNvPr>
          <p:cNvSpPr/>
          <p:nvPr/>
        </p:nvSpPr>
        <p:spPr>
          <a:xfrm>
            <a:off x="7255625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6CBF17E-7F99-4AC9-944A-76891A1A9EE6}"/>
              </a:ext>
            </a:extLst>
          </p:cNvPr>
          <p:cNvSpPr/>
          <p:nvPr/>
        </p:nvSpPr>
        <p:spPr>
          <a:xfrm>
            <a:off x="7545272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ACF50D2-934E-418F-875A-9B96D26D2057}"/>
              </a:ext>
            </a:extLst>
          </p:cNvPr>
          <p:cNvSpPr/>
          <p:nvPr/>
        </p:nvSpPr>
        <p:spPr>
          <a:xfrm>
            <a:off x="7834919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94FDDC5-A239-4010-ACE7-D0597023D1AA}"/>
              </a:ext>
            </a:extLst>
          </p:cNvPr>
          <p:cNvSpPr/>
          <p:nvPr/>
        </p:nvSpPr>
        <p:spPr>
          <a:xfrm>
            <a:off x="8124566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EFB4842-A93F-451E-AADC-DC65435ACC9C}"/>
              </a:ext>
            </a:extLst>
          </p:cNvPr>
          <p:cNvSpPr/>
          <p:nvPr/>
        </p:nvSpPr>
        <p:spPr>
          <a:xfrm>
            <a:off x="8414213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69FCEDB-A957-476F-B1DD-34FCA315642C}"/>
              </a:ext>
            </a:extLst>
          </p:cNvPr>
          <p:cNvSpPr/>
          <p:nvPr/>
        </p:nvSpPr>
        <p:spPr>
          <a:xfrm>
            <a:off x="8703860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5D2F6FA4-C0C6-4309-868E-32B4A1B4B98B}"/>
              </a:ext>
            </a:extLst>
          </p:cNvPr>
          <p:cNvSpPr/>
          <p:nvPr/>
        </p:nvSpPr>
        <p:spPr>
          <a:xfrm>
            <a:off x="8993506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5E83805-29E3-4914-A24B-39D6375C5BBA}"/>
              </a:ext>
            </a:extLst>
          </p:cNvPr>
          <p:cNvSpPr/>
          <p:nvPr/>
        </p:nvSpPr>
        <p:spPr>
          <a:xfrm>
            <a:off x="9283154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A958A0F-3A2B-4B11-944D-41C81A08BF51}"/>
              </a:ext>
            </a:extLst>
          </p:cNvPr>
          <p:cNvSpPr/>
          <p:nvPr/>
        </p:nvSpPr>
        <p:spPr>
          <a:xfrm>
            <a:off x="9572800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9170720E-27E8-47A8-809C-23A77F8623C2}"/>
              </a:ext>
            </a:extLst>
          </p:cNvPr>
          <p:cNvSpPr/>
          <p:nvPr/>
        </p:nvSpPr>
        <p:spPr>
          <a:xfrm>
            <a:off x="9862448" y="261903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DB612D1-50F7-4B8A-B228-E8DEF4F6FF69}"/>
              </a:ext>
            </a:extLst>
          </p:cNvPr>
          <p:cNvSpPr/>
          <p:nvPr/>
        </p:nvSpPr>
        <p:spPr>
          <a:xfrm>
            <a:off x="7255625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4924A69-1AF3-4AB2-ADBD-13A47A05723E}"/>
              </a:ext>
            </a:extLst>
          </p:cNvPr>
          <p:cNvSpPr/>
          <p:nvPr/>
        </p:nvSpPr>
        <p:spPr>
          <a:xfrm>
            <a:off x="7545272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7F07D8F-4D0E-4D15-970B-0262C8ECE50F}"/>
              </a:ext>
            </a:extLst>
          </p:cNvPr>
          <p:cNvSpPr/>
          <p:nvPr/>
        </p:nvSpPr>
        <p:spPr>
          <a:xfrm>
            <a:off x="7834919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72827CB-7E5B-4114-99E4-5F95F64BC9EE}"/>
              </a:ext>
            </a:extLst>
          </p:cNvPr>
          <p:cNvSpPr/>
          <p:nvPr/>
        </p:nvSpPr>
        <p:spPr>
          <a:xfrm>
            <a:off x="8124566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3A9BB10-FBC4-4D2B-820D-0D44EA9CE354}"/>
              </a:ext>
            </a:extLst>
          </p:cNvPr>
          <p:cNvSpPr/>
          <p:nvPr/>
        </p:nvSpPr>
        <p:spPr>
          <a:xfrm>
            <a:off x="8414213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1EAF79C-3AE3-43F5-87A4-8B204139DE9C}"/>
              </a:ext>
            </a:extLst>
          </p:cNvPr>
          <p:cNvSpPr/>
          <p:nvPr/>
        </p:nvSpPr>
        <p:spPr>
          <a:xfrm>
            <a:off x="8703860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35A42786-4E64-4663-BE26-EB39A42496F9}"/>
              </a:ext>
            </a:extLst>
          </p:cNvPr>
          <p:cNvSpPr/>
          <p:nvPr/>
        </p:nvSpPr>
        <p:spPr>
          <a:xfrm>
            <a:off x="8993506" y="293730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B14F0D7-5E1D-44AA-8072-4B91E066C148}"/>
              </a:ext>
            </a:extLst>
          </p:cNvPr>
          <p:cNvSpPr/>
          <p:nvPr/>
        </p:nvSpPr>
        <p:spPr>
          <a:xfrm>
            <a:off x="9283154" y="293730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F737D04C-E7FA-41E4-BCD5-10942E046401}"/>
              </a:ext>
            </a:extLst>
          </p:cNvPr>
          <p:cNvSpPr/>
          <p:nvPr/>
        </p:nvSpPr>
        <p:spPr>
          <a:xfrm>
            <a:off x="9572800" y="293730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863A39B-2EE6-484D-A38F-309E7873307B}"/>
              </a:ext>
            </a:extLst>
          </p:cNvPr>
          <p:cNvSpPr/>
          <p:nvPr/>
        </p:nvSpPr>
        <p:spPr>
          <a:xfrm>
            <a:off x="9862448" y="2937305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AEFEF3A-E808-4B4B-9859-DDF8009C0867}"/>
              </a:ext>
            </a:extLst>
          </p:cNvPr>
          <p:cNvSpPr/>
          <p:nvPr/>
        </p:nvSpPr>
        <p:spPr>
          <a:xfrm>
            <a:off x="7255625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7D605FB-508A-44FD-AF50-90DF887DF999}"/>
              </a:ext>
            </a:extLst>
          </p:cNvPr>
          <p:cNvSpPr/>
          <p:nvPr/>
        </p:nvSpPr>
        <p:spPr>
          <a:xfrm>
            <a:off x="7545272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8523D99-82F5-4BB4-B25D-D5EC1699652F}"/>
              </a:ext>
            </a:extLst>
          </p:cNvPr>
          <p:cNvSpPr/>
          <p:nvPr/>
        </p:nvSpPr>
        <p:spPr>
          <a:xfrm>
            <a:off x="7834919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71C7C2EC-F6C6-469A-8957-274476E04E61}"/>
              </a:ext>
            </a:extLst>
          </p:cNvPr>
          <p:cNvSpPr/>
          <p:nvPr/>
        </p:nvSpPr>
        <p:spPr>
          <a:xfrm>
            <a:off x="8124566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9C9EBAE-E0E4-45AD-9F6D-88EA9E8C944F}"/>
              </a:ext>
            </a:extLst>
          </p:cNvPr>
          <p:cNvSpPr/>
          <p:nvPr/>
        </p:nvSpPr>
        <p:spPr>
          <a:xfrm>
            <a:off x="8414213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E4F88D42-8AB7-4FE9-962E-55109C22AD7C}"/>
              </a:ext>
            </a:extLst>
          </p:cNvPr>
          <p:cNvSpPr/>
          <p:nvPr/>
        </p:nvSpPr>
        <p:spPr>
          <a:xfrm>
            <a:off x="8703860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DA64DDFD-C84F-48BC-A14D-55F00BD0BCDF}"/>
              </a:ext>
            </a:extLst>
          </p:cNvPr>
          <p:cNvSpPr/>
          <p:nvPr/>
        </p:nvSpPr>
        <p:spPr>
          <a:xfrm>
            <a:off x="8993506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F0C41A1-C910-492E-A295-AAA881C74C9F}"/>
              </a:ext>
            </a:extLst>
          </p:cNvPr>
          <p:cNvSpPr/>
          <p:nvPr/>
        </p:nvSpPr>
        <p:spPr>
          <a:xfrm>
            <a:off x="9283154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6AA29B-4536-45B2-B8DC-730A59941E9F}"/>
              </a:ext>
            </a:extLst>
          </p:cNvPr>
          <p:cNvSpPr/>
          <p:nvPr/>
        </p:nvSpPr>
        <p:spPr>
          <a:xfrm>
            <a:off x="9572800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4B95CFB-958E-444A-BE4D-6A92B3D6EC3D}"/>
              </a:ext>
            </a:extLst>
          </p:cNvPr>
          <p:cNvSpPr/>
          <p:nvPr/>
        </p:nvSpPr>
        <p:spPr>
          <a:xfrm>
            <a:off x="9862448" y="325557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1886681-4A04-4953-9DAC-B9188A949282}"/>
              </a:ext>
            </a:extLst>
          </p:cNvPr>
          <p:cNvSpPr/>
          <p:nvPr/>
        </p:nvSpPr>
        <p:spPr>
          <a:xfrm>
            <a:off x="7255625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786BFA9-01FB-4FB8-810F-37C60D600B6C}"/>
              </a:ext>
            </a:extLst>
          </p:cNvPr>
          <p:cNvSpPr/>
          <p:nvPr/>
        </p:nvSpPr>
        <p:spPr>
          <a:xfrm>
            <a:off x="7545272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EBB8796-1C4C-4203-932A-EE399FBD96E3}"/>
              </a:ext>
            </a:extLst>
          </p:cNvPr>
          <p:cNvSpPr/>
          <p:nvPr/>
        </p:nvSpPr>
        <p:spPr>
          <a:xfrm>
            <a:off x="7834919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89EF124-B933-41EC-8F71-2B169523DDAF}"/>
              </a:ext>
            </a:extLst>
          </p:cNvPr>
          <p:cNvSpPr/>
          <p:nvPr/>
        </p:nvSpPr>
        <p:spPr>
          <a:xfrm>
            <a:off x="8124566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B7910F2-2B5D-4590-B219-4DCD5C6F570B}"/>
              </a:ext>
            </a:extLst>
          </p:cNvPr>
          <p:cNvSpPr/>
          <p:nvPr/>
        </p:nvSpPr>
        <p:spPr>
          <a:xfrm>
            <a:off x="8414213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400459B-202A-451F-9156-5759093EAA33}"/>
              </a:ext>
            </a:extLst>
          </p:cNvPr>
          <p:cNvSpPr/>
          <p:nvPr/>
        </p:nvSpPr>
        <p:spPr>
          <a:xfrm>
            <a:off x="8703860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FD34EDC-77BF-44C0-980B-3D31710CE882}"/>
              </a:ext>
            </a:extLst>
          </p:cNvPr>
          <p:cNvSpPr/>
          <p:nvPr/>
        </p:nvSpPr>
        <p:spPr>
          <a:xfrm>
            <a:off x="8993506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B794702-A88F-49EC-84FA-BBBEFEAFD795}"/>
              </a:ext>
            </a:extLst>
          </p:cNvPr>
          <p:cNvSpPr/>
          <p:nvPr/>
        </p:nvSpPr>
        <p:spPr>
          <a:xfrm>
            <a:off x="9283154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06D9C2BD-F573-4C3C-B400-F830DC47B40A}"/>
              </a:ext>
            </a:extLst>
          </p:cNvPr>
          <p:cNvSpPr/>
          <p:nvPr/>
        </p:nvSpPr>
        <p:spPr>
          <a:xfrm>
            <a:off x="9572800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46D31618-0F8D-47F7-80A7-EC290D7B1843}"/>
              </a:ext>
            </a:extLst>
          </p:cNvPr>
          <p:cNvSpPr/>
          <p:nvPr/>
        </p:nvSpPr>
        <p:spPr>
          <a:xfrm>
            <a:off x="9862448" y="357384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91858459-23AF-4B64-8175-D0186C5766EA}"/>
              </a:ext>
            </a:extLst>
          </p:cNvPr>
          <p:cNvSpPr/>
          <p:nvPr/>
        </p:nvSpPr>
        <p:spPr>
          <a:xfrm>
            <a:off x="7255625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127F545-7A3C-46B9-951A-7421B474A596}"/>
              </a:ext>
            </a:extLst>
          </p:cNvPr>
          <p:cNvSpPr/>
          <p:nvPr/>
        </p:nvSpPr>
        <p:spPr>
          <a:xfrm>
            <a:off x="7545272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02524160-86FF-471B-8D77-C8F8961ACCF0}"/>
              </a:ext>
            </a:extLst>
          </p:cNvPr>
          <p:cNvSpPr/>
          <p:nvPr/>
        </p:nvSpPr>
        <p:spPr>
          <a:xfrm>
            <a:off x="7834919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47874CA1-05DD-458C-8331-0B4E2DA935EB}"/>
              </a:ext>
            </a:extLst>
          </p:cNvPr>
          <p:cNvSpPr/>
          <p:nvPr/>
        </p:nvSpPr>
        <p:spPr>
          <a:xfrm>
            <a:off x="8124566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50D05CF-8E4D-4D9D-8CFD-1DA16559DFE0}"/>
              </a:ext>
            </a:extLst>
          </p:cNvPr>
          <p:cNvSpPr/>
          <p:nvPr/>
        </p:nvSpPr>
        <p:spPr>
          <a:xfrm>
            <a:off x="8414213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62775EE-44B0-40E8-BF73-5B6C821DAFC9}"/>
              </a:ext>
            </a:extLst>
          </p:cNvPr>
          <p:cNvSpPr/>
          <p:nvPr/>
        </p:nvSpPr>
        <p:spPr>
          <a:xfrm>
            <a:off x="8703860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F72F3ECE-7B3A-4C46-A061-D3BC9FCBCCFF}"/>
              </a:ext>
            </a:extLst>
          </p:cNvPr>
          <p:cNvSpPr/>
          <p:nvPr/>
        </p:nvSpPr>
        <p:spPr>
          <a:xfrm>
            <a:off x="8993506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2404B4F5-27C6-487D-A76E-ACAE78F9D603}"/>
              </a:ext>
            </a:extLst>
          </p:cNvPr>
          <p:cNvSpPr/>
          <p:nvPr/>
        </p:nvSpPr>
        <p:spPr>
          <a:xfrm>
            <a:off x="9283154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294F799-A385-4B34-9365-22914EDB7360}"/>
              </a:ext>
            </a:extLst>
          </p:cNvPr>
          <p:cNvSpPr/>
          <p:nvPr/>
        </p:nvSpPr>
        <p:spPr>
          <a:xfrm>
            <a:off x="9572800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93B2195-EB09-4E4D-95D9-2CB3AAEE4E66}"/>
              </a:ext>
            </a:extLst>
          </p:cNvPr>
          <p:cNvSpPr/>
          <p:nvPr/>
        </p:nvSpPr>
        <p:spPr>
          <a:xfrm>
            <a:off x="9862448" y="389211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0222F6C-E951-4124-89D9-6AAF31A45AD4}"/>
              </a:ext>
            </a:extLst>
          </p:cNvPr>
          <p:cNvSpPr/>
          <p:nvPr/>
        </p:nvSpPr>
        <p:spPr>
          <a:xfrm>
            <a:off x="7255625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5061E23-361E-4722-A389-7F83DFEC78F1}"/>
              </a:ext>
            </a:extLst>
          </p:cNvPr>
          <p:cNvSpPr/>
          <p:nvPr/>
        </p:nvSpPr>
        <p:spPr>
          <a:xfrm>
            <a:off x="7545272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8EF6810-4CC5-47E4-8DD7-2E18C3005F58}"/>
              </a:ext>
            </a:extLst>
          </p:cNvPr>
          <p:cNvSpPr/>
          <p:nvPr/>
        </p:nvSpPr>
        <p:spPr>
          <a:xfrm>
            <a:off x="7834919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A27C339-27EE-46A9-BBF4-05D7AF549939}"/>
              </a:ext>
            </a:extLst>
          </p:cNvPr>
          <p:cNvSpPr/>
          <p:nvPr/>
        </p:nvSpPr>
        <p:spPr>
          <a:xfrm>
            <a:off x="8124566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900674-1D1D-4F4B-86F8-06CF00B41CC8}"/>
              </a:ext>
            </a:extLst>
          </p:cNvPr>
          <p:cNvSpPr/>
          <p:nvPr/>
        </p:nvSpPr>
        <p:spPr>
          <a:xfrm>
            <a:off x="8414213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8DB69E09-2C32-452A-A808-428C9821DEBC}"/>
              </a:ext>
            </a:extLst>
          </p:cNvPr>
          <p:cNvSpPr/>
          <p:nvPr/>
        </p:nvSpPr>
        <p:spPr>
          <a:xfrm>
            <a:off x="8703860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83E7E48-53BC-481F-8780-F07F22C78182}"/>
              </a:ext>
            </a:extLst>
          </p:cNvPr>
          <p:cNvSpPr/>
          <p:nvPr/>
        </p:nvSpPr>
        <p:spPr>
          <a:xfrm>
            <a:off x="8993506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0D9CBA2-DEA6-45EC-8DF5-93B1E8A6FEA9}"/>
              </a:ext>
            </a:extLst>
          </p:cNvPr>
          <p:cNvSpPr/>
          <p:nvPr/>
        </p:nvSpPr>
        <p:spPr>
          <a:xfrm>
            <a:off x="9283154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6223122-703D-4E5D-925E-5721A30395CA}"/>
              </a:ext>
            </a:extLst>
          </p:cNvPr>
          <p:cNvSpPr/>
          <p:nvPr/>
        </p:nvSpPr>
        <p:spPr>
          <a:xfrm>
            <a:off x="9572800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98BC4D6E-0314-4FA0-9A38-B06AE78B03C7}"/>
              </a:ext>
            </a:extLst>
          </p:cNvPr>
          <p:cNvSpPr/>
          <p:nvPr/>
        </p:nvSpPr>
        <p:spPr>
          <a:xfrm>
            <a:off x="9862448" y="421038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E8CB6FD6-3A4A-4841-A899-1B00BEE08396}"/>
              </a:ext>
            </a:extLst>
          </p:cNvPr>
          <p:cNvSpPr/>
          <p:nvPr/>
        </p:nvSpPr>
        <p:spPr>
          <a:xfrm>
            <a:off x="7255625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20D31FF-28B1-4B37-A90A-D5EE527AF3A4}"/>
              </a:ext>
            </a:extLst>
          </p:cNvPr>
          <p:cNvSpPr/>
          <p:nvPr/>
        </p:nvSpPr>
        <p:spPr>
          <a:xfrm>
            <a:off x="7545272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E198760-033F-4D2C-B42B-C2802E1A445B}"/>
              </a:ext>
            </a:extLst>
          </p:cNvPr>
          <p:cNvSpPr/>
          <p:nvPr/>
        </p:nvSpPr>
        <p:spPr>
          <a:xfrm>
            <a:off x="7834919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85C95B0-2AAD-48DB-9AA6-10E09FCEF4E2}"/>
              </a:ext>
            </a:extLst>
          </p:cNvPr>
          <p:cNvSpPr/>
          <p:nvPr/>
        </p:nvSpPr>
        <p:spPr>
          <a:xfrm>
            <a:off x="8124566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1FD8FC8-25A3-4FC3-ACEF-1DB908A67653}"/>
              </a:ext>
            </a:extLst>
          </p:cNvPr>
          <p:cNvSpPr/>
          <p:nvPr/>
        </p:nvSpPr>
        <p:spPr>
          <a:xfrm>
            <a:off x="8414213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EC78277C-73FF-4936-BE32-7791682AC457}"/>
              </a:ext>
            </a:extLst>
          </p:cNvPr>
          <p:cNvSpPr/>
          <p:nvPr/>
        </p:nvSpPr>
        <p:spPr>
          <a:xfrm>
            <a:off x="8703860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727B4166-9C99-437A-9578-086EDCA53BFC}"/>
              </a:ext>
            </a:extLst>
          </p:cNvPr>
          <p:cNvSpPr/>
          <p:nvPr/>
        </p:nvSpPr>
        <p:spPr>
          <a:xfrm>
            <a:off x="8993506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7D7D108-520D-4685-9E72-880D8A34EADA}"/>
              </a:ext>
            </a:extLst>
          </p:cNvPr>
          <p:cNvSpPr/>
          <p:nvPr/>
        </p:nvSpPr>
        <p:spPr>
          <a:xfrm>
            <a:off x="9283154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5D496ACA-96A4-4C21-822D-DFDA4C21AF81}"/>
              </a:ext>
            </a:extLst>
          </p:cNvPr>
          <p:cNvSpPr/>
          <p:nvPr/>
        </p:nvSpPr>
        <p:spPr>
          <a:xfrm>
            <a:off x="9572800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951DE25A-7B50-4A9B-B06C-E9D19C1FFC2E}"/>
              </a:ext>
            </a:extLst>
          </p:cNvPr>
          <p:cNvSpPr/>
          <p:nvPr/>
        </p:nvSpPr>
        <p:spPr>
          <a:xfrm>
            <a:off x="9862448" y="452865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605F592-970C-4BB2-8E76-D13D2083F025}"/>
              </a:ext>
            </a:extLst>
          </p:cNvPr>
          <p:cNvSpPr/>
          <p:nvPr/>
        </p:nvSpPr>
        <p:spPr>
          <a:xfrm>
            <a:off x="7255625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F1FAF339-0D51-4D10-BD7F-D561BA2D60EF}"/>
              </a:ext>
            </a:extLst>
          </p:cNvPr>
          <p:cNvSpPr/>
          <p:nvPr/>
        </p:nvSpPr>
        <p:spPr>
          <a:xfrm>
            <a:off x="7545272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62242D28-807D-4B09-A94F-54D2FCC1DFB0}"/>
              </a:ext>
            </a:extLst>
          </p:cNvPr>
          <p:cNvSpPr/>
          <p:nvPr/>
        </p:nvSpPr>
        <p:spPr>
          <a:xfrm>
            <a:off x="7834919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0806A0A1-83A8-4385-B06D-22C51DA198C0}"/>
              </a:ext>
            </a:extLst>
          </p:cNvPr>
          <p:cNvSpPr/>
          <p:nvPr/>
        </p:nvSpPr>
        <p:spPr>
          <a:xfrm>
            <a:off x="8124566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6BBA11D-AD1B-42A0-A3AC-1D09FFE3A634}"/>
              </a:ext>
            </a:extLst>
          </p:cNvPr>
          <p:cNvSpPr/>
          <p:nvPr/>
        </p:nvSpPr>
        <p:spPr>
          <a:xfrm>
            <a:off x="8414213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C26935C8-35DA-43B1-A8BB-F89E38585E39}"/>
              </a:ext>
            </a:extLst>
          </p:cNvPr>
          <p:cNvSpPr/>
          <p:nvPr/>
        </p:nvSpPr>
        <p:spPr>
          <a:xfrm>
            <a:off x="8703860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1A57CDBB-9C71-4209-AA0B-8A31835FEFC1}"/>
              </a:ext>
            </a:extLst>
          </p:cNvPr>
          <p:cNvSpPr/>
          <p:nvPr/>
        </p:nvSpPr>
        <p:spPr>
          <a:xfrm>
            <a:off x="8993506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8C9E1EF6-4782-4581-92F1-5F70791D79EF}"/>
              </a:ext>
            </a:extLst>
          </p:cNvPr>
          <p:cNvSpPr/>
          <p:nvPr/>
        </p:nvSpPr>
        <p:spPr>
          <a:xfrm>
            <a:off x="9283154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38146812-383E-4DFD-A90B-6AD40289B352}"/>
              </a:ext>
            </a:extLst>
          </p:cNvPr>
          <p:cNvSpPr/>
          <p:nvPr/>
        </p:nvSpPr>
        <p:spPr>
          <a:xfrm>
            <a:off x="9572800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86E80F5-CEF2-46EB-89F9-B7334370A178}"/>
              </a:ext>
            </a:extLst>
          </p:cNvPr>
          <p:cNvSpPr/>
          <p:nvPr/>
        </p:nvSpPr>
        <p:spPr>
          <a:xfrm>
            <a:off x="9862448" y="4846925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C73D9BE-9C96-4BB7-BBAC-7FF1E1119DB6}"/>
              </a:ext>
            </a:extLst>
          </p:cNvPr>
          <p:cNvSpPr txBox="1"/>
          <p:nvPr/>
        </p:nvSpPr>
        <p:spPr>
          <a:xfrm>
            <a:off x="8227145" y="5804489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895EFC30-B47D-4D98-9DAD-CD3D18EBE3C2}"/>
              </a:ext>
            </a:extLst>
          </p:cNvPr>
          <p:cNvCxnSpPr/>
          <p:nvPr/>
        </p:nvCxnSpPr>
        <p:spPr>
          <a:xfrm>
            <a:off x="8375098" y="5558666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5937E74-D9A6-48D8-832B-07BFFA349A74}"/>
              </a:ext>
            </a:extLst>
          </p:cNvPr>
          <p:cNvGrpSpPr/>
          <p:nvPr/>
        </p:nvGrpSpPr>
        <p:grpSpPr>
          <a:xfrm>
            <a:off x="6096000" y="1225219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65601838-DB4A-4166-BF7F-A914EF1CF4ED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1065B6-394F-47C0-B8D1-23ACF4AB0510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86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017524-CFA3-4DB2-B263-1FDE38CD5DCD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54495-6C5D-43C2-8889-30634C34EBA1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86525-F8A5-458D-81F7-615CE73F3B2A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2F9352-C496-4C93-86E1-C6EA6733C572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ACC0-7275-451D-B339-B173DCB16698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C9D7C-6028-4023-BA3D-40FC6599612D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372383-7B7D-4080-A0B3-2AFA1F87AD0D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99F37-5B13-4ADF-BAD7-9754C9CDCB8A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16D55-5F5A-4D7D-8846-F7FDBEB50AA4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4732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37E796-8042-47CA-A0DD-452B5E10ED70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6DD6B5-20C0-4D40-A290-220C8F44D0CB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824D1-F100-433C-A519-42F352AC29FD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BC422-2910-45D4-8C95-7D12A509E8A3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rgbClr val="FD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24852-D2EB-49B7-88E6-F00FFE8DF768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91DC0-3995-4EDD-BB89-28FE3363B063}"/>
              </a:ext>
            </a:extLst>
          </p:cNvPr>
          <p:cNvSpPr txBox="1"/>
          <p:nvPr/>
        </p:nvSpPr>
        <p:spPr>
          <a:xfrm>
            <a:off x="5423560" y="315497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AD8BC6-7EF2-4492-821C-8154318CF5E9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CD3AB7-C21A-40E2-A2EA-C958C6C0AE5E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AB24BB-A076-4900-B8C3-37473CA3969F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181E5-4124-4086-9DC1-54F0F2A199D1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F8326D-96D2-4BBA-A064-78EDE4B64F22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3F57B1-50D6-4347-BE33-140FD987653D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3DBE7-433C-4415-A1E0-3DF4DEF1AE78}"/>
              </a:ext>
            </a:extLst>
          </p:cNvPr>
          <p:cNvSpPr txBox="1"/>
          <p:nvPr/>
        </p:nvSpPr>
        <p:spPr>
          <a:xfrm>
            <a:off x="1312409" y="1762535"/>
            <a:ext cx="2125903" cy="170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3E72A5-6EE6-4EA8-9168-132F88BFD255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69E454-0B18-4727-916C-F988993E79EE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128323-C311-4025-AC0A-C18858CA2A8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302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2C8CFD-DC10-4AEF-A680-5DE175257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01369"/>
              </p:ext>
            </p:extLst>
          </p:nvPr>
        </p:nvGraphicFramePr>
        <p:xfrm>
          <a:off x="599440" y="1403500"/>
          <a:ext cx="10975500" cy="491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spc="-3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spc="-3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spc="-3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30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8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3950220" y="3844895"/>
            <a:ext cx="4291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85658" y="220345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셋째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3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B140DC-0708-4548-9D07-9EBA491CFE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A0319-8514-48EA-8A82-DA30968522E0}"/>
              </a:ext>
            </a:extLst>
          </p:cNvPr>
          <p:cNvSpPr txBox="1"/>
          <p:nvPr/>
        </p:nvSpPr>
        <p:spPr>
          <a:xfrm>
            <a:off x="382182" y="1908601"/>
            <a:ext cx="3150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우리는 </a:t>
            </a:r>
            <a:r>
              <a:rPr lang="en-US" altLang="ko-KR" sz="2800" spc="-300" dirty="0">
                <a:solidFill>
                  <a:schemeClr val="bg1"/>
                </a:solidFill>
              </a:rPr>
              <a:t>‘</a:t>
            </a:r>
            <a:r>
              <a:rPr lang="ko-KR" altLang="en-US" sz="2800" spc="-300" dirty="0" err="1">
                <a:solidFill>
                  <a:schemeClr val="bg1"/>
                </a:solidFill>
              </a:rPr>
              <a:t>레트로</a:t>
            </a:r>
            <a:r>
              <a:rPr lang="en-US" altLang="ko-KR" sz="2800" spc="-300" dirty="0">
                <a:solidFill>
                  <a:schemeClr val="bg1"/>
                </a:solidFill>
              </a:rPr>
              <a:t>’ </a:t>
            </a:r>
            <a:r>
              <a:rPr lang="ko-KR" altLang="en-US" sz="2800" spc="-300" dirty="0">
                <a:solidFill>
                  <a:schemeClr val="bg1"/>
                </a:solidFill>
              </a:rPr>
              <a:t>문화로</a:t>
            </a:r>
            <a:endParaRPr lang="en-US" altLang="ko-KR" sz="2800" spc="-300" dirty="0">
              <a:solidFill>
                <a:schemeClr val="bg1"/>
              </a:solidFill>
            </a:endParaRPr>
          </a:p>
          <a:p>
            <a:r>
              <a:rPr lang="ko-KR" altLang="en-US" sz="2800" spc="-300" dirty="0">
                <a:solidFill>
                  <a:schemeClr val="bg1"/>
                </a:solidFill>
              </a:rPr>
              <a:t>무엇을 얻고자 하는가</a:t>
            </a:r>
            <a:r>
              <a:rPr lang="en-US" altLang="ko-KR" sz="2800" spc="-300" dirty="0">
                <a:solidFill>
                  <a:schemeClr val="bg1"/>
                </a:solidFill>
              </a:rPr>
              <a:t>?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2CECDE-6AA5-4CE1-8FF3-6727D07F57B1}"/>
              </a:ext>
            </a:extLst>
          </p:cNvPr>
          <p:cNvCxnSpPr>
            <a:cxnSpLocks/>
          </p:cNvCxnSpPr>
          <p:nvPr/>
        </p:nvCxnSpPr>
        <p:spPr>
          <a:xfrm>
            <a:off x="382182" y="3076749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68B5E0-0775-4BFC-B598-2E430FE64F37}"/>
              </a:ext>
            </a:extLst>
          </p:cNvPr>
          <p:cNvSpPr txBox="1"/>
          <p:nvPr/>
        </p:nvSpPr>
        <p:spPr>
          <a:xfrm>
            <a:off x="382182" y="231026"/>
            <a:ext cx="2627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What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3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E2C0AC87-F291-4173-82C4-5A6D91B2A6B8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982011C6-2A7A-40EE-83EE-B3CC3B4CD31E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D963BDDF-B6F9-43E5-90F7-4476978BEBED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CFD909F-9D58-47DE-884B-1FC2E8D0C29A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5137063F-CCBB-434D-8273-03438B2D6AB7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D85743A8-4B40-4A1B-948A-64E83BFD58A0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FD98C-FA10-4F17-B2A3-1B91FA01FFC9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7C1EF-6AD7-4CEE-992B-6D9978BD048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2E347-BB36-40F4-940F-A03DAE466F33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C5785-9EE6-410C-B4B7-0CE8D575E49F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20FBC-3030-4CDD-95FD-90E821D3E5AE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F68EB-5E99-4BA8-B2DC-8E0CF3BF181C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7613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E57D6F-198A-475F-B2DA-53ADDCA5F6D7}"/>
              </a:ext>
            </a:extLst>
          </p:cNvPr>
          <p:cNvSpPr/>
          <p:nvPr/>
        </p:nvSpPr>
        <p:spPr>
          <a:xfrm>
            <a:off x="609600" y="1536700"/>
            <a:ext cx="11582400" cy="495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8218374E-A5C2-4DC1-B4C8-2ECE2D55F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721039"/>
              </p:ext>
            </p:extLst>
          </p:nvPr>
        </p:nvGraphicFramePr>
        <p:xfrm>
          <a:off x="572933" y="2108201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711DCD8-FF01-48D9-8AAF-608237D77FAE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446CC8-F8A5-4873-8AAF-338906CC6853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DD671C-C817-41EB-8098-8267FE03D2E4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5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B60CDD-8081-4395-BEBE-8E957BDE883B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5BE88FE-5072-4CF0-AAC1-B4C48C02CBC8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27614CE-E04B-44BE-BE0E-AF7C1B4E8384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F5CD2F-8511-4FE3-B6E1-8553FE7D85E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D4E1B29-CCD7-4625-B758-D2547E35A4C8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386373-9250-43AA-9BE2-CE6FC1CB7196}"/>
              </a:ext>
            </a:extLst>
          </p:cNvPr>
          <p:cNvSpPr txBox="1"/>
          <p:nvPr/>
        </p:nvSpPr>
        <p:spPr>
          <a:xfrm>
            <a:off x="5211231" y="189271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2016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C7F65C-F8DD-443D-94F5-0E448DF2A0D7}"/>
              </a:ext>
            </a:extLst>
          </p:cNvPr>
          <p:cNvSpPr txBox="1"/>
          <p:nvPr/>
        </p:nvSpPr>
        <p:spPr>
          <a:xfrm>
            <a:off x="4683235" y="379903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2015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649C42-FB33-4378-A71D-2EB46C8ABDD6}"/>
              </a:ext>
            </a:extLst>
          </p:cNvPr>
          <p:cNvSpPr txBox="1"/>
          <p:nvPr/>
        </p:nvSpPr>
        <p:spPr>
          <a:xfrm>
            <a:off x="3158076" y="189271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2014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7E9FB6-94B0-4516-844B-D0D7BF4B1D36}"/>
              </a:ext>
            </a:extLst>
          </p:cNvPr>
          <p:cNvSpPr txBox="1"/>
          <p:nvPr/>
        </p:nvSpPr>
        <p:spPr>
          <a:xfrm>
            <a:off x="1885751" y="378592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FFD05A-E036-40E6-85EE-DCEF01604515}"/>
              </a:ext>
            </a:extLst>
          </p:cNvPr>
          <p:cNvSpPr txBox="1"/>
          <p:nvPr/>
        </p:nvSpPr>
        <p:spPr>
          <a:xfrm>
            <a:off x="724269" y="189271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2012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BF9544-DB5A-43A9-B332-E25BF9325EE0}"/>
              </a:ext>
            </a:extLst>
          </p:cNvPr>
          <p:cNvSpPr txBox="1"/>
          <p:nvPr/>
        </p:nvSpPr>
        <p:spPr>
          <a:xfrm>
            <a:off x="1906357" y="4924640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4E8B28F-BE3B-4F5C-A599-FDE4970A5593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104176F-53D6-418E-989B-D61F6669476C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891C2E-3644-4A44-BBA3-2F11A07D8D91}"/>
              </a:ext>
            </a:extLst>
          </p:cNvPr>
          <p:cNvSpPr txBox="1"/>
          <p:nvPr/>
        </p:nvSpPr>
        <p:spPr>
          <a:xfrm>
            <a:off x="7812303" y="189271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2018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D6DEEB-9CC7-436D-B7BD-C5F988C4354A}"/>
              </a:ext>
            </a:extLst>
          </p:cNvPr>
          <p:cNvSpPr txBox="1"/>
          <p:nvPr/>
        </p:nvSpPr>
        <p:spPr>
          <a:xfrm>
            <a:off x="7407158" y="377356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2017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E89E2E-C59E-4B27-AD5B-43A2DD9294E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30E42B7-AF31-46EC-AE8B-7587896829FE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B95DF84-6252-4E0E-B944-2BF91C952D4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CB3D20-5857-44FF-8B1F-16DF4D583CDF}"/>
              </a:ext>
            </a:extLst>
          </p:cNvPr>
          <p:cNvSpPr txBox="1"/>
          <p:nvPr/>
        </p:nvSpPr>
        <p:spPr>
          <a:xfrm>
            <a:off x="9839238" y="189271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2020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F107DD-DE5F-40C0-BEEE-DABB848E69F8}"/>
              </a:ext>
            </a:extLst>
          </p:cNvPr>
          <p:cNvSpPr txBox="1"/>
          <p:nvPr/>
        </p:nvSpPr>
        <p:spPr>
          <a:xfrm>
            <a:off x="9434093" y="376713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2019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E28BB3-2571-48F3-BC33-FECD8CCB68BD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36296B-8D1F-47C7-A35F-BF3722AFAAC9}"/>
              </a:ext>
            </a:extLst>
          </p:cNvPr>
          <p:cNvSpPr txBox="1"/>
          <p:nvPr/>
        </p:nvSpPr>
        <p:spPr>
          <a:xfrm>
            <a:off x="7398953" y="526044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CCB058-D303-41BD-BDE2-95039CFCA78E}"/>
              </a:ext>
            </a:extLst>
          </p:cNvPr>
          <p:cNvSpPr txBox="1"/>
          <p:nvPr/>
        </p:nvSpPr>
        <p:spPr>
          <a:xfrm>
            <a:off x="7381758" y="5601846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41C4AA-1097-4F95-A143-7E5D97D99FE4}"/>
              </a:ext>
            </a:extLst>
          </p:cNvPr>
          <p:cNvSpPr txBox="1"/>
          <p:nvPr/>
        </p:nvSpPr>
        <p:spPr>
          <a:xfrm>
            <a:off x="4787778" y="5167011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D252C2-1740-4B7B-A304-308597E3B8F2}"/>
              </a:ext>
            </a:extLst>
          </p:cNvPr>
          <p:cNvSpPr txBox="1"/>
          <p:nvPr/>
        </p:nvSpPr>
        <p:spPr>
          <a:xfrm>
            <a:off x="4770583" y="5508409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F69A70-39B6-4095-8E43-913D93099450}"/>
              </a:ext>
            </a:extLst>
          </p:cNvPr>
          <p:cNvSpPr txBox="1"/>
          <p:nvPr/>
        </p:nvSpPr>
        <p:spPr>
          <a:xfrm>
            <a:off x="9468483" y="5233945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4553D7-247A-44B5-A883-CB87FEFB29ED}"/>
              </a:ext>
            </a:extLst>
          </p:cNvPr>
          <p:cNvSpPr txBox="1"/>
          <p:nvPr/>
        </p:nvSpPr>
        <p:spPr>
          <a:xfrm>
            <a:off x="9451288" y="5575343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AE2451-C5B9-42C6-BFA9-31AC621F7F65}"/>
              </a:ext>
            </a:extLst>
          </p:cNvPr>
          <p:cNvSpPr txBox="1"/>
          <p:nvPr/>
        </p:nvSpPr>
        <p:spPr>
          <a:xfrm>
            <a:off x="726372" y="2333409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7D0C44-7D0E-4494-AD29-A881F1E0C26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같이 끓는 기관과 뿐이다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평화스러운 보이는 몸이 이상의 얼마나 피어나는 위하여서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2A1DC6-AAED-4B10-B4CF-F7A2B945ADBD}"/>
              </a:ext>
            </a:extLst>
          </p:cNvPr>
          <p:cNvSpPr txBox="1"/>
          <p:nvPr/>
        </p:nvSpPr>
        <p:spPr>
          <a:xfrm>
            <a:off x="5217491" y="294376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64D73A-FDB7-4BF0-85E2-EEEFE1ADA27B}"/>
              </a:ext>
            </a:extLst>
          </p:cNvPr>
          <p:cNvSpPr txBox="1"/>
          <p:nvPr/>
        </p:nvSpPr>
        <p:spPr>
          <a:xfrm>
            <a:off x="7828779" y="2333409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1D779C-D771-4031-A563-B71E90EBA51F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같이 끓는 기관과 뿐이다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평화스러운 보이는 몸이 이상의 얼마나 피어나는 위하여서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E0D3FE-9F01-4B25-B9E7-D375A5E253A9}"/>
              </a:ext>
            </a:extLst>
          </p:cNvPr>
          <p:cNvSpPr txBox="1"/>
          <p:nvPr/>
        </p:nvSpPr>
        <p:spPr>
          <a:xfrm>
            <a:off x="9887114" y="2333409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CB79A6-C629-4D4F-85C6-FA4C16305C4C}"/>
              </a:ext>
            </a:extLst>
          </p:cNvPr>
          <p:cNvSpPr txBox="1"/>
          <p:nvPr/>
        </p:nvSpPr>
        <p:spPr>
          <a:xfrm>
            <a:off x="9870638" y="2674807"/>
            <a:ext cx="179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같이 끓는 기관과 뿐이다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평화스러운 보이는 몸이 이상의 얼마나 피어나는 위하여서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387C1E-6528-48C9-BF57-71F408A7F90B}"/>
              </a:ext>
            </a:extLst>
          </p:cNvPr>
          <p:cNvSpPr/>
          <p:nvPr/>
        </p:nvSpPr>
        <p:spPr>
          <a:xfrm>
            <a:off x="2001884" y="4194008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8169C3-A917-4CFE-88FC-33F3467FF8B7}"/>
              </a:ext>
            </a:extLst>
          </p:cNvPr>
          <p:cNvSpPr/>
          <p:nvPr/>
        </p:nvSpPr>
        <p:spPr>
          <a:xfrm>
            <a:off x="4840345" y="4194008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BB0FC6A-8764-41F6-A580-E9C067A6271E}"/>
              </a:ext>
            </a:extLst>
          </p:cNvPr>
          <p:cNvSpPr/>
          <p:nvPr/>
        </p:nvSpPr>
        <p:spPr>
          <a:xfrm>
            <a:off x="6104513" y="4194008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4BD7779-C890-4678-9297-924A3F2B40A4}"/>
              </a:ext>
            </a:extLst>
          </p:cNvPr>
          <p:cNvSpPr/>
          <p:nvPr/>
        </p:nvSpPr>
        <p:spPr>
          <a:xfrm>
            <a:off x="7490696" y="4194008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CE899E6-5626-45D3-B2F1-1C94C57F1C10}"/>
              </a:ext>
            </a:extLst>
          </p:cNvPr>
          <p:cNvSpPr/>
          <p:nvPr/>
        </p:nvSpPr>
        <p:spPr>
          <a:xfrm>
            <a:off x="9557158" y="4194008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CA5D30-7C5B-4125-938A-3505EEED0C06}"/>
              </a:ext>
            </a:extLst>
          </p:cNvPr>
          <p:cNvSpPr/>
          <p:nvPr/>
        </p:nvSpPr>
        <p:spPr>
          <a:xfrm>
            <a:off x="5285152" y="2280510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7F1426-9356-4191-BB38-1AC206B79434}"/>
              </a:ext>
            </a:extLst>
          </p:cNvPr>
          <p:cNvSpPr txBox="1"/>
          <p:nvPr/>
        </p:nvSpPr>
        <p:spPr>
          <a:xfrm>
            <a:off x="3160292" y="2285542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724ECE-68AF-42DA-9B02-1DD3B8B09321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같이 끓는 기관과 뿐이다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평화스러운 보이는 몸이 이상의 얼마나 피어나는 위하여서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85AE25-DB12-4E99-A4CB-237E4701944E}"/>
              </a:ext>
            </a:extLst>
          </p:cNvPr>
          <p:cNvSpPr/>
          <p:nvPr/>
        </p:nvSpPr>
        <p:spPr>
          <a:xfrm>
            <a:off x="3292293" y="4194008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36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399D7-8008-4317-B885-2440C076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50717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623CC5-2C95-4CB5-95BC-CA3B44BB879E}"/>
              </a:ext>
            </a:extLst>
          </p:cNvPr>
          <p:cNvSpPr/>
          <p:nvPr/>
        </p:nvSpPr>
        <p:spPr>
          <a:xfrm>
            <a:off x="0" y="4497572"/>
            <a:ext cx="12192000" cy="2360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77F-2DC9-488A-B04A-20CE2C4BA495}"/>
              </a:ext>
            </a:extLst>
          </p:cNvPr>
          <p:cNvSpPr txBox="1"/>
          <p:nvPr/>
        </p:nvSpPr>
        <p:spPr>
          <a:xfrm>
            <a:off x="444500" y="351790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1A16CB-C892-4AEE-9D3C-280A594645F4}"/>
              </a:ext>
            </a:extLst>
          </p:cNvPr>
          <p:cNvGrpSpPr/>
          <p:nvPr/>
        </p:nvGrpSpPr>
        <p:grpSpPr>
          <a:xfrm>
            <a:off x="729671" y="5217627"/>
            <a:ext cx="2443617" cy="584775"/>
            <a:chOff x="570176" y="4653625"/>
            <a:chExt cx="244361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2208D7-F365-44DB-8F07-AC1AD2087CAB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F8411D-8397-40C6-82DD-B66BE2E522A6}"/>
                </a:ext>
              </a:extLst>
            </p:cNvPr>
            <p:cNvSpPr txBox="1"/>
            <p:nvPr/>
          </p:nvSpPr>
          <p:spPr>
            <a:xfrm>
              <a:off x="976056" y="4754955"/>
              <a:ext cx="2037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CA7953-B0B5-45FA-8CF3-674AEFDC9C3F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C8339D-76E4-4ADB-8CE6-385F6FDC60DA}"/>
              </a:ext>
            </a:extLst>
          </p:cNvPr>
          <p:cNvGrpSpPr/>
          <p:nvPr/>
        </p:nvGrpSpPr>
        <p:grpSpPr>
          <a:xfrm>
            <a:off x="3474437" y="5217627"/>
            <a:ext cx="2443617" cy="584775"/>
            <a:chOff x="570176" y="4653625"/>
            <a:chExt cx="2443617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9E77FD-EE8B-4485-ADE4-EA83F6F050A8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B85645-F0DF-4BE7-9F6D-ABFAF5B6104A}"/>
                </a:ext>
              </a:extLst>
            </p:cNvPr>
            <p:cNvSpPr txBox="1"/>
            <p:nvPr/>
          </p:nvSpPr>
          <p:spPr>
            <a:xfrm>
              <a:off x="976056" y="4754955"/>
              <a:ext cx="2037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03685-666D-4C78-A9D1-C2E2F0731116}"/>
              </a:ext>
            </a:extLst>
          </p:cNvPr>
          <p:cNvGrpSpPr/>
          <p:nvPr/>
        </p:nvGrpSpPr>
        <p:grpSpPr>
          <a:xfrm>
            <a:off x="6219203" y="5217627"/>
            <a:ext cx="2443617" cy="584775"/>
            <a:chOff x="570176" y="4653625"/>
            <a:chExt cx="244361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590FAB-ADA2-4B5D-8B75-F1861D94D3E0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4A722D-2030-4AE3-9747-963C08F08FAC}"/>
                </a:ext>
              </a:extLst>
            </p:cNvPr>
            <p:cNvSpPr txBox="1"/>
            <p:nvPr/>
          </p:nvSpPr>
          <p:spPr>
            <a:xfrm>
              <a:off x="976056" y="4754955"/>
              <a:ext cx="2037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7C4CA8-DBC8-4EB2-B9B3-29C71E4E816A}"/>
              </a:ext>
            </a:extLst>
          </p:cNvPr>
          <p:cNvGrpSpPr/>
          <p:nvPr/>
        </p:nvGrpSpPr>
        <p:grpSpPr>
          <a:xfrm>
            <a:off x="8963968" y="5217627"/>
            <a:ext cx="2443617" cy="584775"/>
            <a:chOff x="570176" y="4653625"/>
            <a:chExt cx="2443617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988998-BD10-43C6-A76C-94D539E5AADA}"/>
                </a:ext>
              </a:extLst>
            </p:cNvPr>
            <p:cNvSpPr txBox="1"/>
            <p:nvPr/>
          </p:nvSpPr>
          <p:spPr>
            <a:xfrm>
              <a:off x="570176" y="465362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6498EB-44D7-4571-87C2-3EA15AB6CF09}"/>
                </a:ext>
              </a:extLst>
            </p:cNvPr>
            <p:cNvSpPr txBox="1"/>
            <p:nvPr/>
          </p:nvSpPr>
          <p:spPr>
            <a:xfrm>
              <a:off x="976056" y="4754955"/>
              <a:ext cx="2037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9857B45-C66E-4104-8BCB-3E9C8BF28500}"/>
              </a:ext>
            </a:extLst>
          </p:cNvPr>
          <p:cNvCxnSpPr/>
          <p:nvPr/>
        </p:nvCxnSpPr>
        <p:spPr>
          <a:xfrm>
            <a:off x="444500" y="4884285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2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FD399-0D1D-4361-8F0B-62B956C0843F}"/>
              </a:ext>
            </a:extLst>
          </p:cNvPr>
          <p:cNvSpPr/>
          <p:nvPr/>
        </p:nvSpPr>
        <p:spPr>
          <a:xfrm>
            <a:off x="481567" y="1353409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차트 14">
                <a:extLst>
                  <a:ext uri="{FF2B5EF4-FFF2-40B4-BE49-F238E27FC236}">
                    <a16:creationId xmlns:a16="http://schemas.microsoft.com/office/drawing/2014/main" id="{91292D60-5586-4B8B-9367-F1B7FA3E93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8121244"/>
                  </p:ext>
                </p:extLst>
              </p:nvPr>
            </p:nvGraphicFramePr>
            <p:xfrm>
              <a:off x="715696" y="2428487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차트 14">
                <a:extLst>
                  <a:ext uri="{FF2B5EF4-FFF2-40B4-BE49-F238E27FC236}">
                    <a16:creationId xmlns:a16="http://schemas.microsoft.com/office/drawing/2014/main" id="{91292D60-5586-4B8B-9367-F1B7FA3E9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428487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BBCABE-A70B-4E50-92D4-87E52C5B56B5}"/>
              </a:ext>
            </a:extLst>
          </p:cNvPr>
          <p:cNvSpPr/>
          <p:nvPr/>
        </p:nvSpPr>
        <p:spPr>
          <a:xfrm>
            <a:off x="6314157" y="1353409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ACD6168-E391-466A-8CD9-097C9787B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003168"/>
              </p:ext>
            </p:extLst>
          </p:nvPr>
        </p:nvGraphicFramePr>
        <p:xfrm>
          <a:off x="6560802" y="1653187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2D49F-61F8-4335-A817-C52A391E1F5C}"/>
              </a:ext>
            </a:extLst>
          </p:cNvPr>
          <p:cNvSpPr/>
          <p:nvPr/>
        </p:nvSpPr>
        <p:spPr>
          <a:xfrm>
            <a:off x="709177" y="1565888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1E339-2583-482F-84C7-E774C5C1AA0A}"/>
              </a:ext>
            </a:extLst>
          </p:cNvPr>
          <p:cNvSpPr txBox="1"/>
          <p:nvPr/>
        </p:nvSpPr>
        <p:spPr>
          <a:xfrm>
            <a:off x="1358127" y="1646523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02198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5850A4-2F91-487B-A208-B9FB8518130A}"/>
              </a:ext>
            </a:extLst>
          </p:cNvPr>
          <p:cNvSpPr/>
          <p:nvPr/>
        </p:nvSpPr>
        <p:spPr>
          <a:xfrm>
            <a:off x="609600" y="4892309"/>
            <a:ext cx="5486400" cy="1525945"/>
          </a:xfrm>
          <a:prstGeom prst="rect">
            <a:avLst/>
          </a:prstGeom>
          <a:solidFill>
            <a:srgbClr val="FD97B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0EDC8C-79AF-47A6-8323-047A3DD3C989}"/>
              </a:ext>
            </a:extLst>
          </p:cNvPr>
          <p:cNvSpPr/>
          <p:nvPr/>
        </p:nvSpPr>
        <p:spPr>
          <a:xfrm>
            <a:off x="6096000" y="4892309"/>
            <a:ext cx="5486400" cy="1525945"/>
          </a:xfrm>
          <a:prstGeom prst="rect">
            <a:avLst/>
          </a:prstGeom>
          <a:solidFill>
            <a:srgbClr val="FF81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EAA48-1CBC-4530-A77F-6FAD42D4DECB}"/>
              </a:ext>
            </a:extLst>
          </p:cNvPr>
          <p:cNvSpPr/>
          <p:nvPr/>
        </p:nvSpPr>
        <p:spPr>
          <a:xfrm>
            <a:off x="2804160" y="3366364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6C89AB-41F3-4764-ABFE-BC882D91CEEE}"/>
              </a:ext>
            </a:extLst>
          </p:cNvPr>
          <p:cNvSpPr/>
          <p:nvPr/>
        </p:nvSpPr>
        <p:spPr>
          <a:xfrm>
            <a:off x="7193280" y="3366364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1AED76-4F9B-435A-BA05-E08EDBE443E5}"/>
              </a:ext>
            </a:extLst>
          </p:cNvPr>
          <p:cNvSpPr/>
          <p:nvPr/>
        </p:nvSpPr>
        <p:spPr>
          <a:xfrm>
            <a:off x="609600" y="1840419"/>
            <a:ext cx="2194560" cy="30518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178A8-3BC3-45A6-B3CF-DC01A2E38901}"/>
              </a:ext>
            </a:extLst>
          </p:cNvPr>
          <p:cNvSpPr/>
          <p:nvPr/>
        </p:nvSpPr>
        <p:spPr>
          <a:xfrm>
            <a:off x="2804160" y="1840419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0B59A6-46C4-4AF5-A2B3-C1098C1EC554}"/>
              </a:ext>
            </a:extLst>
          </p:cNvPr>
          <p:cNvSpPr/>
          <p:nvPr/>
        </p:nvSpPr>
        <p:spPr>
          <a:xfrm>
            <a:off x="4998720" y="1840419"/>
            <a:ext cx="2194560" cy="3051878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E69571-F03A-4894-9009-70286AFD327E}"/>
              </a:ext>
            </a:extLst>
          </p:cNvPr>
          <p:cNvSpPr/>
          <p:nvPr/>
        </p:nvSpPr>
        <p:spPr>
          <a:xfrm>
            <a:off x="7193280" y="1840419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05E88C-5D3F-4384-98B6-F721BCB538A9}"/>
              </a:ext>
            </a:extLst>
          </p:cNvPr>
          <p:cNvSpPr/>
          <p:nvPr/>
        </p:nvSpPr>
        <p:spPr>
          <a:xfrm>
            <a:off x="9387840" y="1840419"/>
            <a:ext cx="2194560" cy="3051867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F7E0-A0B5-413C-887E-39EA41A0512E}"/>
              </a:ext>
            </a:extLst>
          </p:cNvPr>
          <p:cNvSpPr txBox="1"/>
          <p:nvPr/>
        </p:nvSpPr>
        <p:spPr>
          <a:xfrm>
            <a:off x="609600" y="1322576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사업 모형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Business Model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427DA-576B-4527-B09D-A7B76EF3D6A5}"/>
              </a:ext>
            </a:extLst>
          </p:cNvPr>
          <p:cNvSpPr txBox="1"/>
          <p:nvPr/>
        </p:nvSpPr>
        <p:spPr>
          <a:xfrm>
            <a:off x="5068374" y="191839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가치 제안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41853A-5362-4549-9D0A-2758B2CC47D8}"/>
              </a:ext>
            </a:extLst>
          </p:cNvPr>
          <p:cNvSpPr txBox="1"/>
          <p:nvPr/>
        </p:nvSpPr>
        <p:spPr>
          <a:xfrm>
            <a:off x="2871597" y="19183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활동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9410D-A855-4B2B-B48C-95832F8D9BF5}"/>
              </a:ext>
            </a:extLst>
          </p:cNvPr>
          <p:cNvSpPr txBox="1"/>
          <p:nvPr/>
        </p:nvSpPr>
        <p:spPr>
          <a:xfrm>
            <a:off x="687520" y="19310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파트너십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06BB4-5A8E-4BEA-A1CE-585AF0B4349F}"/>
              </a:ext>
            </a:extLst>
          </p:cNvPr>
          <p:cNvSpPr txBox="1"/>
          <p:nvPr/>
        </p:nvSpPr>
        <p:spPr>
          <a:xfrm>
            <a:off x="7227051" y="19183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관계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1B7C7-B674-476B-B983-2C4F9218B4C2}"/>
              </a:ext>
            </a:extLst>
          </p:cNvPr>
          <p:cNvSpPr txBox="1"/>
          <p:nvPr/>
        </p:nvSpPr>
        <p:spPr>
          <a:xfrm>
            <a:off x="9423830" y="19183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세그먼트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6E4B1A-E86D-4DEF-A915-D6A7A157A09A}"/>
              </a:ext>
            </a:extLst>
          </p:cNvPr>
          <p:cNvSpPr txBox="1"/>
          <p:nvPr/>
        </p:nvSpPr>
        <p:spPr>
          <a:xfrm>
            <a:off x="2858897" y="34154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자원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D6E454-5C60-41EC-9DC7-2461D5F4A264}"/>
              </a:ext>
            </a:extLst>
          </p:cNvPr>
          <p:cNvSpPr txBox="1"/>
          <p:nvPr/>
        </p:nvSpPr>
        <p:spPr>
          <a:xfrm>
            <a:off x="7277851" y="34281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F3C626-693D-4271-A0F1-F8882C1F559D}"/>
              </a:ext>
            </a:extLst>
          </p:cNvPr>
          <p:cNvSpPr txBox="1"/>
          <p:nvPr/>
        </p:nvSpPr>
        <p:spPr>
          <a:xfrm>
            <a:off x="674820" y="49733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비용 구조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E323CE-5DCB-457F-82A3-F57E4AF38B19}"/>
              </a:ext>
            </a:extLst>
          </p:cNvPr>
          <p:cNvSpPr txBox="1"/>
          <p:nvPr/>
        </p:nvSpPr>
        <p:spPr>
          <a:xfrm>
            <a:off x="6173920" y="49606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수익원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BFF2AE-7186-4139-A9A5-C7BC909268C9}"/>
              </a:ext>
            </a:extLst>
          </p:cNvPr>
          <p:cNvSpPr txBox="1"/>
          <p:nvPr/>
        </p:nvSpPr>
        <p:spPr>
          <a:xfrm>
            <a:off x="687520" y="2226737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Partners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7EB57D-228B-4BC7-A139-F5403040F3B1}"/>
              </a:ext>
            </a:extLst>
          </p:cNvPr>
          <p:cNvSpPr txBox="1"/>
          <p:nvPr/>
        </p:nvSpPr>
        <p:spPr>
          <a:xfrm>
            <a:off x="2884297" y="2237769"/>
            <a:ext cx="120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</a:t>
            </a:r>
            <a:r>
              <a:rPr lang="en-US" altLang="ko-KR" sz="1400" dirty="0" err="1"/>
              <a:t>Activites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146EDB-8BD7-46AA-8912-D40AE94363BC}"/>
              </a:ext>
            </a:extLst>
          </p:cNvPr>
          <p:cNvSpPr txBox="1"/>
          <p:nvPr/>
        </p:nvSpPr>
        <p:spPr>
          <a:xfrm>
            <a:off x="5089994" y="224880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 Propositions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41336E-8569-4C27-8D1B-9194425E6C9B}"/>
              </a:ext>
            </a:extLst>
          </p:cNvPr>
          <p:cNvSpPr txBox="1"/>
          <p:nvPr/>
        </p:nvSpPr>
        <p:spPr>
          <a:xfrm>
            <a:off x="7233754" y="2237769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Relationships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14C537-FB48-4A62-812A-EFB37E81B39E}"/>
              </a:ext>
            </a:extLst>
          </p:cNvPr>
          <p:cNvSpPr txBox="1"/>
          <p:nvPr/>
        </p:nvSpPr>
        <p:spPr>
          <a:xfrm>
            <a:off x="9415614" y="222673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Segments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E72607-46D2-48C5-919E-2B0282889651}"/>
              </a:ext>
            </a:extLst>
          </p:cNvPr>
          <p:cNvSpPr txBox="1"/>
          <p:nvPr/>
        </p:nvSpPr>
        <p:spPr>
          <a:xfrm>
            <a:off x="2884297" y="3728442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Resources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F101B5-83AD-4746-94A1-F757BE4AF335}"/>
              </a:ext>
            </a:extLst>
          </p:cNvPr>
          <p:cNvSpPr txBox="1"/>
          <p:nvPr/>
        </p:nvSpPr>
        <p:spPr>
          <a:xfrm>
            <a:off x="7281345" y="372844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Channels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7CCC92-7D1D-4EE9-A776-16D9906B890A}"/>
              </a:ext>
            </a:extLst>
          </p:cNvPr>
          <p:cNvSpPr txBox="1"/>
          <p:nvPr/>
        </p:nvSpPr>
        <p:spPr>
          <a:xfrm>
            <a:off x="1668412" y="5038723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Cost Structure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29B05D-D695-425D-913D-5EAB2E1A732B}"/>
              </a:ext>
            </a:extLst>
          </p:cNvPr>
          <p:cNvSpPr txBox="1"/>
          <p:nvPr/>
        </p:nvSpPr>
        <p:spPr>
          <a:xfrm>
            <a:off x="6929784" y="5013312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Revenue Streams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589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A7F25635-1A0E-47C3-B404-5A5A0C87159A}"/>
              </a:ext>
            </a:extLst>
          </p:cNvPr>
          <p:cNvCxnSpPr/>
          <p:nvPr/>
        </p:nvCxnSpPr>
        <p:spPr>
          <a:xfrm>
            <a:off x="6098440" y="300856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44518FCA-550F-4311-B43A-9D16D2640FB4}"/>
              </a:ext>
            </a:extLst>
          </p:cNvPr>
          <p:cNvCxnSpPr/>
          <p:nvPr/>
        </p:nvCxnSpPr>
        <p:spPr>
          <a:xfrm flipH="1">
            <a:off x="4792403" y="420873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2EA5F3D9-E900-463B-8B86-561E3184188E}"/>
              </a:ext>
            </a:extLst>
          </p:cNvPr>
          <p:cNvCxnSpPr/>
          <p:nvPr/>
        </p:nvCxnSpPr>
        <p:spPr>
          <a:xfrm>
            <a:off x="6127464" y="420872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타원 260">
            <a:extLst>
              <a:ext uri="{FF2B5EF4-FFF2-40B4-BE49-F238E27FC236}">
                <a16:creationId xmlns:a16="http://schemas.microsoft.com/office/drawing/2014/main" id="{0D85B014-22AF-44B6-8432-9AE5A51DCF64}"/>
              </a:ext>
            </a:extLst>
          </p:cNvPr>
          <p:cNvSpPr/>
          <p:nvPr/>
        </p:nvSpPr>
        <p:spPr>
          <a:xfrm>
            <a:off x="3560349" y="441508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6B856C5D-CDE9-4FBB-A530-F38519995F91}"/>
              </a:ext>
            </a:extLst>
          </p:cNvPr>
          <p:cNvSpPr/>
          <p:nvPr/>
        </p:nvSpPr>
        <p:spPr>
          <a:xfrm>
            <a:off x="5216617" y="1258952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095072-CAC2-4463-97FB-377565D41648}"/>
              </a:ext>
            </a:extLst>
          </p:cNvPr>
          <p:cNvSpPr/>
          <p:nvPr/>
        </p:nvSpPr>
        <p:spPr>
          <a:xfrm>
            <a:off x="6975383" y="441508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FA9AEE3-B2B0-43C4-8A3E-BBA77EE75565}"/>
              </a:ext>
            </a:extLst>
          </p:cNvPr>
          <p:cNvSpPr txBox="1"/>
          <p:nvPr/>
        </p:nvSpPr>
        <p:spPr>
          <a:xfrm>
            <a:off x="5760361" y="177807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2816BC3-431D-4D68-B57C-81250D42D303}"/>
              </a:ext>
            </a:extLst>
          </p:cNvPr>
          <p:cNvSpPr txBox="1"/>
          <p:nvPr/>
        </p:nvSpPr>
        <p:spPr>
          <a:xfrm>
            <a:off x="4126986" y="4943558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FAF85BD-3D7F-4E72-9DEB-E52C5EBF1ED2}"/>
              </a:ext>
            </a:extLst>
          </p:cNvPr>
          <p:cNvSpPr txBox="1"/>
          <p:nvPr/>
        </p:nvSpPr>
        <p:spPr>
          <a:xfrm>
            <a:off x="7502746" y="494525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B11DB1B2-DA64-45B2-BA4D-0A1E50E9E9FF}"/>
              </a:ext>
            </a:extLst>
          </p:cNvPr>
          <p:cNvGrpSpPr/>
          <p:nvPr/>
        </p:nvGrpSpPr>
        <p:grpSpPr>
          <a:xfrm>
            <a:off x="474868" y="4356832"/>
            <a:ext cx="2858426" cy="1942892"/>
            <a:chOff x="281014" y="4235821"/>
            <a:chExt cx="2858426" cy="1942892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251B0E8-B820-49C4-B7B5-DD24AAD5FF8D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8710331-0E8E-49BC-82A4-C06D15435DC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C2E65C01-DFC6-4A2D-93E9-BE10398777E8}"/>
              </a:ext>
            </a:extLst>
          </p:cNvPr>
          <p:cNvGrpSpPr/>
          <p:nvPr/>
        </p:nvGrpSpPr>
        <p:grpSpPr>
          <a:xfrm>
            <a:off x="8961204" y="4323022"/>
            <a:ext cx="2858426" cy="1942892"/>
            <a:chOff x="281014" y="4235821"/>
            <a:chExt cx="2858426" cy="1942892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0D18E29-BF5A-49D8-8371-0ADD9C23E05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D3B9661-4150-4463-A5CE-BD70D7C46B8E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379BFCC7-BBD3-4813-BC6E-767A1807A36A}"/>
              </a:ext>
            </a:extLst>
          </p:cNvPr>
          <p:cNvGrpSpPr/>
          <p:nvPr/>
        </p:nvGrpSpPr>
        <p:grpSpPr>
          <a:xfrm>
            <a:off x="7253476" y="1167850"/>
            <a:ext cx="2858426" cy="1942892"/>
            <a:chOff x="281014" y="4235821"/>
            <a:chExt cx="2858426" cy="1942892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E7AE5E4-102B-452D-9C57-9A5ADBF1991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6F8D102-7F41-4A70-AC6F-53A354095C0D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55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FAD48D-B4A1-4F2C-A8EB-5933CBB71C8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4FDB76-3E2F-4A54-ADEE-9F1187625B3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953022-6148-4A3E-9D3E-2F80FD253524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98AD-3AB9-4848-8203-7D5142763390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741292-C29C-4416-8F3A-183E283C2B48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2A668FA-B371-4850-9A71-766CC8197C78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E9F6168-2945-4C9F-8005-9F09DD0C47CF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E2100-D97A-4869-8C96-5C6C6E0B6B72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E03E67-8004-4D39-8809-D6FC52CA461E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424BCC-5D3B-4A69-AAA8-74105D11689A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619BDE-4496-4C2F-BFD6-FA433AF817EC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8AE26B-5E33-42EA-904F-16A054877686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97BF14C-695D-45CD-A003-F0BC298B1E4C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89E80FB-10C2-460C-81E2-D383206CBC93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55080DD-8F26-4001-BC4B-E650F3EE04FE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1C1DDB-21A2-4235-907E-C21E140F8811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3F758B1F-0820-4660-A21F-C1EE35523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990175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차트 62">
            <a:extLst>
              <a:ext uri="{FF2B5EF4-FFF2-40B4-BE49-F238E27FC236}">
                <a16:creationId xmlns:a16="http://schemas.microsoft.com/office/drawing/2014/main" id="{D8134642-F396-4185-9128-5F682D427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227375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518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3950220" y="3844895"/>
            <a:ext cx="4291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85657" y="2203450"/>
            <a:ext cx="620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넷째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9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1E635-4925-4AAD-B60B-3591FDD7DB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FC1EF-DBA8-4C0E-800E-C5BD1641FD6F}"/>
              </a:ext>
            </a:extLst>
          </p:cNvPr>
          <p:cNvSpPr txBox="1"/>
          <p:nvPr/>
        </p:nvSpPr>
        <p:spPr>
          <a:xfrm>
            <a:off x="382182" y="5470508"/>
            <a:ext cx="320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우리는 </a:t>
            </a:r>
            <a:r>
              <a:rPr lang="en-US" altLang="ko-KR" sz="2800" spc="-300" dirty="0">
                <a:solidFill>
                  <a:schemeClr val="bg1"/>
                </a:solidFill>
              </a:rPr>
              <a:t>‘</a:t>
            </a:r>
            <a:r>
              <a:rPr lang="ko-KR" altLang="en-US" sz="2800" spc="-300" dirty="0" err="1">
                <a:solidFill>
                  <a:schemeClr val="bg1"/>
                </a:solidFill>
              </a:rPr>
              <a:t>레트로</a:t>
            </a:r>
            <a:r>
              <a:rPr lang="en-US" altLang="ko-KR" sz="2800" spc="-300" dirty="0">
                <a:solidFill>
                  <a:schemeClr val="bg1"/>
                </a:solidFill>
              </a:rPr>
              <a:t>’ </a:t>
            </a:r>
            <a:r>
              <a:rPr lang="ko-KR" altLang="en-US" sz="2800" spc="-300" dirty="0">
                <a:solidFill>
                  <a:schemeClr val="bg1"/>
                </a:solidFill>
              </a:rPr>
              <a:t>를 통해</a:t>
            </a:r>
            <a:endParaRPr lang="en-US" altLang="ko-KR" sz="2800" spc="-300" dirty="0">
              <a:solidFill>
                <a:schemeClr val="bg1"/>
              </a:solidFill>
            </a:endParaRPr>
          </a:p>
          <a:p>
            <a:r>
              <a:rPr lang="ko-KR" altLang="en-US" sz="2800" spc="-300" dirty="0">
                <a:solidFill>
                  <a:schemeClr val="bg1"/>
                </a:solidFill>
              </a:rPr>
              <a:t>어디로  가고자 하는가</a:t>
            </a:r>
            <a:r>
              <a:rPr lang="en-US" altLang="ko-KR" sz="2800" spc="-300" dirty="0">
                <a:solidFill>
                  <a:schemeClr val="bg1"/>
                </a:solidFill>
              </a:rPr>
              <a:t>?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6556AC-4D09-40C9-8C3B-32369DDB096F}"/>
              </a:ext>
            </a:extLst>
          </p:cNvPr>
          <p:cNvCxnSpPr>
            <a:cxnSpLocks/>
          </p:cNvCxnSpPr>
          <p:nvPr/>
        </p:nvCxnSpPr>
        <p:spPr>
          <a:xfrm>
            <a:off x="382182" y="6638656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705BF1-26EE-43E7-AF38-11812A6363EB}"/>
              </a:ext>
            </a:extLst>
          </p:cNvPr>
          <p:cNvSpPr txBox="1"/>
          <p:nvPr/>
        </p:nvSpPr>
        <p:spPr>
          <a:xfrm>
            <a:off x="382182" y="3792933"/>
            <a:ext cx="31886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Where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07402B-137A-4B5E-8328-CB3022D6304B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81E3AF-B3A2-4069-A63A-8A6ED982CE2A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33F5A8-60F0-41F7-B689-5A7859527FDA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86F61-4B4C-419D-868B-2816936D199B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90C31-E2EF-4D2F-B766-37F7A3C998AF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0723E-65B7-44BB-8DC7-F2E8F570EDDD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5" name="그래픽 4" descr="악보">
            <a:extLst>
              <a:ext uri="{FF2B5EF4-FFF2-40B4-BE49-F238E27FC236}">
                <a16:creationId xmlns:a16="http://schemas.microsoft.com/office/drawing/2014/main" id="{A6F40111-3236-4561-88B8-2B188078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3135" y="2707110"/>
            <a:ext cx="1903067" cy="1903067"/>
          </a:xfrm>
          <a:prstGeom prst="rect">
            <a:avLst/>
          </a:prstGeom>
        </p:spPr>
      </p:pic>
      <p:pic>
        <p:nvPicPr>
          <p:cNvPr id="7" name="그래픽 6" descr="피아노">
            <a:extLst>
              <a:ext uri="{FF2B5EF4-FFF2-40B4-BE49-F238E27FC236}">
                <a16:creationId xmlns:a16="http://schemas.microsoft.com/office/drawing/2014/main" id="{42736A98-4F57-42E0-9D07-B4EB82DA6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9114" y="2747466"/>
            <a:ext cx="1903067" cy="1903067"/>
          </a:xfrm>
          <a:prstGeom prst="rect">
            <a:avLst/>
          </a:prstGeom>
        </p:spPr>
      </p:pic>
      <p:pic>
        <p:nvPicPr>
          <p:cNvPr id="15" name="그래픽 14" descr="비디오 카메라">
            <a:extLst>
              <a:ext uri="{FF2B5EF4-FFF2-40B4-BE49-F238E27FC236}">
                <a16:creationId xmlns:a16="http://schemas.microsoft.com/office/drawing/2014/main" id="{D36FFEB8-F41E-4C0E-8357-6013C6243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7383" y="2723205"/>
            <a:ext cx="1903067" cy="19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DBE77F-0FF4-4468-B05A-152D5EAB1395}"/>
              </a:ext>
            </a:extLst>
          </p:cNvPr>
          <p:cNvGrpSpPr/>
          <p:nvPr/>
        </p:nvGrpSpPr>
        <p:grpSpPr>
          <a:xfrm>
            <a:off x="309001" y="1144852"/>
            <a:ext cx="11142264" cy="1511617"/>
            <a:chOff x="1537048" y="1513659"/>
            <a:chExt cx="10533032" cy="151161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56BABB-A09D-4AEC-A19B-AC62D1D67FD9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81457D-9D88-4B2B-9996-18B7569E0792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25A4FD-A79B-4FBB-ABEB-A37CC28134BE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C3FFFF-35CC-4B76-83E1-BDC53F23CEC3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0702427-C6F3-474E-846D-703025424BB9}"/>
              </a:ext>
            </a:extLst>
          </p:cNvPr>
          <p:cNvGrpSpPr/>
          <p:nvPr/>
        </p:nvGrpSpPr>
        <p:grpSpPr>
          <a:xfrm>
            <a:off x="309001" y="3037151"/>
            <a:ext cx="11142264" cy="1511617"/>
            <a:chOff x="1537048" y="1513659"/>
            <a:chExt cx="10533032" cy="151161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5E6BBF-B3CA-422A-8506-B8DA8860D0F4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CAFED8-5132-47FB-B86C-37902F3E7EEC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1EE66-054D-428D-ACF5-61D29EE5FED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A3198C-7A4B-4D10-8DAE-3F2B3E632E03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010E91-F462-42DA-9B81-4D0C6771A4A3}"/>
              </a:ext>
            </a:extLst>
          </p:cNvPr>
          <p:cNvGrpSpPr/>
          <p:nvPr/>
        </p:nvGrpSpPr>
        <p:grpSpPr>
          <a:xfrm>
            <a:off x="309001" y="4936848"/>
            <a:ext cx="11142264" cy="1511617"/>
            <a:chOff x="1537048" y="1513659"/>
            <a:chExt cx="10533032" cy="151161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B47EAE8-CEA4-4CF5-B75F-BF35BB891BFA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495234-78B6-4E8F-887B-C5A53476BBDF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A300D0-F7FB-413E-BA04-8CEB46202DF4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CB684B-8914-4915-A841-D281C363DF0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0228A73-6E8F-4D1A-8E3C-853C0FE21D31}"/>
              </a:ext>
            </a:extLst>
          </p:cNvPr>
          <p:cNvCxnSpPr>
            <a:cxnSpLocks/>
          </p:cNvCxnSpPr>
          <p:nvPr/>
        </p:nvCxnSpPr>
        <p:spPr>
          <a:xfrm>
            <a:off x="309001" y="2839720"/>
            <a:ext cx="11882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B04F8D-C493-4701-AA62-0F17931825FD}"/>
              </a:ext>
            </a:extLst>
          </p:cNvPr>
          <p:cNvCxnSpPr>
            <a:cxnSpLocks/>
          </p:cNvCxnSpPr>
          <p:nvPr/>
        </p:nvCxnSpPr>
        <p:spPr>
          <a:xfrm>
            <a:off x="309001" y="4732020"/>
            <a:ext cx="11882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78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80714B-66E4-4DB1-9B75-C668CEB90E36}"/>
              </a:ext>
            </a:extLst>
          </p:cNvPr>
          <p:cNvGrpSpPr/>
          <p:nvPr/>
        </p:nvGrpSpPr>
        <p:grpSpPr>
          <a:xfrm>
            <a:off x="596900" y="1319300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C6873C2-6B14-4B45-BA08-FA9F266EF4A1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5E69F06-23CE-4326-8D7D-9D44B5DA6707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91A395A-A754-4DD3-A39E-6F5A000941E8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983E9C0-91C2-4DD5-9550-FB038C323E8D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AA3D355-9907-42F7-943F-F31D03167C2B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BA0A32D-6732-4D0A-9DA9-E2C0FF1BE7B1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BDECEE8-F898-49F5-A5F4-806F2DABCA72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6CE64D1-FF61-43CF-BCC6-C365C8E20D0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3A015DB0-10AC-4B6A-9876-D5B49E85EC3C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4C5AA08-54F0-41ED-979D-DC0D84BD985B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1A20E41-F0B8-481A-B422-CF3E8DE8C2C5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CAF2F65-C631-4141-8C00-323171E85720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BC36AF-CCE8-47F2-A290-5A251317E139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E35271F-FFB3-4A2D-809C-69D3A901F505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EBA4A27-B02E-431C-A451-B8BBA2409075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D033B2C-77CE-4A2F-989F-3EB4E488B8DF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4A3A1B5-699A-49EF-A79D-B908CDF36A7F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FFD9623-BC05-451A-BC79-4210D30A3091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758B170-C0A1-4DE1-9CAD-DED42D0F1202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D8BC002-C238-4DAA-8DC2-B6D5FF1B7017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31A2376-AE97-4DF5-AB44-7390C66A72C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58822E5C-38DD-4E19-BA91-2F89E75E9883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4DDE685-6254-40E0-B928-B4E5A07AE04E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7C40C18-B477-4841-B93D-991B93B23C58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694E104-FA51-4A41-A3EA-508C5590F05E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BC64F372-BA58-4EA5-8C51-5398869ECC81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5460C9C-4AE8-4680-A44C-26D231160BB2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9D94CA8-6F93-466F-B639-B266B0B1FDB8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8826528-71DA-497F-B70A-5A2CC484BA40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0B303F8-BBFD-4BCC-98FF-B4E2F6692DDE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A40535E8-2230-4918-B2EF-82E700C63B95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7A33624-A38F-42DE-B24B-B490D63BA18C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1105C10-328F-498B-A470-EF9787984649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5CFED1E6-4C64-4886-8591-B5BBD1C86A2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BF8E0371-316F-45AE-AA43-FDADAB04DDCA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AE7C1B3-1E0A-4096-AB56-1465AF1927AB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A108A66-DBB9-4D21-9142-5B462A054914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E4D6F286-303F-47D6-8B93-0C8995910DB0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141EED1-19C6-4B66-B509-B89C81A897CB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9EAA02-4223-470C-A812-5997DD8E7B01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A9FDF79-2359-418A-A785-9B08C8AB601A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8DE2A7FA-4029-4D37-AC2B-7600BDC45BDA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86A6B202-C8C0-40AC-B50C-51DA2C4FB7AA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FFDAEA5-B0EC-421B-8CB3-27335FC3F5D7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72B9566-E6D9-4922-970E-A2406C0D45D0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E32D24E2-689E-4128-8FC7-6F36D1245EC7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8E43623-D108-428F-80C6-1352340875A3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AB981DC-7CD2-40B5-9CE3-E88749E0B715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9CA02BB-EF89-4B50-A164-BC9D07BCDCA7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3D99307-236B-4A44-B521-CF9E0F98E1F2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657C2D43-E8A8-42BE-84A9-AE0D31DA0264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D1C1559B-721F-4A0C-B71E-F73B8051C7FD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77AB64D-074C-48A1-A75D-A97DDAE43451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13DEC7A-D16C-4FD0-99F6-2F56F0D17E95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A595B25-1238-4D21-8E42-6B95E8758BAC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1E0520E8-9F1F-4A51-A8DE-8A82C3886A4A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D697342F-FBCB-431A-91BE-0494776AACA3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D4902B4-E02C-4582-A40D-5211F4563CD2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FFA2CA03-4332-4010-93D5-02B7CF0AF2C8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1124656-1773-4FC5-9E9B-519C0025897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9D30543-9C7A-4671-9477-40E237DC4DEC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F46CA3F0-095A-4811-B661-D621D72B8ADD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06C07D56-C050-407C-8C16-7DC0A7417005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58B96BB1-F767-4356-9140-886DFB56E95E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6CA34454-DD6A-4AA1-93F2-04814D5C5CD4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112C4351-E706-412D-B065-0B125789F2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AA8394F-AD84-4FFB-A3C0-220C33AD942F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4088B18A-B4DF-41F4-9C34-F62DC188453C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F61DA496-1E52-40D3-93B4-9B202B58D1D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04400843-E931-44BB-AC6A-3FB9A47AA5E4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D066AD5-E18B-4756-A042-C233FF5A7D72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0205E0D-75E5-4AE2-8E7B-AAF8F58C1B46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F58EDCA-71C9-404E-AA39-5AA0DF79505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44D04C3-84BC-4C09-9C5B-1619D179D75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B1E03632-D121-428D-B248-DF5CFA02E50B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57E43692-C4FD-47AC-8019-8FA169E703D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D17AC423-57FA-4A01-A5C8-F92F18D342EC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B29A5B8-2D64-4E07-BDD5-F517932380A9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34FFDE75-724D-429E-9885-F96A39FB7D18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6344AA1-EB2F-42F1-90D8-A57A721EB184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C7DA2C2-68F4-4B87-A248-E0D70EA47FA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FD9A5E52-7C1C-40D4-B18F-83CA10F67831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DD6678B-C9D3-4579-81FE-66F47E7482FA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D660623-4039-4C7F-99BD-85FB58ACD0F0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DCF08218-4A56-461B-804B-54D384C727FA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F107B5F-C0F5-4812-A655-5586338EA657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B7177E1-53FB-4473-AEEA-23A9FD37631E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0AE8E00-6724-44A0-94C9-FCAD1F2AE90C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133083E-CD86-460F-85AA-313417BFB9A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09A99F8-2B0A-45D9-A831-FBEBBB9E94FF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0DE9398-1229-4D47-B0DC-D5A6487651CA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98CBA2D-57E7-4E26-9515-5ABE8640F683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3DD23B4-364D-42BD-B8B5-5DED8A785EC7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E426FE4-7092-4477-8CFE-37A4A4EF5B3C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06715048-AAF3-4920-BDCB-2AC6D7D30747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7FC774E4-0E72-482E-B6D8-C597C6DB26AF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2B837FB-55C7-402E-9837-E590BBFD567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DE01A42-B487-4299-AFA3-F094880CBBE2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5FDFC769-5212-4598-A29F-168296B7D206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FCE23E2-06D7-4E2B-9F6E-2C9CDC087B6E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46F84B6-9B3C-4CFE-B98C-99FC4405E329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070B838D-29D8-41D6-A3B5-06E583DCDE7D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70F4E25-7741-46AD-B825-5E6379C53CAC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0551B28E-8434-447A-802A-E2FBCA4D62F4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F720F436-AAE9-4647-B3C3-203EE2DBC2A3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93E00F2B-C841-44E5-A613-18E71F9AAB72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0C0C0ACF-9BBF-49E8-83BF-E1787AD8C8BE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608605D-ADDE-473E-B37D-DC85DABE4CC3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F9EA88FE-08CB-4ABF-BB66-B36EAE78A887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340009B-A394-4615-A6EC-6747771F1E7E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0A2947FC-E134-4534-B854-46F87D26C1C6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909D2C81-490F-45B2-8BA5-AA77AE5DAD9E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69A8E68E-FC4E-4F71-8160-AD2F2904339F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01F3116-A5CA-486A-8458-AC012EE88312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7CC5574D-B8FA-460E-8F06-FD4A6A8FAD5D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5A9CD8F-B35F-40BD-B09C-959577FB0F21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B495BC7B-A8D4-4812-A78F-FA9569FF9FCF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7C993EB7-C808-4ADD-9646-6411461AF9A5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7022D404-CBF5-4A5B-81B8-95BF98D0C6F0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56C0E755-CA95-4283-8A4A-E447A653402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DDD5526-707D-49C0-B835-C8F130E38C3C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D68904DE-B872-4A2B-9AE5-2D34DF0A36DD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1BE2BDE-6512-425A-A8AE-284D7058E878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EAA26D5D-B7C0-4663-A340-D66720516800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73901625-25CF-4356-BF94-EECF40E0403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E265F860-0CB7-4D07-9F10-351105EF395A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FDC953C-CC0C-407C-A8E0-D3CAA58642D6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9E8BF3C9-FCB8-441C-AC56-DE4F4E038A46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D5F49A3-19F2-49D4-A7FB-6D874F64711E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C63EFE49-00F5-476F-9E0F-6FD0720A40E0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27586CF-53C7-4CEE-9C54-07557FAFB5C5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C2F5E94B-9418-41C7-8533-40320305E60A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CBB1405-4E66-486C-9C34-BEC4CD950CF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AB34F1E1-B6B0-4ED9-BFB4-5A430D845239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A5AA6A8-700D-4B27-BBD8-B454E46ED6BA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17E32D83-6DA2-4162-9963-1DBF9EB60500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28F51F01-1651-4EC6-95A8-F2112697B8DD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77C0EA76-F23F-4D62-B1AF-10CF6E451D80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D8E0A73-D754-4A06-8CA9-4E4DEFAD16DD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0DE309C-D999-4691-94A1-6FFEBB78F8CA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78845283-19B1-4E78-885E-26B9332D101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92226062-61F7-461A-88F9-99A1125E182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9303254B-EBCD-466E-BAC7-168DB511052B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CEAAC6-C467-4C92-A135-98B77C3B0810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67FB3888-1F44-4AA0-84CB-D06955FD6B69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961EE43B-3854-473B-A252-28696DCE7314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5F36C20B-993E-4273-BF08-4977808D00DB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20D3214-5C20-4CC8-9191-AD9C2C3247F3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AF5A1D48-B30D-432B-96A1-922D6F0ADE2E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20B1E1EF-37A9-41F3-9A72-ED2AF4561169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AE2DFFF-95AA-4742-9906-9E4DB422B5E7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8E969A76-6BB6-463E-9A43-9E40881F7052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1A40276-27CE-42F1-B25C-406D36C29EC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B56306DB-C5C6-471F-A625-3A6115CB94B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5C03291-981A-4F58-B8E2-3309476F752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2677120-BC0D-4DB9-ABA1-F13630E37251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9979542C-8539-4A4F-AFAF-D429C2E4D758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9A6FFEFC-0D36-435A-90D7-B5AB74E05E6D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42652730-783D-481D-8F47-D38B39994CF2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B846D399-EDD3-4021-A4C4-E257092F8A6C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BA2F20B3-0EFE-473B-8F33-92B8231E6DAB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AF39A33-6ED7-4F55-A45E-4BBB1C4AE108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D7A6D874-6139-4203-B118-F0B31A89B23D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7BDCE80B-ED56-4589-8E60-2EE77F4DB9B1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6DB30789-8D36-4F24-A153-62725365A042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178A2D0D-7ECF-4B7D-9287-A07B692C13E9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B14EF4EB-22B9-4B0B-B686-7E0FD626FA14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DDBD05C0-6912-4A1D-8695-B0C556ACF578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7B6DE19-73DD-410D-BA50-B515F3C0B0C4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00D4913F-4030-44BC-8ABB-491BCDE02E52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330D28A-D1D9-46DA-AC2C-0B7C67445310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3AB28955-B683-4C25-BF22-CAEBA6A9C939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6E2CC1E-56AA-4C9C-B950-7CD86A26242F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03C7146-C8DE-4A30-88CA-C3D47168D1C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378ADEB7-44A6-413C-A878-5D04A1C99912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F46305-8EFF-4BCA-84B2-645D428B6145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A4008F01-4938-4C17-98EC-92AF13469F50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B988D9C2-F30D-43B1-A942-254E06C8C0CE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48E9436B-79F1-4C17-BFE7-F99CD472CAAD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69615FAC-6B57-4784-9CCB-64CBB894D203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6C8D8AC0-F4BE-43C9-92A6-E847D5E1AA3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8159965F-E042-4C20-8B38-A3F00B15EB2E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36D914A-3567-481E-BD1B-F0975B0572D8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AE8BC1FD-DB72-4E7C-9BF9-8580C9DABD3E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92D2521F-9B91-42E9-BE74-10D15213AC1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8599872-2543-4524-9E28-6C014997CD07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B442825D-73E5-41F5-A938-EB6293B607F5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0C7387-2852-4495-B23E-E8C25491C1E3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ABCF725C-F3A9-4528-BD45-E5F7CF8CFE9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64D68C2-06D3-4B56-8D70-39BE6549A6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91928ED-6CF7-427F-BC9D-3AB47C4ED43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7C61AB0B-B1C9-4038-A3C2-3585F2BA83DA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2928C51E-2ED2-4A8C-99B5-AAF9B9788528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19BBD7F5-D8EC-47B4-94F5-709EA3E9193C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6FA6240A-AB00-46EA-A39B-8CCC771411F6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D4073647-573C-4B4F-AD32-3C45DB0F2AC2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4BD59FD7-A55F-4C78-BBBA-0C27229DE186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D0D3E23-43C6-411B-A61A-6B3CDC384C02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0B83FF9B-A566-49AA-87C6-296A5A9C56B9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CD716F87-6FE0-410B-A7D3-10E8E3A08F2F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8375890-820A-4A06-BF4C-F06A7D58764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54E6917-AB92-4970-B10E-6C9E9F1BCC8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F79889BA-C313-4080-9943-F756FFCC3E56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762B9037-5EE0-4F3D-AFBA-D26AF0547706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EFA752D8-2507-42CA-85E6-0ECEEE124945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70F69EA7-5EF8-4241-8442-41D03E5978C2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B4E8F9F5-E537-4A89-8C50-6EA63805DE82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92BA1221-86F9-4FC5-A2CD-4F2154CB5980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286E684E-B355-4B16-9714-ED9872AD4F8C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0EAD622-E77A-4715-ABDA-65540DEB19B3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E0E85D49-49FF-47FC-9D37-6E062717A1A9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019C29C-4467-4426-9B17-AB8CA73FF4F7}"/>
              </a:ext>
            </a:extLst>
          </p:cNvPr>
          <p:cNvSpPr txBox="1"/>
          <p:nvPr/>
        </p:nvSpPr>
        <p:spPr>
          <a:xfrm>
            <a:off x="272998" y="6240074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1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E009669-9C7E-4AAD-AB59-ABBBE5ADEC30}"/>
              </a:ext>
            </a:extLst>
          </p:cNvPr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9456DB5-A9A7-4D84-9677-DFDCD6ED1A03}"/>
              </a:ext>
            </a:extLst>
          </p:cNvPr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3C5E5-A573-4F12-AF0C-F0130C16B166}"/>
              </a:ext>
            </a:extLst>
          </p:cNvPr>
          <p:cNvSpPr txBox="1"/>
          <p:nvPr/>
        </p:nvSpPr>
        <p:spPr>
          <a:xfrm>
            <a:off x="2072640" y="1324734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/>
                </a:solidFill>
              </a:rPr>
              <a:t>“</a:t>
            </a:r>
            <a:endParaRPr lang="ko-KR" altLang="en-US" sz="11500" b="1" dirty="0">
              <a:solidFill>
                <a:schemeClr val="accent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118DF3-80BC-42B3-BF67-1A85ABF18673}"/>
              </a:ext>
            </a:extLst>
          </p:cNvPr>
          <p:cNvSpPr/>
          <p:nvPr/>
        </p:nvSpPr>
        <p:spPr>
          <a:xfrm>
            <a:off x="2214880" y="2630031"/>
            <a:ext cx="7762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 err="1">
                <a:solidFill>
                  <a:srgbClr val="FD97B5"/>
                </a:solidFill>
              </a:rPr>
              <a:t>Lorem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Ipsum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is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simply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dummy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text</a:t>
            </a:r>
            <a:r>
              <a:rPr lang="ko-KR" altLang="en-US" sz="2800" dirty="0">
                <a:solidFill>
                  <a:srgbClr val="FD97B5"/>
                </a:solidFill>
              </a:rPr>
              <a:t> of </a:t>
            </a:r>
            <a:r>
              <a:rPr lang="ko-KR" altLang="en-US" sz="2800" dirty="0" err="1">
                <a:solidFill>
                  <a:srgbClr val="FD97B5"/>
                </a:solidFill>
              </a:rPr>
              <a:t>the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printing</a:t>
            </a:r>
            <a:r>
              <a:rPr lang="ko-KR" altLang="en-US" sz="2800" dirty="0">
                <a:solidFill>
                  <a:srgbClr val="FD97B5"/>
                </a:solidFill>
              </a:rPr>
              <a:t> and </a:t>
            </a:r>
            <a:r>
              <a:rPr lang="ko-KR" altLang="en-US" sz="2800" dirty="0" err="1">
                <a:solidFill>
                  <a:srgbClr val="FD97B5"/>
                </a:solidFill>
              </a:rPr>
              <a:t>typesetting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industry</a:t>
            </a:r>
            <a:r>
              <a:rPr lang="ko-KR" altLang="en-US" sz="2800" dirty="0">
                <a:solidFill>
                  <a:srgbClr val="FD97B5"/>
                </a:solidFill>
              </a:rPr>
              <a:t>. </a:t>
            </a:r>
            <a:r>
              <a:rPr lang="ko-KR" altLang="en-US" sz="2800" dirty="0" err="1">
                <a:solidFill>
                  <a:srgbClr val="FD97B5"/>
                </a:solidFill>
              </a:rPr>
              <a:t>Lorem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Ipsum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has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been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the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industry's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standard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dummy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text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ever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since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the</a:t>
            </a:r>
            <a:r>
              <a:rPr lang="ko-KR" altLang="en-US" sz="2800" dirty="0">
                <a:solidFill>
                  <a:srgbClr val="FD97B5"/>
                </a:solidFill>
              </a:rPr>
              <a:t> 1500s, </a:t>
            </a:r>
            <a:r>
              <a:rPr lang="ko-KR" altLang="en-US" sz="2800" dirty="0" err="1">
                <a:solidFill>
                  <a:srgbClr val="FD97B5"/>
                </a:solidFill>
              </a:rPr>
              <a:t>when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an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unknown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printer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took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a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galley</a:t>
            </a:r>
            <a:r>
              <a:rPr lang="ko-KR" altLang="en-US" sz="2800" dirty="0">
                <a:solidFill>
                  <a:srgbClr val="FD97B5"/>
                </a:solidFill>
              </a:rPr>
              <a:t> of </a:t>
            </a:r>
            <a:r>
              <a:rPr lang="ko-KR" altLang="en-US" sz="2800" dirty="0" err="1">
                <a:solidFill>
                  <a:srgbClr val="FD97B5"/>
                </a:solidFill>
              </a:rPr>
              <a:t>type</a:t>
            </a:r>
            <a:r>
              <a:rPr lang="ko-KR" altLang="en-US" sz="2800" dirty="0">
                <a:solidFill>
                  <a:srgbClr val="FD97B5"/>
                </a:solidFill>
              </a:rPr>
              <a:t> and </a:t>
            </a:r>
            <a:r>
              <a:rPr lang="ko-KR" altLang="en-US" sz="2800" dirty="0" err="1">
                <a:solidFill>
                  <a:srgbClr val="FD97B5"/>
                </a:solidFill>
              </a:rPr>
              <a:t>scrambled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it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to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make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a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type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specimen</a:t>
            </a:r>
            <a:r>
              <a:rPr lang="ko-KR" altLang="en-US" sz="2800" dirty="0">
                <a:solidFill>
                  <a:srgbClr val="FD97B5"/>
                </a:solidFill>
              </a:rPr>
              <a:t> </a:t>
            </a:r>
            <a:r>
              <a:rPr lang="ko-KR" altLang="en-US" sz="2800" dirty="0" err="1">
                <a:solidFill>
                  <a:srgbClr val="FD97B5"/>
                </a:solidFill>
              </a:rPr>
              <a:t>book</a:t>
            </a:r>
            <a:r>
              <a:rPr lang="ko-KR" altLang="en-US" sz="2800" dirty="0">
                <a:solidFill>
                  <a:srgbClr val="FD97B5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03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3950220" y="3844895"/>
            <a:ext cx="4291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72833" y="2203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첫째 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2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314FD9-719B-460B-A9B1-4A554F9735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BCF3D-07D9-4635-BE60-76D3D9948E78}"/>
              </a:ext>
            </a:extLst>
          </p:cNvPr>
          <p:cNvSpPr txBox="1"/>
          <p:nvPr/>
        </p:nvSpPr>
        <p:spPr>
          <a:xfrm>
            <a:off x="7899400" y="1908601"/>
            <a:ext cx="289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왜 </a:t>
            </a:r>
            <a:r>
              <a:rPr lang="en-US" altLang="ko-KR" sz="2800" spc="-300" dirty="0">
                <a:solidFill>
                  <a:schemeClr val="bg1"/>
                </a:solidFill>
              </a:rPr>
              <a:t>,</a:t>
            </a:r>
            <a:r>
              <a:rPr lang="ko-KR" altLang="en-US" sz="2800" spc="-300" dirty="0">
                <a:solidFill>
                  <a:schemeClr val="bg1"/>
                </a:solidFill>
              </a:rPr>
              <a:t>우리는 </a:t>
            </a:r>
            <a:r>
              <a:rPr lang="ko-KR" altLang="en-US" sz="2800" spc="-300" dirty="0" err="1">
                <a:solidFill>
                  <a:schemeClr val="bg1"/>
                </a:solidFill>
              </a:rPr>
              <a:t>레트로에</a:t>
            </a:r>
            <a:endParaRPr lang="en-US" altLang="ko-KR" sz="2800" spc="-300" dirty="0">
              <a:solidFill>
                <a:schemeClr val="bg1"/>
              </a:solidFill>
            </a:endParaRPr>
          </a:p>
          <a:p>
            <a:r>
              <a:rPr lang="ko-KR" altLang="en-US" sz="2800" spc="-300" dirty="0">
                <a:solidFill>
                  <a:schemeClr val="bg1"/>
                </a:solidFill>
              </a:rPr>
              <a:t>열광하게 되었을까</a:t>
            </a:r>
            <a:r>
              <a:rPr lang="en-US" altLang="ko-KR" sz="2800" spc="-300" dirty="0">
                <a:solidFill>
                  <a:schemeClr val="bg1"/>
                </a:solidFill>
              </a:rPr>
              <a:t>? 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B530EA-29E7-4F6F-A31C-6A80F2A0788A}"/>
              </a:ext>
            </a:extLst>
          </p:cNvPr>
          <p:cNvCxnSpPr>
            <a:cxnSpLocks/>
          </p:cNvCxnSpPr>
          <p:nvPr/>
        </p:nvCxnSpPr>
        <p:spPr>
          <a:xfrm>
            <a:off x="7899400" y="3076749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AF7F31-E58E-4DF6-9068-0E2810F31F09}"/>
              </a:ext>
            </a:extLst>
          </p:cNvPr>
          <p:cNvSpPr txBox="1"/>
          <p:nvPr/>
        </p:nvSpPr>
        <p:spPr>
          <a:xfrm>
            <a:off x="9347072" y="231026"/>
            <a:ext cx="2377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Why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6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B7C9F3-514C-4AF8-AA03-52C165913CE1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08358D-4F62-4843-9A42-0BB6A511B4AB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451BA7-F9A8-4815-8ECB-EDD2A2B767BD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A8FCA4-611F-44F6-AAC1-1DF7D4873933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27C3B7-4D13-49AB-B513-36C72ADD50BE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8E7698-5B8A-4B86-8A7F-8DC309DBB8A0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0E4C1-E883-4381-8EE6-E60C86CEC25C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033EA-0E43-422F-9477-DABC105DF97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49784A-81BE-4118-BA08-D28A86EAAEC7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900FF8-8C33-4755-99BF-23E4A5D4AE39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C6F57-820B-44C9-A81E-840586EFC6E6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3F21A-EE9B-441D-9A24-E8D445484139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2CA858-A0B6-4FB0-BC68-6304A728CC29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9936-9EC5-4928-B95E-80765020D378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CE737-EA74-4316-89C8-BC5476279A54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33A0-8193-45B1-B538-721E500ECB91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98CFD-73BE-4806-BBEE-04FF43B49386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4A5AE-B6BA-4281-A11E-0E48B0E3A1DC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50295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15CA-01D9-4A47-A8A3-2DF911D00AF4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B5BA0-63C9-4316-B153-BDCEC6BE3446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5FD3A-59D4-46B5-857B-9F4A13440BB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937ACF-A833-4146-AF31-09322C757D1F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639DEA-F77D-44FD-8F18-A1EA9189F4B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51D65-6780-47E7-8DE6-6D7E639C1206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E01601-B446-4268-B972-7CD08F10CA3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AE2893-6063-498E-9B21-3C0ECE540585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C7B4F-48F8-4ED7-B7EF-120FE752845E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AA3ABC-8496-449A-92DB-004EB282582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D1A27C-B370-4258-971E-84591F89C074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2FE0F0-FF7B-4BAA-AC6D-799E9AAB9264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7ABB74-2837-4471-935D-48A8FE9A04FB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DD5F55-CF4D-4C65-81DC-E82FCE8C954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11DB5-BF0A-428C-80A6-565A17F6AE33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261914-42F7-4CC6-911B-26C2DD700686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FC0ABD-A30D-4C75-9BCB-9B8C080D1715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3AFC14-00EE-40B6-A178-1D88286DE7A8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7297E-279C-45D1-A52A-88F5955501EE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06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C5CCC1-44E8-426C-A51F-26FBDD537457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9">
            <a:extLst>
              <a:ext uri="{FF2B5EF4-FFF2-40B4-BE49-F238E27FC236}">
                <a16:creationId xmlns:a16="http://schemas.microsoft.com/office/drawing/2014/main" id="{654CE5A4-117D-48AD-9D0E-0B6005791BBF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00520F-805B-47D6-B84E-DCBCDEFC576B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1" name="모서리가 둥근 직사각형 61">
              <a:extLst>
                <a:ext uri="{FF2B5EF4-FFF2-40B4-BE49-F238E27FC236}">
                  <a16:creationId xmlns:a16="http://schemas.microsoft.com/office/drawing/2014/main" id="{05DAD3C6-E58C-4B7E-BE70-8DAB0C45455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192182-EBD0-4DA1-8642-DDE2F8C72ABC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F1951C91-EC1D-4208-AE1B-90CE8A8E05A2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912E43-7DEE-4EAA-B056-C40A0913E0E6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5" name="모서리가 둥근 직사각형 58">
              <a:extLst>
                <a:ext uri="{FF2B5EF4-FFF2-40B4-BE49-F238E27FC236}">
                  <a16:creationId xmlns:a16="http://schemas.microsoft.com/office/drawing/2014/main" id="{37E85FAF-7ABA-4F29-8B81-2226ADAFD44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CE81FC3-D9D1-4F7B-9701-82C9D3154B37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46">
            <a:extLst>
              <a:ext uri="{FF2B5EF4-FFF2-40B4-BE49-F238E27FC236}">
                <a16:creationId xmlns:a16="http://schemas.microsoft.com/office/drawing/2014/main" id="{99658D4B-0196-4686-A899-E6871710D54B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17E750-017A-44E7-AA05-C50130F11975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19" name="모서리가 둥근 직사각형 56">
              <a:extLst>
                <a:ext uri="{FF2B5EF4-FFF2-40B4-BE49-F238E27FC236}">
                  <a16:creationId xmlns:a16="http://schemas.microsoft.com/office/drawing/2014/main" id="{DBA0D576-3CED-4C87-998F-5B51A5295DAF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7C65CF-2285-417B-AE1B-6E0DD12708E3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C01222-2C7C-4442-8CE2-9E239653BA3F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FCFADD7-2D4B-42C4-863C-D1D3E5AEC5B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F021B-9084-40B0-AE24-33941017DD41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260909D-D5FC-4B4A-B24D-E06A224E0ADA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66045-7F72-43C6-A22E-6AEA8853DD75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69921407-28D3-44C2-992F-4BD99A00821B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17CB1F-7C59-4F81-82EF-A869775FFB53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32FDAB-22C4-4ACA-AECD-28102C01EA49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87463E-8CE0-4B0A-9BEA-31E14C7E0859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7FFB5A-9D97-40EE-AC07-B8FF15019E2C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B13024-6E57-4F3B-806F-AEC316815B0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392D7-5BF9-4DFB-BC32-C67CAC3BC6BD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10B5FF-4DE5-4F26-872A-613FEAA7A00A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3AFE7-6A31-4B74-8B05-0F30C71620CF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9F9F9-8329-440F-A6A4-81B590619225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C51913-A5D7-4002-BF2F-A9EA8D67E3D5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BA62F-C4E9-4B4A-9665-92B4282C6C6A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B0DF5D-4DB4-4804-864B-CE6FE28755BF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94E419-1215-4649-B341-E8E4FD6A6E6A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C504A4-E2E7-4DC4-B26A-A4C34574BA69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295559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0C5D1-7719-4172-AFB8-F458900FB77C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B4359E-82E3-4E7B-B4C5-66083D621659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14282B-45D7-4B28-8D52-C21AAB829E15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72A3CE-BD7A-4779-B793-6B3825D2D6CD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C87A86-19A8-4F38-894F-69EF8069D0D1}"/>
              </a:ext>
            </a:extLst>
          </p:cNvPr>
          <p:cNvSpPr txBox="1"/>
          <p:nvPr/>
        </p:nvSpPr>
        <p:spPr>
          <a:xfrm>
            <a:off x="292100" y="847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58777-59B2-4C5A-9E04-BA81A8EF8915}"/>
              </a:ext>
            </a:extLst>
          </p:cNvPr>
          <p:cNvSpPr txBox="1"/>
          <p:nvPr/>
        </p:nvSpPr>
        <p:spPr>
          <a:xfrm>
            <a:off x="808528" y="608951"/>
            <a:ext cx="490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A5F14D7-E48F-47AB-8EEF-BE3BB57247C9}"/>
              </a:ext>
            </a:extLst>
          </p:cNvPr>
          <p:cNvSpPr/>
          <p:nvPr/>
        </p:nvSpPr>
        <p:spPr>
          <a:xfrm>
            <a:off x="5753680" y="3324914"/>
            <a:ext cx="2939816" cy="2939816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2EB58B3-1DC5-4A76-B3E4-7A57A85A460B}"/>
              </a:ext>
            </a:extLst>
          </p:cNvPr>
          <p:cNvSpPr/>
          <p:nvPr/>
        </p:nvSpPr>
        <p:spPr>
          <a:xfrm>
            <a:off x="3518986" y="3324914"/>
            <a:ext cx="2939816" cy="29398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F70297-0D1E-446F-B5B5-69B3D55D2A15}"/>
              </a:ext>
            </a:extLst>
          </p:cNvPr>
          <p:cNvSpPr/>
          <p:nvPr/>
        </p:nvSpPr>
        <p:spPr>
          <a:xfrm>
            <a:off x="4674301" y="1339124"/>
            <a:ext cx="2939816" cy="293981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54596-832A-48FC-A790-E17347164C7E}"/>
              </a:ext>
            </a:extLst>
          </p:cNvPr>
          <p:cNvSpPr txBox="1"/>
          <p:nvPr/>
        </p:nvSpPr>
        <p:spPr>
          <a:xfrm>
            <a:off x="3983136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55BC8-2889-4DDE-8F73-E27804DB08E9}"/>
              </a:ext>
            </a:extLst>
          </p:cNvPr>
          <p:cNvSpPr txBox="1"/>
          <p:nvPr/>
        </p:nvSpPr>
        <p:spPr>
          <a:xfrm>
            <a:off x="6910392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E89DD-9C52-428F-922F-72FD46456587}"/>
              </a:ext>
            </a:extLst>
          </p:cNvPr>
          <p:cNvSpPr txBox="1"/>
          <p:nvPr/>
        </p:nvSpPr>
        <p:spPr>
          <a:xfrm>
            <a:off x="5453044" y="2594247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83377-7401-40B7-BCA3-0CF2AE9F42C8}"/>
              </a:ext>
            </a:extLst>
          </p:cNvPr>
          <p:cNvSpPr txBox="1"/>
          <p:nvPr/>
        </p:nvSpPr>
        <p:spPr>
          <a:xfrm>
            <a:off x="931669" y="447935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DA9C2-0368-4EC1-9D6D-9830FBA5E883}"/>
              </a:ext>
            </a:extLst>
          </p:cNvPr>
          <p:cNvSpPr txBox="1"/>
          <p:nvPr/>
        </p:nvSpPr>
        <p:spPr>
          <a:xfrm>
            <a:off x="8790554" y="4463406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C80DF-4B46-4F7C-99BC-1D8D6CAB9139}"/>
              </a:ext>
            </a:extLst>
          </p:cNvPr>
          <p:cNvSpPr txBox="1"/>
          <p:nvPr/>
        </p:nvSpPr>
        <p:spPr>
          <a:xfrm>
            <a:off x="7801499" y="178652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19D1C-2576-48D2-8F78-7015A768FA8E}"/>
              </a:ext>
            </a:extLst>
          </p:cNvPr>
          <p:cNvSpPr/>
          <p:nvPr/>
        </p:nvSpPr>
        <p:spPr>
          <a:xfrm>
            <a:off x="609600" y="1419529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B543C-28C1-4B6F-93EC-B456457D974F}"/>
              </a:ext>
            </a:extLst>
          </p:cNvPr>
          <p:cNvSpPr txBox="1"/>
          <p:nvPr/>
        </p:nvSpPr>
        <p:spPr>
          <a:xfrm>
            <a:off x="709208" y="1552365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615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AA2A9-31F3-4379-AED5-A8AC920A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2AD6B-C8B5-4C4F-B535-AF0AF00ACC47}"/>
              </a:ext>
            </a:extLst>
          </p:cNvPr>
          <p:cNvSpPr txBox="1"/>
          <p:nvPr/>
        </p:nvSpPr>
        <p:spPr>
          <a:xfrm>
            <a:off x="3950220" y="3844895"/>
            <a:ext cx="4291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7C264-31E2-4526-BAEF-A81BA2CC47BF}"/>
              </a:ext>
            </a:extLst>
          </p:cNvPr>
          <p:cNvSpPr txBox="1"/>
          <p:nvPr/>
        </p:nvSpPr>
        <p:spPr>
          <a:xfrm>
            <a:off x="5785658" y="220345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둘째</a:t>
            </a:r>
            <a:r>
              <a:rPr lang="en-US" altLang="ko-KR" sz="2000" spc="-300" dirty="0">
                <a:solidFill>
                  <a:schemeClr val="bg1"/>
                </a:solidFill>
              </a:rPr>
              <a:t>,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A271BE-F31D-464F-BBEA-6E51F866DC44}"/>
              </a:ext>
            </a:extLst>
          </p:cNvPr>
          <p:cNvCxnSpPr/>
          <p:nvPr/>
        </p:nvCxnSpPr>
        <p:spPr>
          <a:xfrm>
            <a:off x="4578348" y="3086100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FA93F-D1FD-4C15-8259-D53DA34B35CC}"/>
              </a:ext>
            </a:extLst>
          </p:cNvPr>
          <p:cNvSpPr txBox="1"/>
          <p:nvPr/>
        </p:nvSpPr>
        <p:spPr>
          <a:xfrm>
            <a:off x="9990758" y="65886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C5A3F3-EECA-4AE7-A63E-BEC35451F87C}"/>
              </a:ext>
            </a:extLst>
          </p:cNvPr>
          <p:cNvCxnSpPr/>
          <p:nvPr/>
        </p:nvCxnSpPr>
        <p:spPr>
          <a:xfrm>
            <a:off x="4578350" y="5279951"/>
            <a:ext cx="3035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2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23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007BCF"/>
      </a:accent1>
      <a:accent2>
        <a:srgbClr val="FFB421"/>
      </a:accent2>
      <a:accent3>
        <a:srgbClr val="FF8426"/>
      </a:accent3>
      <a:accent4>
        <a:srgbClr val="00DEAF"/>
      </a:accent4>
      <a:accent5>
        <a:srgbClr val="EBD9AE"/>
      </a:accent5>
      <a:accent6>
        <a:srgbClr val="DD7A8F"/>
      </a:accent6>
      <a:hlink>
        <a:srgbClr val="3F3F3F"/>
      </a:hlink>
      <a:folHlink>
        <a:srgbClr val="3F3F3F"/>
      </a:folHlink>
    </a:clrScheme>
    <a:fontScheme name="Times New Roman">
      <a:majorFont>
        <a:latin typeface="Times New Roman"/>
        <a:ea typeface="나눔명조 ExtraBold"/>
        <a:cs typeface=""/>
      </a:majorFont>
      <a:minorFont>
        <a:latin typeface="Times New Roman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1744</Words>
  <Application>Microsoft Office PowerPoint</Application>
  <PresentationFormat>와이드스크린</PresentationFormat>
  <Paragraphs>264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나눔명조</vt:lpstr>
      <vt:lpstr>나눔명조 ExtraBold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19</cp:revision>
  <dcterms:created xsi:type="dcterms:W3CDTF">2020-08-23T01:34:22Z</dcterms:created>
  <dcterms:modified xsi:type="dcterms:W3CDTF">2020-08-24T01:44:17Z</dcterms:modified>
</cp:coreProperties>
</file>