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76" r:id="rId5"/>
    <p:sldId id="273" r:id="rId6"/>
    <p:sldId id="275" r:id="rId7"/>
    <p:sldId id="277" r:id="rId8"/>
    <p:sldId id="283" r:id="rId9"/>
    <p:sldId id="259" r:id="rId10"/>
    <p:sldId id="257" r:id="rId11"/>
    <p:sldId id="282" r:id="rId12"/>
    <p:sldId id="279" r:id="rId13"/>
    <p:sldId id="280" r:id="rId14"/>
    <p:sldId id="281" r:id="rId15"/>
    <p:sldId id="284" r:id="rId16"/>
    <p:sldId id="274" r:id="rId17"/>
    <p:sldId id="287" r:id="rId18"/>
    <p:sldId id="286" r:id="rId19"/>
    <p:sldId id="288" r:id="rId20"/>
    <p:sldId id="290" r:id="rId21"/>
    <p:sldId id="289" r:id="rId22"/>
    <p:sldId id="260" r:id="rId23"/>
    <p:sldId id="291" r:id="rId24"/>
    <p:sldId id="292" r:id="rId25"/>
    <p:sldId id="285" r:id="rId26"/>
    <p:sldId id="272" r:id="rId27"/>
    <p:sldId id="263" r:id="rId28"/>
    <p:sldId id="266" r:id="rId29"/>
    <p:sldId id="267" r:id="rId30"/>
    <p:sldId id="264" r:id="rId31"/>
    <p:sldId id="265" r:id="rId32"/>
    <p:sldId id="268" r:id="rId33"/>
    <p:sldId id="256" r:id="rId34"/>
    <p:sldId id="269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5-4E67-9639-E57146BC7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5-4E67-9639-E57146BC74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5-4E67-9639-E57146BC7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4DF-929C-5D78A1AFE4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4DF-929C-5D78A1AFE4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84-44DF-929C-5D78A1AF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E3-4D9B-95FD-7208932B3C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E3-4D9B-95FD-7208932B3C5B}"/>
              </c:ext>
            </c:extLst>
          </c:dPt>
          <c:dPt>
            <c:idx val="2"/>
            <c:bubble3D val="0"/>
            <c:spPr>
              <a:solidFill>
                <a:srgbClr val="FD97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E3-4D9B-95FD-7208932B3C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E3-4D9B-95FD-7208932B3C5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E3-4D9B-95FD-7208932B3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77E8B-678B-4067-98BE-1ACE2E46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D1D15-A733-416D-A969-68F50CC466B7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4B9A2-B287-4521-9BC6-FD6725BA0160}"/>
              </a:ext>
            </a:extLst>
          </p:cNvPr>
          <p:cNvSpPr txBox="1"/>
          <p:nvPr/>
        </p:nvSpPr>
        <p:spPr>
          <a:xfrm>
            <a:off x="5131633" y="40265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새별의</a:t>
            </a:r>
            <a:r>
              <a:rPr lang="ko-KR" altLang="en-US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D0273E-C586-43C4-989A-6F43A69D9614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32690A-0E50-492F-B520-DF9481ED77D3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3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4DCEB-F6DA-4D06-9115-B7175C375EEE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13C662F2-0AF3-4365-8FE9-0C19526B186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65B66808-4F2D-4F22-B018-82DA25D237E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오각형 3">
            <a:extLst>
              <a:ext uri="{FF2B5EF4-FFF2-40B4-BE49-F238E27FC236}">
                <a16:creationId xmlns:a16="http://schemas.microsoft.com/office/drawing/2014/main" id="{E04DAC2D-5712-4283-8AC4-BE79A87D774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69FC7BD4-9762-49D3-ABB1-8117E3E04827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A5E4AFC-24FA-4DA1-9B06-50B563FDA1C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6E68FB4-D605-4224-B377-0F9E91FF5D02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54E5F-6E8C-4E1C-9BC4-0BD9603CC36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9B7CC-14FB-46CB-AC1B-D98C30A14907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5C548-49F3-4935-B6B4-6BDB776DF5F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1ABC9-FE11-4C1B-A2A6-5BB6FC41621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E5C37-3780-4F10-9DBD-3DCF033C6C3F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90E43-4137-4D69-B426-7C57660E2F9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03315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6BD907-BAEC-4A5E-9D28-1D6615368196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83314-EC25-4966-B3C5-C6F65B583B6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790F-6E57-4978-AB62-7B516FDF9B84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E4229-B20F-4699-A9AC-C15640656145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131F37-890D-4177-B979-75AFC2BFF11F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3A6886-C7E7-431C-B702-6AF2AD49CB31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A74F3C-D523-4A6F-8CFF-AADC2AFB6DB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FE8C9-FD1F-438C-8D9C-466C84DEDCA0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294FD9-B5B4-48B7-A48D-63CB05CCF41E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C66FD-B4B3-4F63-A15F-4FFDA87DDEBB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BF9A7C-A056-4CC6-A7A1-98D72C22A38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6E4ECD-7002-47BD-A497-34232DF7302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E9E4E-AC39-4C92-8416-AF4BC9908063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92112-A9F6-4A4B-B918-B3EF5D023CD3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711F4D-83D9-4E34-B28C-F415BAC72DF3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9D0EBE-101A-4159-AB72-3AAE7882D5C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81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3D22F-0B7E-4CDC-BD01-66C3F7DD1D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F3E-EFD1-4B79-A82B-935B58256904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BFB65-506D-4ABB-8767-36A8D787A49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D812DE-F5EC-4BA9-A82B-BFF34550F43E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13544-5F63-4906-8508-1D80FFB5FB4B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C805F-ACB9-4508-AA53-BE3091CE30A8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B80A8F-93CF-4742-AFEF-ED3A941311C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A1E27-DE45-4B59-A4EC-4EB2BD080044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FB723-D9D4-4AFD-9F0D-9F2F9018A778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96774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89E282-31A5-4174-A1C3-10499E33945A}"/>
              </a:ext>
            </a:extLst>
          </p:cNvPr>
          <p:cNvGrpSpPr/>
          <p:nvPr/>
        </p:nvGrpSpPr>
        <p:grpSpPr>
          <a:xfrm>
            <a:off x="252372" y="1400211"/>
            <a:ext cx="5593096" cy="5080806"/>
            <a:chOff x="252372" y="1400211"/>
            <a:chExt cx="5593096" cy="50808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1EDD9-D392-45C0-B0FD-92F164AFEE19}"/>
                </a:ext>
              </a:extLst>
            </p:cNvPr>
            <p:cNvSpPr/>
            <p:nvPr/>
          </p:nvSpPr>
          <p:spPr>
            <a:xfrm>
              <a:off x="254831" y="1412319"/>
              <a:ext cx="5590637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4DC77C-C9CD-469D-8FFB-F5B6A6708D57}"/>
                </a:ext>
              </a:extLst>
            </p:cNvPr>
            <p:cNvSpPr/>
            <p:nvPr/>
          </p:nvSpPr>
          <p:spPr>
            <a:xfrm>
              <a:off x="252372" y="1400211"/>
              <a:ext cx="718828" cy="7188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13E832-3F0D-4F22-90C7-F004BE8CDBC2}"/>
                </a:ext>
              </a:extLst>
            </p:cNvPr>
            <p:cNvSpPr txBox="1"/>
            <p:nvPr/>
          </p:nvSpPr>
          <p:spPr>
            <a:xfrm>
              <a:off x="384203" y="1445105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2D7A07-B0C0-4797-9D60-C541B2239318}"/>
                </a:ext>
              </a:extLst>
            </p:cNvPr>
            <p:cNvGrpSpPr/>
            <p:nvPr/>
          </p:nvGrpSpPr>
          <p:grpSpPr>
            <a:xfrm>
              <a:off x="1676926" y="1798471"/>
              <a:ext cx="2840046" cy="4318605"/>
              <a:chOff x="1422926" y="2128671"/>
              <a:chExt cx="2840046" cy="43186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0B20668-A2D3-4508-ADAD-276C592CE99A}"/>
                  </a:ext>
                </a:extLst>
              </p:cNvPr>
              <p:cNvSpPr/>
              <p:nvPr/>
            </p:nvSpPr>
            <p:spPr>
              <a:xfrm>
                <a:off x="142292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EBB29C-9B0A-47DB-9322-2CA97B2754D5}"/>
                  </a:ext>
                </a:extLst>
              </p:cNvPr>
              <p:cNvSpPr/>
              <p:nvPr/>
            </p:nvSpPr>
            <p:spPr>
              <a:xfrm>
                <a:off x="1712573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ACAE8A3-2B6C-48AD-8CA6-DDA8B7CBE10B}"/>
                  </a:ext>
                </a:extLst>
              </p:cNvPr>
              <p:cNvSpPr/>
              <p:nvPr/>
            </p:nvSpPr>
            <p:spPr>
              <a:xfrm>
                <a:off x="200222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C9F0E1A-463C-4587-A19C-81979268E2FF}"/>
                  </a:ext>
                </a:extLst>
              </p:cNvPr>
              <p:cNvSpPr/>
              <p:nvPr/>
            </p:nvSpPr>
            <p:spPr>
              <a:xfrm>
                <a:off x="2291867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14A89F5-77F8-4440-96A0-114708EF896E}"/>
                  </a:ext>
                </a:extLst>
              </p:cNvPr>
              <p:cNvSpPr/>
              <p:nvPr/>
            </p:nvSpPr>
            <p:spPr>
              <a:xfrm>
                <a:off x="2581515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6110417-0A45-4008-A21B-5A92CC9398FE}"/>
                  </a:ext>
                </a:extLst>
              </p:cNvPr>
              <p:cNvSpPr/>
              <p:nvPr/>
            </p:nvSpPr>
            <p:spPr>
              <a:xfrm>
                <a:off x="287116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6C9D321-D190-4085-914C-6A457ADBC7FB}"/>
                  </a:ext>
                </a:extLst>
              </p:cNvPr>
              <p:cNvSpPr/>
              <p:nvPr/>
            </p:nvSpPr>
            <p:spPr>
              <a:xfrm>
                <a:off x="3160808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7ACF9A3-D354-4266-BB29-BF9C82128E8B}"/>
                  </a:ext>
                </a:extLst>
              </p:cNvPr>
              <p:cNvSpPr/>
              <p:nvPr/>
            </p:nvSpPr>
            <p:spPr>
              <a:xfrm>
                <a:off x="345045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452C4C1-BA23-414C-853F-FF4B586A9EB8}"/>
                  </a:ext>
                </a:extLst>
              </p:cNvPr>
              <p:cNvSpPr/>
              <p:nvPr/>
            </p:nvSpPr>
            <p:spPr>
              <a:xfrm>
                <a:off x="3740102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B010EBE-9420-4240-A64A-FC488CE4DBEC}"/>
                  </a:ext>
                </a:extLst>
              </p:cNvPr>
              <p:cNvSpPr/>
              <p:nvPr/>
            </p:nvSpPr>
            <p:spPr>
              <a:xfrm>
                <a:off x="4029750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6039009-797A-4BD0-93F9-2CAFB9E84CA2}"/>
                  </a:ext>
                </a:extLst>
              </p:cNvPr>
              <p:cNvSpPr/>
              <p:nvPr/>
            </p:nvSpPr>
            <p:spPr>
              <a:xfrm>
                <a:off x="1422926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695A548-16C0-4D0C-A653-C6E68C8B30FB}"/>
                  </a:ext>
                </a:extLst>
              </p:cNvPr>
              <p:cNvSpPr/>
              <p:nvPr/>
            </p:nvSpPr>
            <p:spPr>
              <a:xfrm>
                <a:off x="1712573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0D95D8C-30F8-4F9E-A062-A8430F35BD27}"/>
                  </a:ext>
                </a:extLst>
              </p:cNvPr>
              <p:cNvSpPr/>
              <p:nvPr/>
            </p:nvSpPr>
            <p:spPr>
              <a:xfrm>
                <a:off x="200222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FF4129D-E7F3-400D-A6D5-CBCBCD99285D}"/>
                  </a:ext>
                </a:extLst>
              </p:cNvPr>
              <p:cNvSpPr/>
              <p:nvPr/>
            </p:nvSpPr>
            <p:spPr>
              <a:xfrm>
                <a:off x="2291867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75F0EEC-9645-4B2A-B760-E04CD753EC25}"/>
                  </a:ext>
                </a:extLst>
              </p:cNvPr>
              <p:cNvSpPr/>
              <p:nvPr/>
            </p:nvSpPr>
            <p:spPr>
              <a:xfrm>
                <a:off x="2581515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4EF906A-161E-4641-9100-D06149803721}"/>
                  </a:ext>
                </a:extLst>
              </p:cNvPr>
              <p:cNvSpPr/>
              <p:nvPr/>
            </p:nvSpPr>
            <p:spPr>
              <a:xfrm>
                <a:off x="287116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5692475-802F-45CF-9911-A244A32C98FD}"/>
                  </a:ext>
                </a:extLst>
              </p:cNvPr>
              <p:cNvSpPr/>
              <p:nvPr/>
            </p:nvSpPr>
            <p:spPr>
              <a:xfrm>
                <a:off x="3160808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14C7C29-5C78-4D8A-A874-8E8791093C88}"/>
                  </a:ext>
                </a:extLst>
              </p:cNvPr>
              <p:cNvSpPr/>
              <p:nvPr/>
            </p:nvSpPr>
            <p:spPr>
              <a:xfrm>
                <a:off x="3450456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F29FAD4-558D-4953-A926-3B014F13D1BF}"/>
                  </a:ext>
                </a:extLst>
              </p:cNvPr>
              <p:cNvSpPr/>
              <p:nvPr/>
            </p:nvSpPr>
            <p:spPr>
              <a:xfrm>
                <a:off x="3740102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F4EB1C5-C470-4DC9-BAB0-9824DA69FFFC}"/>
                  </a:ext>
                </a:extLst>
              </p:cNvPr>
              <p:cNvSpPr/>
              <p:nvPr/>
            </p:nvSpPr>
            <p:spPr>
              <a:xfrm>
                <a:off x="4029750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19BCBCE-0618-4A77-9ADA-766EFE503E83}"/>
                  </a:ext>
                </a:extLst>
              </p:cNvPr>
              <p:cNvSpPr/>
              <p:nvPr/>
            </p:nvSpPr>
            <p:spPr>
              <a:xfrm>
                <a:off x="142292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8F318B7-E063-4777-BC73-587ED1B3653A}"/>
                  </a:ext>
                </a:extLst>
              </p:cNvPr>
              <p:cNvSpPr/>
              <p:nvPr/>
            </p:nvSpPr>
            <p:spPr>
              <a:xfrm>
                <a:off x="1712573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B62D9C9-43E3-4B3D-9D53-43D74F36CFA1}"/>
                  </a:ext>
                </a:extLst>
              </p:cNvPr>
              <p:cNvSpPr/>
              <p:nvPr/>
            </p:nvSpPr>
            <p:spPr>
              <a:xfrm>
                <a:off x="200222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49CD970-B747-43D0-8F34-E11FA8851DA1}"/>
                  </a:ext>
                </a:extLst>
              </p:cNvPr>
              <p:cNvSpPr/>
              <p:nvPr/>
            </p:nvSpPr>
            <p:spPr>
              <a:xfrm>
                <a:off x="2291867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2F814A7-4445-4F16-B544-E115F2597AB5}"/>
                  </a:ext>
                </a:extLst>
              </p:cNvPr>
              <p:cNvSpPr/>
              <p:nvPr/>
            </p:nvSpPr>
            <p:spPr>
              <a:xfrm>
                <a:off x="2581515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B8CA3A-F100-4C53-8928-0C11529F5946}"/>
                  </a:ext>
                </a:extLst>
              </p:cNvPr>
              <p:cNvSpPr/>
              <p:nvPr/>
            </p:nvSpPr>
            <p:spPr>
              <a:xfrm>
                <a:off x="287116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6DE5609-341E-4903-9C75-2DBA7726036C}"/>
                  </a:ext>
                </a:extLst>
              </p:cNvPr>
              <p:cNvSpPr/>
              <p:nvPr/>
            </p:nvSpPr>
            <p:spPr>
              <a:xfrm>
                <a:off x="3160808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BB333C4-1FAB-4DF1-B0F1-E34F1F6C1B6B}"/>
                  </a:ext>
                </a:extLst>
              </p:cNvPr>
              <p:cNvSpPr/>
              <p:nvPr/>
            </p:nvSpPr>
            <p:spPr>
              <a:xfrm>
                <a:off x="345045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EE8869E-5380-46F4-A356-88D714DF5CB3}"/>
                  </a:ext>
                </a:extLst>
              </p:cNvPr>
              <p:cNvSpPr/>
              <p:nvPr/>
            </p:nvSpPr>
            <p:spPr>
              <a:xfrm>
                <a:off x="3740102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ED161CF-37D0-4211-AADE-C8BA9F7A68DA}"/>
                  </a:ext>
                </a:extLst>
              </p:cNvPr>
              <p:cNvSpPr/>
              <p:nvPr/>
            </p:nvSpPr>
            <p:spPr>
              <a:xfrm>
                <a:off x="4029750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63A93D5-DF04-49DE-B5AE-232D4980F265}"/>
                  </a:ext>
                </a:extLst>
              </p:cNvPr>
              <p:cNvSpPr/>
              <p:nvPr/>
            </p:nvSpPr>
            <p:spPr>
              <a:xfrm>
                <a:off x="142292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0E35B47-3E81-4618-9296-EBEC383E163D}"/>
                  </a:ext>
                </a:extLst>
              </p:cNvPr>
              <p:cNvSpPr/>
              <p:nvPr/>
            </p:nvSpPr>
            <p:spPr>
              <a:xfrm>
                <a:off x="1712573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5FF9B34-4E82-43FD-97E8-DA87888E2102}"/>
                  </a:ext>
                </a:extLst>
              </p:cNvPr>
              <p:cNvSpPr/>
              <p:nvPr/>
            </p:nvSpPr>
            <p:spPr>
              <a:xfrm>
                <a:off x="200222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45F3B1F-76F6-45B3-A774-7D229BEF0951}"/>
                  </a:ext>
                </a:extLst>
              </p:cNvPr>
              <p:cNvSpPr/>
              <p:nvPr/>
            </p:nvSpPr>
            <p:spPr>
              <a:xfrm>
                <a:off x="2291867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9E76D43-3674-4A9C-9BFC-ECE452EA034F}"/>
                  </a:ext>
                </a:extLst>
              </p:cNvPr>
              <p:cNvSpPr/>
              <p:nvPr/>
            </p:nvSpPr>
            <p:spPr>
              <a:xfrm>
                <a:off x="2581515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7BCFB90-4C72-44AB-A08D-C8EC96A7B30C}"/>
                  </a:ext>
                </a:extLst>
              </p:cNvPr>
              <p:cNvSpPr/>
              <p:nvPr/>
            </p:nvSpPr>
            <p:spPr>
              <a:xfrm>
                <a:off x="287116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E4902C4-E3DC-4D0A-B830-4365325BCCC0}"/>
                  </a:ext>
                </a:extLst>
              </p:cNvPr>
              <p:cNvSpPr/>
              <p:nvPr/>
            </p:nvSpPr>
            <p:spPr>
              <a:xfrm>
                <a:off x="3160808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7F85D41-AC38-400A-9EAB-849C30CB2033}"/>
                  </a:ext>
                </a:extLst>
              </p:cNvPr>
              <p:cNvSpPr/>
              <p:nvPr/>
            </p:nvSpPr>
            <p:spPr>
              <a:xfrm>
                <a:off x="345045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5649389-B394-45E8-98BE-008CBFCAD269}"/>
                  </a:ext>
                </a:extLst>
              </p:cNvPr>
              <p:cNvSpPr/>
              <p:nvPr/>
            </p:nvSpPr>
            <p:spPr>
              <a:xfrm>
                <a:off x="3740102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0886DB5-32D7-4D27-BD0D-342B59908FB3}"/>
                  </a:ext>
                </a:extLst>
              </p:cNvPr>
              <p:cNvSpPr/>
              <p:nvPr/>
            </p:nvSpPr>
            <p:spPr>
              <a:xfrm>
                <a:off x="4029750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EF5A2A-DAA0-47D8-A3E3-EEBC9BC3E439}"/>
                  </a:ext>
                </a:extLst>
              </p:cNvPr>
              <p:cNvSpPr/>
              <p:nvPr/>
            </p:nvSpPr>
            <p:spPr>
              <a:xfrm>
                <a:off x="142292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016B33C-9DFF-41CC-83E0-9059349AA4AA}"/>
                  </a:ext>
                </a:extLst>
              </p:cNvPr>
              <p:cNvSpPr/>
              <p:nvPr/>
            </p:nvSpPr>
            <p:spPr>
              <a:xfrm>
                <a:off x="1712573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C14FAD-E3CF-49FC-9244-A75A1B9B1FF5}"/>
                  </a:ext>
                </a:extLst>
              </p:cNvPr>
              <p:cNvSpPr/>
              <p:nvPr/>
            </p:nvSpPr>
            <p:spPr>
              <a:xfrm>
                <a:off x="200222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6C9B1FC-30F3-4CC3-B391-67F376CA4C8C}"/>
                  </a:ext>
                </a:extLst>
              </p:cNvPr>
              <p:cNvSpPr/>
              <p:nvPr/>
            </p:nvSpPr>
            <p:spPr>
              <a:xfrm>
                <a:off x="2291867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91FE850-CFC8-43B6-898B-FE915845457B}"/>
                  </a:ext>
                </a:extLst>
              </p:cNvPr>
              <p:cNvSpPr/>
              <p:nvPr/>
            </p:nvSpPr>
            <p:spPr>
              <a:xfrm>
                <a:off x="2581515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AD84957-5849-4DE7-9135-36D3885FD5DB}"/>
                  </a:ext>
                </a:extLst>
              </p:cNvPr>
              <p:cNvSpPr/>
              <p:nvPr/>
            </p:nvSpPr>
            <p:spPr>
              <a:xfrm>
                <a:off x="287116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EC86EDD-520C-47D0-9DE7-BE1D5B9D8179}"/>
                  </a:ext>
                </a:extLst>
              </p:cNvPr>
              <p:cNvSpPr/>
              <p:nvPr/>
            </p:nvSpPr>
            <p:spPr>
              <a:xfrm>
                <a:off x="3160808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BD67BB9-D55B-4D40-9E75-9BB6EB4DDC24}"/>
                  </a:ext>
                </a:extLst>
              </p:cNvPr>
              <p:cNvSpPr/>
              <p:nvPr/>
            </p:nvSpPr>
            <p:spPr>
              <a:xfrm>
                <a:off x="345045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CF563F3-9356-4FDD-83EF-8D3895507292}"/>
                  </a:ext>
                </a:extLst>
              </p:cNvPr>
              <p:cNvSpPr/>
              <p:nvPr/>
            </p:nvSpPr>
            <p:spPr>
              <a:xfrm>
                <a:off x="3740102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D9C5D94-A47A-4BDF-9069-D471B2508379}"/>
                  </a:ext>
                </a:extLst>
              </p:cNvPr>
              <p:cNvSpPr/>
              <p:nvPr/>
            </p:nvSpPr>
            <p:spPr>
              <a:xfrm>
                <a:off x="4029750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FFC2CC3-C048-4D47-BECD-B9860AB73C56}"/>
                  </a:ext>
                </a:extLst>
              </p:cNvPr>
              <p:cNvSpPr/>
              <p:nvPr/>
            </p:nvSpPr>
            <p:spPr>
              <a:xfrm>
                <a:off x="142292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EA18E97-CB17-4D3A-BF38-6BC0A2576024}"/>
                  </a:ext>
                </a:extLst>
              </p:cNvPr>
              <p:cNvSpPr/>
              <p:nvPr/>
            </p:nvSpPr>
            <p:spPr>
              <a:xfrm>
                <a:off x="1712573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A6C231C-8BBB-4040-9CF8-C70EE36350D2}"/>
                  </a:ext>
                </a:extLst>
              </p:cNvPr>
              <p:cNvSpPr/>
              <p:nvPr/>
            </p:nvSpPr>
            <p:spPr>
              <a:xfrm>
                <a:off x="200222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B9D5D00-5B83-4987-A732-6703A1020B8A}"/>
                  </a:ext>
                </a:extLst>
              </p:cNvPr>
              <p:cNvSpPr/>
              <p:nvPr/>
            </p:nvSpPr>
            <p:spPr>
              <a:xfrm>
                <a:off x="2291867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998079A-2655-4A13-A7F4-DF32B6593D8A}"/>
                  </a:ext>
                </a:extLst>
              </p:cNvPr>
              <p:cNvSpPr/>
              <p:nvPr/>
            </p:nvSpPr>
            <p:spPr>
              <a:xfrm>
                <a:off x="2581515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1E8547D-D0CF-4A8A-AB74-9A52BD90A6A8}"/>
                  </a:ext>
                </a:extLst>
              </p:cNvPr>
              <p:cNvSpPr/>
              <p:nvPr/>
            </p:nvSpPr>
            <p:spPr>
              <a:xfrm>
                <a:off x="287116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BBFE71E-C4B5-4C8B-A51E-0FF9E85A5260}"/>
                  </a:ext>
                </a:extLst>
              </p:cNvPr>
              <p:cNvSpPr/>
              <p:nvPr/>
            </p:nvSpPr>
            <p:spPr>
              <a:xfrm>
                <a:off x="3160808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63E8008-838B-4EE9-8F09-C8AC75232160}"/>
                  </a:ext>
                </a:extLst>
              </p:cNvPr>
              <p:cNvSpPr/>
              <p:nvPr/>
            </p:nvSpPr>
            <p:spPr>
              <a:xfrm>
                <a:off x="345045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CDEEB2A-FD5C-43D6-8B7A-1E48B0273169}"/>
                  </a:ext>
                </a:extLst>
              </p:cNvPr>
              <p:cNvSpPr/>
              <p:nvPr/>
            </p:nvSpPr>
            <p:spPr>
              <a:xfrm>
                <a:off x="3740102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49FF5BE-6427-4E68-904B-9AAFF5CD06D6}"/>
                  </a:ext>
                </a:extLst>
              </p:cNvPr>
              <p:cNvSpPr/>
              <p:nvPr/>
            </p:nvSpPr>
            <p:spPr>
              <a:xfrm>
                <a:off x="4029750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CD440D53-A7E7-4957-912C-A941ABCF5F50}"/>
                  </a:ext>
                </a:extLst>
              </p:cNvPr>
              <p:cNvSpPr/>
              <p:nvPr/>
            </p:nvSpPr>
            <p:spPr>
              <a:xfrm>
                <a:off x="142292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5820B83F-977C-4E94-AB16-752FAFCD78A6}"/>
                  </a:ext>
                </a:extLst>
              </p:cNvPr>
              <p:cNvSpPr/>
              <p:nvPr/>
            </p:nvSpPr>
            <p:spPr>
              <a:xfrm>
                <a:off x="1712573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AE2224D-271E-4563-80B9-CEDA530DE071}"/>
                  </a:ext>
                </a:extLst>
              </p:cNvPr>
              <p:cNvSpPr/>
              <p:nvPr/>
            </p:nvSpPr>
            <p:spPr>
              <a:xfrm>
                <a:off x="200222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EBB292E-3D80-4ABD-B96F-DB482D83D8F4}"/>
                  </a:ext>
                </a:extLst>
              </p:cNvPr>
              <p:cNvSpPr/>
              <p:nvPr/>
            </p:nvSpPr>
            <p:spPr>
              <a:xfrm>
                <a:off x="2291867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4626459-1655-4B41-9BA8-3E3E863C1B35}"/>
                  </a:ext>
                </a:extLst>
              </p:cNvPr>
              <p:cNvSpPr/>
              <p:nvPr/>
            </p:nvSpPr>
            <p:spPr>
              <a:xfrm>
                <a:off x="2581515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6361737-7781-45A4-BBED-FB795C9E5972}"/>
                  </a:ext>
                </a:extLst>
              </p:cNvPr>
              <p:cNvSpPr/>
              <p:nvPr/>
            </p:nvSpPr>
            <p:spPr>
              <a:xfrm>
                <a:off x="287116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03A0F43-CA9D-4141-AC1E-7DE81D29DF8C}"/>
                  </a:ext>
                </a:extLst>
              </p:cNvPr>
              <p:cNvSpPr/>
              <p:nvPr/>
            </p:nvSpPr>
            <p:spPr>
              <a:xfrm>
                <a:off x="3160808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4B11DFA3-FE4B-4373-9461-374F6DCDC0BE}"/>
                  </a:ext>
                </a:extLst>
              </p:cNvPr>
              <p:cNvSpPr/>
              <p:nvPr/>
            </p:nvSpPr>
            <p:spPr>
              <a:xfrm>
                <a:off x="345045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8E4A77D-E222-41DF-8CA5-6605F343A33C}"/>
                  </a:ext>
                </a:extLst>
              </p:cNvPr>
              <p:cNvSpPr/>
              <p:nvPr/>
            </p:nvSpPr>
            <p:spPr>
              <a:xfrm>
                <a:off x="3740102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436ADE4-6EA8-47DC-9048-2E2356FAA48E}"/>
                  </a:ext>
                </a:extLst>
              </p:cNvPr>
              <p:cNvSpPr/>
              <p:nvPr/>
            </p:nvSpPr>
            <p:spPr>
              <a:xfrm>
                <a:off x="4029750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5F5E82C-51C3-4F83-AE7C-3914C174D7F4}"/>
                  </a:ext>
                </a:extLst>
              </p:cNvPr>
              <p:cNvSpPr/>
              <p:nvPr/>
            </p:nvSpPr>
            <p:spPr>
              <a:xfrm>
                <a:off x="142292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5E52F6E-42F3-41A5-A40B-1183AA72EFC0}"/>
                  </a:ext>
                </a:extLst>
              </p:cNvPr>
              <p:cNvSpPr/>
              <p:nvPr/>
            </p:nvSpPr>
            <p:spPr>
              <a:xfrm>
                <a:off x="1712573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FDB57AA-D9CB-420D-AA8D-EFA6051CF0D1}"/>
                  </a:ext>
                </a:extLst>
              </p:cNvPr>
              <p:cNvSpPr/>
              <p:nvPr/>
            </p:nvSpPr>
            <p:spPr>
              <a:xfrm>
                <a:off x="200222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2AA5D31C-93BB-4BEC-AF49-C0C42E0A85AE}"/>
                  </a:ext>
                </a:extLst>
              </p:cNvPr>
              <p:cNvSpPr/>
              <p:nvPr/>
            </p:nvSpPr>
            <p:spPr>
              <a:xfrm>
                <a:off x="2291867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981B0E7-1CB8-43A1-8BC1-118BFAFDF2FF}"/>
                  </a:ext>
                </a:extLst>
              </p:cNvPr>
              <p:cNvSpPr/>
              <p:nvPr/>
            </p:nvSpPr>
            <p:spPr>
              <a:xfrm>
                <a:off x="2581515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5691ACA-F215-45C7-BCF0-6513FCB6F436}"/>
                  </a:ext>
                </a:extLst>
              </p:cNvPr>
              <p:cNvSpPr/>
              <p:nvPr/>
            </p:nvSpPr>
            <p:spPr>
              <a:xfrm>
                <a:off x="287116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43CA3DA-4C4F-4970-A73E-8B5D4B57034C}"/>
                  </a:ext>
                </a:extLst>
              </p:cNvPr>
              <p:cNvSpPr/>
              <p:nvPr/>
            </p:nvSpPr>
            <p:spPr>
              <a:xfrm>
                <a:off x="3160808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4CA04FC-80C9-4436-9E7D-A9AFFDC4566D}"/>
                  </a:ext>
                </a:extLst>
              </p:cNvPr>
              <p:cNvSpPr/>
              <p:nvPr/>
            </p:nvSpPr>
            <p:spPr>
              <a:xfrm>
                <a:off x="345045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B575FC16-E40A-4F93-BCAA-9B5495F30DAA}"/>
                  </a:ext>
                </a:extLst>
              </p:cNvPr>
              <p:cNvSpPr/>
              <p:nvPr/>
            </p:nvSpPr>
            <p:spPr>
              <a:xfrm>
                <a:off x="3740102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DAAC43E-70E7-491F-88AD-8C688AF5E048}"/>
                  </a:ext>
                </a:extLst>
              </p:cNvPr>
              <p:cNvSpPr/>
              <p:nvPr/>
            </p:nvSpPr>
            <p:spPr>
              <a:xfrm>
                <a:off x="4029750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0221987-B386-4E4B-9E58-87C419C52D87}"/>
                  </a:ext>
                </a:extLst>
              </p:cNvPr>
              <p:cNvSpPr/>
              <p:nvPr/>
            </p:nvSpPr>
            <p:spPr>
              <a:xfrm>
                <a:off x="142292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4CF4651B-75B0-4381-8929-A2A551195A4D}"/>
                  </a:ext>
                </a:extLst>
              </p:cNvPr>
              <p:cNvSpPr/>
              <p:nvPr/>
            </p:nvSpPr>
            <p:spPr>
              <a:xfrm>
                <a:off x="1712573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BD981B4-A676-48D4-831D-4A934F20BFD8}"/>
                  </a:ext>
                </a:extLst>
              </p:cNvPr>
              <p:cNvSpPr/>
              <p:nvPr/>
            </p:nvSpPr>
            <p:spPr>
              <a:xfrm>
                <a:off x="200222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067488C-3F71-40E9-93E9-9483CA9D18EF}"/>
                  </a:ext>
                </a:extLst>
              </p:cNvPr>
              <p:cNvSpPr/>
              <p:nvPr/>
            </p:nvSpPr>
            <p:spPr>
              <a:xfrm>
                <a:off x="2291867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DA9D23D7-B848-4B6C-8E49-5C29DBA0684A}"/>
                  </a:ext>
                </a:extLst>
              </p:cNvPr>
              <p:cNvSpPr/>
              <p:nvPr/>
            </p:nvSpPr>
            <p:spPr>
              <a:xfrm>
                <a:off x="2581515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0996C297-9F89-4564-B8D8-DCC5D4F35EC3}"/>
                  </a:ext>
                </a:extLst>
              </p:cNvPr>
              <p:cNvSpPr/>
              <p:nvPr/>
            </p:nvSpPr>
            <p:spPr>
              <a:xfrm>
                <a:off x="287116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7219BE9-5537-4C3B-8F1D-2AB3311EE442}"/>
                  </a:ext>
                </a:extLst>
              </p:cNvPr>
              <p:cNvSpPr/>
              <p:nvPr/>
            </p:nvSpPr>
            <p:spPr>
              <a:xfrm>
                <a:off x="3160808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1C2321F8-2579-464B-A3AF-A37D6A479722}"/>
                  </a:ext>
                </a:extLst>
              </p:cNvPr>
              <p:cNvSpPr/>
              <p:nvPr/>
            </p:nvSpPr>
            <p:spPr>
              <a:xfrm>
                <a:off x="345045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3EE368A-C368-4BE9-AFAE-786918945F4A}"/>
                  </a:ext>
                </a:extLst>
              </p:cNvPr>
              <p:cNvSpPr/>
              <p:nvPr/>
            </p:nvSpPr>
            <p:spPr>
              <a:xfrm>
                <a:off x="3740102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FFA4ED8-9248-436E-990F-D8F93448A21A}"/>
                  </a:ext>
                </a:extLst>
              </p:cNvPr>
              <p:cNvSpPr/>
              <p:nvPr/>
            </p:nvSpPr>
            <p:spPr>
              <a:xfrm>
                <a:off x="4029750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D2F8311-4062-4200-9C83-1F56B76643DD}"/>
                  </a:ext>
                </a:extLst>
              </p:cNvPr>
              <p:cNvSpPr/>
              <p:nvPr/>
            </p:nvSpPr>
            <p:spPr>
              <a:xfrm>
                <a:off x="142292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58D60-5A0D-480C-BBC7-6F9C918CA984}"/>
                  </a:ext>
                </a:extLst>
              </p:cNvPr>
              <p:cNvSpPr/>
              <p:nvPr/>
            </p:nvSpPr>
            <p:spPr>
              <a:xfrm>
                <a:off x="1712573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AF5E03C-5121-4A52-A8F8-BAB63871C251}"/>
                  </a:ext>
                </a:extLst>
              </p:cNvPr>
              <p:cNvSpPr/>
              <p:nvPr/>
            </p:nvSpPr>
            <p:spPr>
              <a:xfrm>
                <a:off x="200222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5CF0755-E25B-4CE8-AAE4-9DBC267E4608}"/>
                  </a:ext>
                </a:extLst>
              </p:cNvPr>
              <p:cNvSpPr/>
              <p:nvPr/>
            </p:nvSpPr>
            <p:spPr>
              <a:xfrm>
                <a:off x="2291867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4E3D571-B2FF-4BDB-A8EE-7B3C6FBB32DB}"/>
                  </a:ext>
                </a:extLst>
              </p:cNvPr>
              <p:cNvSpPr/>
              <p:nvPr/>
            </p:nvSpPr>
            <p:spPr>
              <a:xfrm>
                <a:off x="2581515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B3C41DD-7208-4295-A198-388898174E92}"/>
                  </a:ext>
                </a:extLst>
              </p:cNvPr>
              <p:cNvSpPr/>
              <p:nvPr/>
            </p:nvSpPr>
            <p:spPr>
              <a:xfrm>
                <a:off x="287116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2A60258-CF06-49CB-8D94-D853A5593327}"/>
                  </a:ext>
                </a:extLst>
              </p:cNvPr>
              <p:cNvSpPr/>
              <p:nvPr/>
            </p:nvSpPr>
            <p:spPr>
              <a:xfrm>
                <a:off x="3160808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CB7FCCAC-ADC3-4B10-8615-FC5433F1466F}"/>
                  </a:ext>
                </a:extLst>
              </p:cNvPr>
              <p:cNvSpPr/>
              <p:nvPr/>
            </p:nvSpPr>
            <p:spPr>
              <a:xfrm>
                <a:off x="345045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A57D2870-4FBC-4C7B-9E88-267074540BC1}"/>
                  </a:ext>
                </a:extLst>
              </p:cNvPr>
              <p:cNvSpPr/>
              <p:nvPr/>
            </p:nvSpPr>
            <p:spPr>
              <a:xfrm>
                <a:off x="3740102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78F5E13-8D22-44BB-9837-C5AB492F167F}"/>
                  </a:ext>
                </a:extLst>
              </p:cNvPr>
              <p:cNvSpPr/>
              <p:nvPr/>
            </p:nvSpPr>
            <p:spPr>
              <a:xfrm>
                <a:off x="4029750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7F46743-1593-40C7-B8BF-96515B1B6D47}"/>
                  </a:ext>
                </a:extLst>
              </p:cNvPr>
              <p:cNvSpPr txBox="1"/>
              <p:nvPr/>
            </p:nvSpPr>
            <p:spPr>
              <a:xfrm>
                <a:off x="2394447" y="5950664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87%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E2321D0F-8A55-4A39-B3B6-4E5547B3E558}"/>
                  </a:ext>
                </a:extLst>
              </p:cNvPr>
              <p:cNvCxnSpPr/>
              <p:nvPr/>
            </p:nvCxnSpPr>
            <p:spPr>
              <a:xfrm>
                <a:off x="2542399" y="5704841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146BB5-7DAC-4D71-A9CC-5A36506CE31E}"/>
              </a:ext>
            </a:extLst>
          </p:cNvPr>
          <p:cNvGrpSpPr/>
          <p:nvPr/>
        </p:nvGrpSpPr>
        <p:grpSpPr>
          <a:xfrm>
            <a:off x="6096000" y="1400211"/>
            <a:ext cx="5841169" cy="5083064"/>
            <a:chOff x="6096000" y="1405135"/>
            <a:chExt cx="5841169" cy="508306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D9DED1-68C9-4ABD-9002-17D7BDBFBB18}"/>
                </a:ext>
              </a:extLst>
            </p:cNvPr>
            <p:cNvSpPr/>
            <p:nvPr/>
          </p:nvSpPr>
          <p:spPr>
            <a:xfrm>
              <a:off x="6096000" y="1419501"/>
              <a:ext cx="5841169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C2B4976-E3C7-44EC-B6D0-2AC4B9527861}"/>
                </a:ext>
              </a:extLst>
            </p:cNvPr>
            <p:cNvGrpSpPr/>
            <p:nvPr/>
          </p:nvGrpSpPr>
          <p:grpSpPr>
            <a:xfrm>
              <a:off x="7636625" y="1798471"/>
              <a:ext cx="2840045" cy="4318605"/>
              <a:chOff x="7255625" y="2162412"/>
              <a:chExt cx="2840045" cy="431860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5366E9C1-7C35-42EC-B28A-03C19635D6C2}"/>
                  </a:ext>
                </a:extLst>
              </p:cNvPr>
              <p:cNvSpPr/>
              <p:nvPr/>
            </p:nvSpPr>
            <p:spPr>
              <a:xfrm>
                <a:off x="7255625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C5528423-B22C-4F75-AAEE-7B9506F50599}"/>
                  </a:ext>
                </a:extLst>
              </p:cNvPr>
              <p:cNvSpPr/>
              <p:nvPr/>
            </p:nvSpPr>
            <p:spPr>
              <a:xfrm>
                <a:off x="7545272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9B3E2F6B-E9FD-4654-BF42-203562235810}"/>
                  </a:ext>
                </a:extLst>
              </p:cNvPr>
              <p:cNvSpPr/>
              <p:nvPr/>
            </p:nvSpPr>
            <p:spPr>
              <a:xfrm>
                <a:off x="7834919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481818D-4D41-4B8E-B06B-86250B4F5157}"/>
                  </a:ext>
                </a:extLst>
              </p:cNvPr>
              <p:cNvSpPr/>
              <p:nvPr/>
            </p:nvSpPr>
            <p:spPr>
              <a:xfrm>
                <a:off x="812456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68A6A6B-B625-49FF-99C4-3FD13B70754A}"/>
                  </a:ext>
                </a:extLst>
              </p:cNvPr>
              <p:cNvSpPr/>
              <p:nvPr/>
            </p:nvSpPr>
            <p:spPr>
              <a:xfrm>
                <a:off x="8414213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F133082-8060-43BC-A7AD-79F34D9B43EB}"/>
                  </a:ext>
                </a:extLst>
              </p:cNvPr>
              <p:cNvSpPr/>
              <p:nvPr/>
            </p:nvSpPr>
            <p:spPr>
              <a:xfrm>
                <a:off x="870386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EC398C3-93C9-4A7C-A9B1-722FAC808C43}"/>
                  </a:ext>
                </a:extLst>
              </p:cNvPr>
              <p:cNvSpPr/>
              <p:nvPr/>
            </p:nvSpPr>
            <p:spPr>
              <a:xfrm>
                <a:off x="899350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87C0717-8C31-4E1F-870C-38B7AC3BDCD4}"/>
                  </a:ext>
                </a:extLst>
              </p:cNvPr>
              <p:cNvSpPr/>
              <p:nvPr/>
            </p:nvSpPr>
            <p:spPr>
              <a:xfrm>
                <a:off x="9283154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6BDE0153-EE23-43AB-BA76-8DFEB3658DC8}"/>
                  </a:ext>
                </a:extLst>
              </p:cNvPr>
              <p:cNvSpPr/>
              <p:nvPr/>
            </p:nvSpPr>
            <p:spPr>
              <a:xfrm>
                <a:off x="957280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CD36459-97FF-4BFE-9A6D-A857999A401C}"/>
                  </a:ext>
                </a:extLst>
              </p:cNvPr>
              <p:cNvSpPr/>
              <p:nvPr/>
            </p:nvSpPr>
            <p:spPr>
              <a:xfrm>
                <a:off x="9862448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0AE34F7-23E5-47AB-B17D-D376D13A6CF2}"/>
                  </a:ext>
                </a:extLst>
              </p:cNvPr>
              <p:cNvSpPr/>
              <p:nvPr/>
            </p:nvSpPr>
            <p:spPr>
              <a:xfrm>
                <a:off x="7255625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95E2EDB-290D-427F-B468-E7CC5D7972D0}"/>
                  </a:ext>
                </a:extLst>
              </p:cNvPr>
              <p:cNvSpPr/>
              <p:nvPr/>
            </p:nvSpPr>
            <p:spPr>
              <a:xfrm>
                <a:off x="7545272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33C039B-15CA-4A88-813F-FB52EE5DAC7C}"/>
                  </a:ext>
                </a:extLst>
              </p:cNvPr>
              <p:cNvSpPr/>
              <p:nvPr/>
            </p:nvSpPr>
            <p:spPr>
              <a:xfrm>
                <a:off x="7834919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C6C2E6A-1F82-4279-AC52-52691E466F6D}"/>
                  </a:ext>
                </a:extLst>
              </p:cNvPr>
              <p:cNvSpPr/>
              <p:nvPr/>
            </p:nvSpPr>
            <p:spPr>
              <a:xfrm>
                <a:off x="812456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451622C2-BE0A-4102-90C0-32D04EF7E10E}"/>
                  </a:ext>
                </a:extLst>
              </p:cNvPr>
              <p:cNvSpPr/>
              <p:nvPr/>
            </p:nvSpPr>
            <p:spPr>
              <a:xfrm>
                <a:off x="8414213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628A2B5-11AC-4CA1-A1A3-DAEEF0051E23}"/>
                  </a:ext>
                </a:extLst>
              </p:cNvPr>
              <p:cNvSpPr/>
              <p:nvPr/>
            </p:nvSpPr>
            <p:spPr>
              <a:xfrm>
                <a:off x="870386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CEA8FA6B-6104-4F83-A2BE-4FC717003508}"/>
                  </a:ext>
                </a:extLst>
              </p:cNvPr>
              <p:cNvSpPr/>
              <p:nvPr/>
            </p:nvSpPr>
            <p:spPr>
              <a:xfrm>
                <a:off x="899350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648235D4-E455-4FA0-9131-05D79CFE933C}"/>
                  </a:ext>
                </a:extLst>
              </p:cNvPr>
              <p:cNvSpPr/>
              <p:nvPr/>
            </p:nvSpPr>
            <p:spPr>
              <a:xfrm>
                <a:off x="9283154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8E78C34-841A-4CF2-8F90-2FED202F5882}"/>
                  </a:ext>
                </a:extLst>
              </p:cNvPr>
              <p:cNvSpPr/>
              <p:nvPr/>
            </p:nvSpPr>
            <p:spPr>
              <a:xfrm>
                <a:off x="957280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9719BBA-1376-4644-99D2-7F23A7EB0C2E}"/>
                  </a:ext>
                </a:extLst>
              </p:cNvPr>
              <p:cNvSpPr/>
              <p:nvPr/>
            </p:nvSpPr>
            <p:spPr>
              <a:xfrm>
                <a:off x="9862448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E828977E-242A-455D-9EA5-6A83DD51ED06}"/>
                  </a:ext>
                </a:extLst>
              </p:cNvPr>
              <p:cNvSpPr/>
              <p:nvPr/>
            </p:nvSpPr>
            <p:spPr>
              <a:xfrm>
                <a:off x="7255625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4083F51-C6FB-479B-A6D4-BF7E27DB5CC9}"/>
                  </a:ext>
                </a:extLst>
              </p:cNvPr>
              <p:cNvSpPr/>
              <p:nvPr/>
            </p:nvSpPr>
            <p:spPr>
              <a:xfrm>
                <a:off x="7545272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DAD6D302-892A-42D1-8FD6-E5E76ACE07FC}"/>
                  </a:ext>
                </a:extLst>
              </p:cNvPr>
              <p:cNvSpPr/>
              <p:nvPr/>
            </p:nvSpPr>
            <p:spPr>
              <a:xfrm>
                <a:off x="7834919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DF5D247-1F29-4F98-8F08-8D9F63E05CC5}"/>
                  </a:ext>
                </a:extLst>
              </p:cNvPr>
              <p:cNvSpPr/>
              <p:nvPr/>
            </p:nvSpPr>
            <p:spPr>
              <a:xfrm>
                <a:off x="812456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2C6098B5-B2E5-4D1F-A95D-B8F078959CE6}"/>
                  </a:ext>
                </a:extLst>
              </p:cNvPr>
              <p:cNvSpPr/>
              <p:nvPr/>
            </p:nvSpPr>
            <p:spPr>
              <a:xfrm>
                <a:off x="8414213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3FACFFC-31D5-418B-879B-6BA391FFBD37}"/>
                  </a:ext>
                </a:extLst>
              </p:cNvPr>
              <p:cNvSpPr/>
              <p:nvPr/>
            </p:nvSpPr>
            <p:spPr>
              <a:xfrm>
                <a:off x="870386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F5279222-AC55-4A6A-AADB-9F2355AAFD97}"/>
                  </a:ext>
                </a:extLst>
              </p:cNvPr>
              <p:cNvSpPr/>
              <p:nvPr/>
            </p:nvSpPr>
            <p:spPr>
              <a:xfrm>
                <a:off x="899350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B735393C-E6CC-425E-9752-21A65AC524E2}"/>
                  </a:ext>
                </a:extLst>
              </p:cNvPr>
              <p:cNvSpPr/>
              <p:nvPr/>
            </p:nvSpPr>
            <p:spPr>
              <a:xfrm>
                <a:off x="9283154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E681C1E-86B2-4C49-A12E-48BB1C7872ED}"/>
                  </a:ext>
                </a:extLst>
              </p:cNvPr>
              <p:cNvSpPr/>
              <p:nvPr/>
            </p:nvSpPr>
            <p:spPr>
              <a:xfrm>
                <a:off x="957280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7BD37FB5-AFF9-4631-9D3B-1C464946E7C8}"/>
                  </a:ext>
                </a:extLst>
              </p:cNvPr>
              <p:cNvSpPr/>
              <p:nvPr/>
            </p:nvSpPr>
            <p:spPr>
              <a:xfrm>
                <a:off x="9862448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94CD38F-0BF9-449C-9B35-792D1A56613E}"/>
                  </a:ext>
                </a:extLst>
              </p:cNvPr>
              <p:cNvSpPr/>
              <p:nvPr/>
            </p:nvSpPr>
            <p:spPr>
              <a:xfrm>
                <a:off x="7255625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0A88E5B-9BD0-41DD-BF47-E1BB9E6577C6}"/>
                  </a:ext>
                </a:extLst>
              </p:cNvPr>
              <p:cNvSpPr/>
              <p:nvPr/>
            </p:nvSpPr>
            <p:spPr>
              <a:xfrm>
                <a:off x="7545272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F7F87D21-5C9B-4B3F-83B2-401F26A5997E}"/>
                  </a:ext>
                </a:extLst>
              </p:cNvPr>
              <p:cNvSpPr/>
              <p:nvPr/>
            </p:nvSpPr>
            <p:spPr>
              <a:xfrm>
                <a:off x="7834919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0CF5EB35-3B4B-4662-A644-7E8643458743}"/>
                  </a:ext>
                </a:extLst>
              </p:cNvPr>
              <p:cNvSpPr/>
              <p:nvPr/>
            </p:nvSpPr>
            <p:spPr>
              <a:xfrm>
                <a:off x="812456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DE0BDD77-67FC-4314-8709-428088CC5EB0}"/>
                  </a:ext>
                </a:extLst>
              </p:cNvPr>
              <p:cNvSpPr/>
              <p:nvPr/>
            </p:nvSpPr>
            <p:spPr>
              <a:xfrm>
                <a:off x="8414213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CFF2F50-03E7-409D-8412-C5D62B0686C8}"/>
                  </a:ext>
                </a:extLst>
              </p:cNvPr>
              <p:cNvSpPr/>
              <p:nvPr/>
            </p:nvSpPr>
            <p:spPr>
              <a:xfrm>
                <a:off x="8703860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5824DA4-0957-4BF4-9C60-AE859D0CC559}"/>
                  </a:ext>
                </a:extLst>
              </p:cNvPr>
              <p:cNvSpPr/>
              <p:nvPr/>
            </p:nvSpPr>
            <p:spPr>
              <a:xfrm>
                <a:off x="899350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7D8B357-0D29-4195-8AD0-D6B53513EFE2}"/>
                  </a:ext>
                </a:extLst>
              </p:cNvPr>
              <p:cNvSpPr/>
              <p:nvPr/>
            </p:nvSpPr>
            <p:spPr>
              <a:xfrm>
                <a:off x="9283154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6EF5E55-6029-45C7-BB71-76527F9AFE64}"/>
                  </a:ext>
                </a:extLst>
              </p:cNvPr>
              <p:cNvSpPr/>
              <p:nvPr/>
            </p:nvSpPr>
            <p:spPr>
              <a:xfrm>
                <a:off x="9572800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E81D8B57-5D9A-445A-A2C2-C4D28DA49B57}"/>
                  </a:ext>
                </a:extLst>
              </p:cNvPr>
              <p:cNvSpPr/>
              <p:nvPr/>
            </p:nvSpPr>
            <p:spPr>
              <a:xfrm>
                <a:off x="9862448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8C8463EC-3F8A-44FC-8CA6-E40FCBB770E2}"/>
                  </a:ext>
                </a:extLst>
              </p:cNvPr>
              <p:cNvSpPr/>
              <p:nvPr/>
            </p:nvSpPr>
            <p:spPr>
              <a:xfrm>
                <a:off x="7255625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FE80B228-C2FE-4C59-963F-1241AAEED33D}"/>
                  </a:ext>
                </a:extLst>
              </p:cNvPr>
              <p:cNvSpPr/>
              <p:nvPr/>
            </p:nvSpPr>
            <p:spPr>
              <a:xfrm>
                <a:off x="7545272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D9CB94F-7EA0-45B6-83B2-DA6199792428}"/>
                  </a:ext>
                </a:extLst>
              </p:cNvPr>
              <p:cNvSpPr/>
              <p:nvPr/>
            </p:nvSpPr>
            <p:spPr>
              <a:xfrm>
                <a:off x="7834919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DC291AA-3222-4250-9C22-1DF738F44A6F}"/>
                  </a:ext>
                </a:extLst>
              </p:cNvPr>
              <p:cNvSpPr/>
              <p:nvPr/>
            </p:nvSpPr>
            <p:spPr>
              <a:xfrm>
                <a:off x="812456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EBAD5076-199A-4F90-B6FA-8852E80E7F86}"/>
                  </a:ext>
                </a:extLst>
              </p:cNvPr>
              <p:cNvSpPr/>
              <p:nvPr/>
            </p:nvSpPr>
            <p:spPr>
              <a:xfrm>
                <a:off x="8414213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B1A7A2D5-7051-4E65-ADD9-3EDE63D9CDA7}"/>
                  </a:ext>
                </a:extLst>
              </p:cNvPr>
              <p:cNvSpPr/>
              <p:nvPr/>
            </p:nvSpPr>
            <p:spPr>
              <a:xfrm>
                <a:off x="870386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36BDEEA6-0B5E-4617-9690-FC827820DAB1}"/>
                  </a:ext>
                </a:extLst>
              </p:cNvPr>
              <p:cNvSpPr/>
              <p:nvPr/>
            </p:nvSpPr>
            <p:spPr>
              <a:xfrm>
                <a:off x="899350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A0DC33C-24FA-4D89-9550-D8F93C76A750}"/>
                  </a:ext>
                </a:extLst>
              </p:cNvPr>
              <p:cNvSpPr/>
              <p:nvPr/>
            </p:nvSpPr>
            <p:spPr>
              <a:xfrm>
                <a:off x="9283154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2D4242AE-6516-465B-9F46-5E46685F8E5D}"/>
                  </a:ext>
                </a:extLst>
              </p:cNvPr>
              <p:cNvSpPr/>
              <p:nvPr/>
            </p:nvSpPr>
            <p:spPr>
              <a:xfrm>
                <a:off x="957280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52FFB45-2097-4A49-8944-2F40919B4972}"/>
                  </a:ext>
                </a:extLst>
              </p:cNvPr>
              <p:cNvSpPr/>
              <p:nvPr/>
            </p:nvSpPr>
            <p:spPr>
              <a:xfrm>
                <a:off x="9862448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88E0AC8-AE8B-4AA8-B1CC-16E4E5251E0C}"/>
                  </a:ext>
                </a:extLst>
              </p:cNvPr>
              <p:cNvSpPr/>
              <p:nvPr/>
            </p:nvSpPr>
            <p:spPr>
              <a:xfrm>
                <a:off x="7255625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108C9A96-26BD-4D75-9CD1-DABDF7C6ABA9}"/>
                  </a:ext>
                </a:extLst>
              </p:cNvPr>
              <p:cNvSpPr/>
              <p:nvPr/>
            </p:nvSpPr>
            <p:spPr>
              <a:xfrm>
                <a:off x="7545272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36D8C74-56D2-4A24-951D-FDF822BC7358}"/>
                  </a:ext>
                </a:extLst>
              </p:cNvPr>
              <p:cNvSpPr/>
              <p:nvPr/>
            </p:nvSpPr>
            <p:spPr>
              <a:xfrm>
                <a:off x="7834919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794903D9-52D1-4C2F-B76F-9AC45B7E3F17}"/>
                  </a:ext>
                </a:extLst>
              </p:cNvPr>
              <p:cNvSpPr/>
              <p:nvPr/>
            </p:nvSpPr>
            <p:spPr>
              <a:xfrm>
                <a:off x="812456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F8B58DA-353E-40E7-9DC7-F560016AAEC7}"/>
                  </a:ext>
                </a:extLst>
              </p:cNvPr>
              <p:cNvSpPr/>
              <p:nvPr/>
            </p:nvSpPr>
            <p:spPr>
              <a:xfrm>
                <a:off x="8414213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301A01-DEF3-49C6-A46E-D33268AC3BCA}"/>
                  </a:ext>
                </a:extLst>
              </p:cNvPr>
              <p:cNvSpPr/>
              <p:nvPr/>
            </p:nvSpPr>
            <p:spPr>
              <a:xfrm>
                <a:off x="870386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26C242B-FB68-4FDF-B4FD-5F36F41A27C8}"/>
                  </a:ext>
                </a:extLst>
              </p:cNvPr>
              <p:cNvSpPr/>
              <p:nvPr/>
            </p:nvSpPr>
            <p:spPr>
              <a:xfrm>
                <a:off x="899350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F9BED24E-0371-4961-9162-60158AF446F6}"/>
                  </a:ext>
                </a:extLst>
              </p:cNvPr>
              <p:cNvSpPr/>
              <p:nvPr/>
            </p:nvSpPr>
            <p:spPr>
              <a:xfrm>
                <a:off x="9283154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63E2C6A-22F9-4F1A-B753-BBC59A25F807}"/>
                  </a:ext>
                </a:extLst>
              </p:cNvPr>
              <p:cNvSpPr/>
              <p:nvPr/>
            </p:nvSpPr>
            <p:spPr>
              <a:xfrm>
                <a:off x="957280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974618E3-2391-4EE7-8E1C-FC1460DD9069}"/>
                  </a:ext>
                </a:extLst>
              </p:cNvPr>
              <p:cNvSpPr/>
              <p:nvPr/>
            </p:nvSpPr>
            <p:spPr>
              <a:xfrm>
                <a:off x="9862448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41792C74-9CAA-40DA-8642-C51C99B17BFC}"/>
                  </a:ext>
                </a:extLst>
              </p:cNvPr>
              <p:cNvSpPr/>
              <p:nvPr/>
            </p:nvSpPr>
            <p:spPr>
              <a:xfrm>
                <a:off x="7255625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C2A68343-C066-46D9-8683-141F1900D26E}"/>
                  </a:ext>
                </a:extLst>
              </p:cNvPr>
              <p:cNvSpPr/>
              <p:nvPr/>
            </p:nvSpPr>
            <p:spPr>
              <a:xfrm>
                <a:off x="7545272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C402D67-63E6-45A9-9616-05EA8538664E}"/>
                  </a:ext>
                </a:extLst>
              </p:cNvPr>
              <p:cNvSpPr/>
              <p:nvPr/>
            </p:nvSpPr>
            <p:spPr>
              <a:xfrm>
                <a:off x="7834919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D48350DF-8FAF-4A73-BD0B-43492DF54B5B}"/>
                  </a:ext>
                </a:extLst>
              </p:cNvPr>
              <p:cNvSpPr/>
              <p:nvPr/>
            </p:nvSpPr>
            <p:spPr>
              <a:xfrm>
                <a:off x="812456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D3557B6-F7A6-4FB4-9A91-1A7C9436871D}"/>
                  </a:ext>
                </a:extLst>
              </p:cNvPr>
              <p:cNvSpPr/>
              <p:nvPr/>
            </p:nvSpPr>
            <p:spPr>
              <a:xfrm>
                <a:off x="8414213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61D8E62-CFEF-404F-9083-582142265202}"/>
                  </a:ext>
                </a:extLst>
              </p:cNvPr>
              <p:cNvSpPr/>
              <p:nvPr/>
            </p:nvSpPr>
            <p:spPr>
              <a:xfrm>
                <a:off x="870386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6E059DA-E8BB-4310-8142-602F828696C2}"/>
                  </a:ext>
                </a:extLst>
              </p:cNvPr>
              <p:cNvSpPr/>
              <p:nvPr/>
            </p:nvSpPr>
            <p:spPr>
              <a:xfrm>
                <a:off x="899350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BAFCDB63-3495-4213-9E14-C5084C7BFA70}"/>
                  </a:ext>
                </a:extLst>
              </p:cNvPr>
              <p:cNvSpPr/>
              <p:nvPr/>
            </p:nvSpPr>
            <p:spPr>
              <a:xfrm>
                <a:off x="9283154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D6744F5C-2F7E-415F-8D2A-116781532597}"/>
                  </a:ext>
                </a:extLst>
              </p:cNvPr>
              <p:cNvSpPr/>
              <p:nvPr/>
            </p:nvSpPr>
            <p:spPr>
              <a:xfrm>
                <a:off x="957280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E12E3EE3-C1E0-44A6-9770-8512B5F981B4}"/>
                  </a:ext>
                </a:extLst>
              </p:cNvPr>
              <p:cNvSpPr/>
              <p:nvPr/>
            </p:nvSpPr>
            <p:spPr>
              <a:xfrm>
                <a:off x="9862448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6A8FFBE-004C-4EA0-AD35-36774FDCA262}"/>
                  </a:ext>
                </a:extLst>
              </p:cNvPr>
              <p:cNvSpPr/>
              <p:nvPr/>
            </p:nvSpPr>
            <p:spPr>
              <a:xfrm>
                <a:off x="7255625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11B504AF-4C0D-4C7A-84FA-0B9DE62F7E20}"/>
                  </a:ext>
                </a:extLst>
              </p:cNvPr>
              <p:cNvSpPr/>
              <p:nvPr/>
            </p:nvSpPr>
            <p:spPr>
              <a:xfrm>
                <a:off x="7545272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5C952DF0-2124-49FE-97B1-56045CC6C633}"/>
                  </a:ext>
                </a:extLst>
              </p:cNvPr>
              <p:cNvSpPr/>
              <p:nvPr/>
            </p:nvSpPr>
            <p:spPr>
              <a:xfrm>
                <a:off x="7834919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B771981A-44C5-40C7-B201-56EF31DBE257}"/>
                  </a:ext>
                </a:extLst>
              </p:cNvPr>
              <p:cNvSpPr/>
              <p:nvPr/>
            </p:nvSpPr>
            <p:spPr>
              <a:xfrm>
                <a:off x="812456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2452FDA4-2DED-4310-BE03-946BC700F0AD}"/>
                  </a:ext>
                </a:extLst>
              </p:cNvPr>
              <p:cNvSpPr/>
              <p:nvPr/>
            </p:nvSpPr>
            <p:spPr>
              <a:xfrm>
                <a:off x="8414213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3874224-3FFF-45CB-97E1-22BD4FE894B8}"/>
                  </a:ext>
                </a:extLst>
              </p:cNvPr>
              <p:cNvSpPr/>
              <p:nvPr/>
            </p:nvSpPr>
            <p:spPr>
              <a:xfrm>
                <a:off x="870386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8EDDA717-8E9E-4D77-BAD2-9FEA2119BF50}"/>
                  </a:ext>
                </a:extLst>
              </p:cNvPr>
              <p:cNvSpPr/>
              <p:nvPr/>
            </p:nvSpPr>
            <p:spPr>
              <a:xfrm>
                <a:off x="899350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45D241F8-4D87-44E0-AB00-B1D96935F106}"/>
                  </a:ext>
                </a:extLst>
              </p:cNvPr>
              <p:cNvSpPr/>
              <p:nvPr/>
            </p:nvSpPr>
            <p:spPr>
              <a:xfrm>
                <a:off x="9283154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1FA1BC1B-3015-465A-85A1-7E394170239B}"/>
                  </a:ext>
                </a:extLst>
              </p:cNvPr>
              <p:cNvSpPr/>
              <p:nvPr/>
            </p:nvSpPr>
            <p:spPr>
              <a:xfrm>
                <a:off x="957280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13E8FF0-BCC8-43E9-9A5A-EB89C2B3A3B0}"/>
                  </a:ext>
                </a:extLst>
              </p:cNvPr>
              <p:cNvSpPr/>
              <p:nvPr/>
            </p:nvSpPr>
            <p:spPr>
              <a:xfrm>
                <a:off x="9862448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BE9E4475-D26D-408D-ADD0-E105F65EDAED}"/>
                  </a:ext>
                </a:extLst>
              </p:cNvPr>
              <p:cNvSpPr/>
              <p:nvPr/>
            </p:nvSpPr>
            <p:spPr>
              <a:xfrm>
                <a:off x="7255625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E0B24FA-E46E-4FD6-8C56-3136DB4BB602}"/>
                  </a:ext>
                </a:extLst>
              </p:cNvPr>
              <p:cNvSpPr/>
              <p:nvPr/>
            </p:nvSpPr>
            <p:spPr>
              <a:xfrm>
                <a:off x="7545272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FF8AA23-0DB2-43DF-91AD-106E4FEAC78A}"/>
                  </a:ext>
                </a:extLst>
              </p:cNvPr>
              <p:cNvSpPr/>
              <p:nvPr/>
            </p:nvSpPr>
            <p:spPr>
              <a:xfrm>
                <a:off x="7834919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BCA031FB-4E0A-49AE-8EA1-5C29C1B493A6}"/>
                  </a:ext>
                </a:extLst>
              </p:cNvPr>
              <p:cNvSpPr/>
              <p:nvPr/>
            </p:nvSpPr>
            <p:spPr>
              <a:xfrm>
                <a:off x="812456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F1289DFF-DEE0-4AF6-8E0E-448E39188DD5}"/>
                  </a:ext>
                </a:extLst>
              </p:cNvPr>
              <p:cNvSpPr/>
              <p:nvPr/>
            </p:nvSpPr>
            <p:spPr>
              <a:xfrm>
                <a:off x="8414213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68481B44-4FCC-45D0-BB59-565CF81ED2AD}"/>
                  </a:ext>
                </a:extLst>
              </p:cNvPr>
              <p:cNvSpPr/>
              <p:nvPr/>
            </p:nvSpPr>
            <p:spPr>
              <a:xfrm>
                <a:off x="870386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250CC719-4DBC-4DC9-B1F6-C4063F07EC16}"/>
                  </a:ext>
                </a:extLst>
              </p:cNvPr>
              <p:cNvSpPr/>
              <p:nvPr/>
            </p:nvSpPr>
            <p:spPr>
              <a:xfrm>
                <a:off x="899350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6CB60352-6CD3-4049-80DB-FCB3C64BDBD7}"/>
                  </a:ext>
                </a:extLst>
              </p:cNvPr>
              <p:cNvSpPr/>
              <p:nvPr/>
            </p:nvSpPr>
            <p:spPr>
              <a:xfrm>
                <a:off x="9283154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8A293F62-083C-4E56-9FA1-4694FED78905}"/>
                  </a:ext>
                </a:extLst>
              </p:cNvPr>
              <p:cNvSpPr/>
              <p:nvPr/>
            </p:nvSpPr>
            <p:spPr>
              <a:xfrm>
                <a:off x="957280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BB336D2E-2DFA-4E81-AB44-3333E40E43D2}"/>
                  </a:ext>
                </a:extLst>
              </p:cNvPr>
              <p:cNvSpPr/>
              <p:nvPr/>
            </p:nvSpPr>
            <p:spPr>
              <a:xfrm>
                <a:off x="9862448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E9A6075-1843-4D95-968C-131C87DBA268}"/>
                  </a:ext>
                </a:extLst>
              </p:cNvPr>
              <p:cNvSpPr/>
              <p:nvPr/>
            </p:nvSpPr>
            <p:spPr>
              <a:xfrm>
                <a:off x="7255625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D0C48488-B5D8-425F-86E2-6B92ED811462}"/>
                  </a:ext>
                </a:extLst>
              </p:cNvPr>
              <p:cNvSpPr/>
              <p:nvPr/>
            </p:nvSpPr>
            <p:spPr>
              <a:xfrm>
                <a:off x="7545272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66ED9A6-B6CD-4BAC-870E-07B49571305E}"/>
                  </a:ext>
                </a:extLst>
              </p:cNvPr>
              <p:cNvSpPr/>
              <p:nvPr/>
            </p:nvSpPr>
            <p:spPr>
              <a:xfrm>
                <a:off x="7834919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638F2065-E21A-4B08-A2E4-ACA07721D8CB}"/>
                  </a:ext>
                </a:extLst>
              </p:cNvPr>
              <p:cNvSpPr/>
              <p:nvPr/>
            </p:nvSpPr>
            <p:spPr>
              <a:xfrm>
                <a:off x="812456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08054CC-CAB1-41DF-8CF5-2AD5ABC03D08}"/>
                  </a:ext>
                </a:extLst>
              </p:cNvPr>
              <p:cNvSpPr/>
              <p:nvPr/>
            </p:nvSpPr>
            <p:spPr>
              <a:xfrm>
                <a:off x="8414213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046C36F-BA65-4246-A3B9-83291E559F64}"/>
                  </a:ext>
                </a:extLst>
              </p:cNvPr>
              <p:cNvSpPr/>
              <p:nvPr/>
            </p:nvSpPr>
            <p:spPr>
              <a:xfrm>
                <a:off x="870386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3BA14214-F181-46F9-A522-72BB8B928DC1}"/>
                  </a:ext>
                </a:extLst>
              </p:cNvPr>
              <p:cNvSpPr/>
              <p:nvPr/>
            </p:nvSpPr>
            <p:spPr>
              <a:xfrm>
                <a:off x="899350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D09E7231-ECEF-48FC-9118-48E5300E7BBA}"/>
                  </a:ext>
                </a:extLst>
              </p:cNvPr>
              <p:cNvSpPr/>
              <p:nvPr/>
            </p:nvSpPr>
            <p:spPr>
              <a:xfrm>
                <a:off x="9283154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1C9C6A5D-0EDD-4B4C-B567-589FB84D8934}"/>
                  </a:ext>
                </a:extLst>
              </p:cNvPr>
              <p:cNvSpPr/>
              <p:nvPr/>
            </p:nvSpPr>
            <p:spPr>
              <a:xfrm>
                <a:off x="957280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03F5883C-E76B-4876-84FC-805B607C4AC7}"/>
                  </a:ext>
                </a:extLst>
              </p:cNvPr>
              <p:cNvSpPr/>
              <p:nvPr/>
            </p:nvSpPr>
            <p:spPr>
              <a:xfrm>
                <a:off x="9862448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9634224-4DCB-4582-9864-9BF4AEC5A35A}"/>
                  </a:ext>
                </a:extLst>
              </p:cNvPr>
              <p:cNvSpPr txBox="1"/>
              <p:nvPr/>
            </p:nvSpPr>
            <p:spPr>
              <a:xfrm>
                <a:off x="8227145" y="5984405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67%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CF5E950-A559-402A-956E-716A2AD26609}"/>
                  </a:ext>
                </a:extLst>
              </p:cNvPr>
              <p:cNvCxnSpPr/>
              <p:nvPr/>
            </p:nvCxnSpPr>
            <p:spPr>
              <a:xfrm>
                <a:off x="8375098" y="5738582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2D28821A-B976-4D67-928E-1A121BD38BBE}"/>
                </a:ext>
              </a:extLst>
            </p:cNvPr>
            <p:cNvGrpSpPr/>
            <p:nvPr/>
          </p:nvGrpSpPr>
          <p:grpSpPr>
            <a:xfrm>
              <a:off x="6096000" y="1405135"/>
              <a:ext cx="718828" cy="718828"/>
              <a:chOff x="6850068" y="1576156"/>
              <a:chExt cx="668244" cy="668244"/>
            </a:xfrm>
            <a:solidFill>
              <a:schemeClr val="accent2"/>
            </a:solidFill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54E0C3F-3FB5-49D7-81A6-4DEEE9A9F78F}"/>
                  </a:ext>
                </a:extLst>
              </p:cNvPr>
              <p:cNvSpPr/>
              <p:nvPr/>
            </p:nvSpPr>
            <p:spPr>
              <a:xfrm>
                <a:off x="6850068" y="1576156"/>
                <a:ext cx="668244" cy="668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924360-D088-4958-9C70-6C965B940018}"/>
                  </a:ext>
                </a:extLst>
              </p:cNvPr>
              <p:cNvSpPr txBox="1"/>
              <p:nvPr/>
            </p:nvSpPr>
            <p:spPr>
              <a:xfrm>
                <a:off x="6981374" y="1617891"/>
                <a:ext cx="405632" cy="54362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89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ABF58ED-81B8-44A3-A5F6-95E473D888D4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390EB6C-C9AA-4074-9E34-2BE0C38F023F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16BBD353-17B2-4654-B5F8-1640B82691F2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1925139-304A-4B86-886B-3B18ACFB4388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90D05E-4342-485B-BE3F-DDF922481502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684110C5-C200-4BBD-89F7-5E103B6913BE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A9CD150-7F54-4EEA-AAE3-700D72714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3E4C789-C541-407D-A86D-D4C68AC3D3B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E36884C-1434-4798-B7C2-41954692071D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7740727-FDB7-41D0-9AB8-50DB81D7DFC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8BC51F6-5324-42EC-ADD1-B923DC4B698A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372CA79-F633-4DF9-8530-0D0A573553F8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6359455-5F07-429D-AB7C-EB6664F44D16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323B55B1-AAA5-449B-AF51-58B0837F2DF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28325F8C-97ED-4EE0-94E2-812EC992FEC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2" name="차트 251">
            <a:extLst>
              <a:ext uri="{FF2B5EF4-FFF2-40B4-BE49-F238E27FC236}">
                <a16:creationId xmlns:a16="http://schemas.microsoft.com/office/drawing/2014/main" id="{4AEBCD4E-EB5E-4816-A5DE-32C9ACF5A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60951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56DE8D8-E23B-41BC-B71A-F93367434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69198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336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0FF64-8C51-44E6-B574-248858D8FA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"/>
            <a:ext cx="12192000" cy="6857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3A6054-1C45-4A75-BAF4-46BB87198D2C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8EE4-B393-4BDF-97A3-831098B837CB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3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6D-4695-473A-829C-29CF8D4201BE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B3BBB2-3B0E-4407-9352-1EB6B2733841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48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364AB49-9754-4E60-BB8A-4612A2F2573E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7FA9492A-3ED6-4F89-B53C-487F20B3A9F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0BE67-9A01-4D98-AA27-4FBA84A1FDC4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595CBA2D-56D3-4766-95F4-244B02A26C5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3E5AFA71-D00D-4812-8699-2911F55A26E3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DA11B173-52F5-4576-9147-F72A1B074E8C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8452C-8FE9-4CD8-B484-39F15BF4FA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73F49D-639A-423E-A850-C7AFC02BC23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0D574F-D33B-4F35-AB1F-AFBE43FD1D8A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1341CD21-7576-4098-BD18-BDD80CA3492B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AB21A68-62D8-4678-8DA0-94A1B92846BE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68C71-5488-49B2-AB74-AB91C46F3357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AB4B9A0E-901F-410E-A0DF-4C423AF5145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854FCB-7FAB-4864-8D70-3B68D5E1DDA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BC2325-986D-4F92-85D8-58A52C8B618B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08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37" name="다이어그램 236">
            <a:extLst>
              <a:ext uri="{FF2B5EF4-FFF2-40B4-BE49-F238E27FC236}">
                <a16:creationId xmlns:a16="http://schemas.microsoft.com/office/drawing/2014/main" id="{48642B17-02C1-4B70-9ED5-E6B211047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77768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8" name="TextBox 237">
            <a:extLst>
              <a:ext uri="{FF2B5EF4-FFF2-40B4-BE49-F238E27FC236}">
                <a16:creationId xmlns:a16="http://schemas.microsoft.com/office/drawing/2014/main" id="{2E6A0A3A-D437-457B-8754-5C6A6E6573DF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E4F9641-84DA-4ADD-842D-8616792E0B91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62E55E66-1F0E-498E-9959-012BA48C01CE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9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513A77-FBB3-4F57-AFFB-FB5EBA69BEFF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DF4C0-8866-4721-9C3C-D12B4FA1A523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8CF6FB-7C29-4982-ADDB-8CFCBE9A511D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6AF5D03-A8DF-4E7F-8885-A724FA20ADD5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D3EA8B-3ABF-4124-82DE-4B3F761670C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274DC0-DE35-4138-A888-2C33ED1018D8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E38F8-03B3-4A7E-9F78-EBBA79DC6464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772A3-FC73-4828-8565-A1738B8A07A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9F313-B56A-4D9B-8C28-9A6705440D6E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23AEF0-BF18-4CA6-811C-FDFBE28425B5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6B6EE1-D793-4754-9A43-F94303F9551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C7BFB0-4D34-4906-BF8E-0F28FC4284E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C977DF-5254-4414-BDA5-80C32495459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4BB22F-EB8C-4222-8D60-CD1AE85A20E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13175-0C3B-419A-94E1-42E82C0295F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26DD1D-01A9-44DF-808C-AA0B4F869B11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3F511C-281D-4D5D-90D7-F12B0BA5157F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75829-EC25-4EFE-BD40-BF8FAC8DF7D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32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8206-64B0-4D5B-8DA9-B151F46B91D9}"/>
              </a:ext>
            </a:extLst>
          </p:cNvPr>
          <p:cNvSpPr/>
          <p:nvPr/>
        </p:nvSpPr>
        <p:spPr>
          <a:xfrm>
            <a:off x="11223599" y="2245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EF4D3-969F-4662-8233-B6E800ADD235}"/>
              </a:ext>
            </a:extLst>
          </p:cNvPr>
          <p:cNvSpPr/>
          <p:nvPr/>
        </p:nvSpPr>
        <p:spPr>
          <a:xfrm>
            <a:off x="11223599" y="12040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518E2-6EE2-492E-A148-B3561B6C7284}"/>
              </a:ext>
            </a:extLst>
          </p:cNvPr>
          <p:cNvSpPr/>
          <p:nvPr/>
        </p:nvSpPr>
        <p:spPr>
          <a:xfrm>
            <a:off x="11223599" y="21834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CC9F5-E209-41F7-9FF8-2D5E276BE7AF}"/>
              </a:ext>
            </a:extLst>
          </p:cNvPr>
          <p:cNvSpPr/>
          <p:nvPr/>
        </p:nvSpPr>
        <p:spPr>
          <a:xfrm>
            <a:off x="11223599" y="31628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6464968" y="341286"/>
            <a:ext cx="3682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Table of Contents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545179" y="1582328"/>
            <a:ext cx="3304673" cy="523220"/>
            <a:chOff x="6545179" y="1582328"/>
            <a:chExt cx="3304673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545179" y="2639663"/>
            <a:ext cx="3304673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545179" y="3696998"/>
            <a:ext cx="3304673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545179" y="4754333"/>
            <a:ext cx="3304673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A6CDD4-BCCB-4308-8273-C57B94373F3B}"/>
              </a:ext>
            </a:extLst>
          </p:cNvPr>
          <p:cNvGrpSpPr/>
          <p:nvPr/>
        </p:nvGrpSpPr>
        <p:grpSpPr>
          <a:xfrm>
            <a:off x="6545179" y="5811668"/>
            <a:ext cx="3304673" cy="523220"/>
            <a:chOff x="6545179" y="1582328"/>
            <a:chExt cx="330467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813124-8C6F-4F6A-85FE-E589B4BEDBC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5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3E5ECC-C609-4AFD-92D7-708400965E5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D993C7-898C-4884-91F7-4166EC12DA60}"/>
              </a:ext>
            </a:extLst>
          </p:cNvPr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75D3BF-8AF0-4ED2-83C7-4AF4E2623C6D}"/>
                </a:ext>
              </a:extLst>
            </p:cNvPr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89A5D4-4694-4CDE-8687-FB0D6CEE6175}"/>
                </a:ext>
              </a:extLst>
            </p:cNvPr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ACBE19-F318-410B-A7DE-8E2D0DF75D6B}"/>
                </a:ext>
              </a:extLst>
            </p:cNvPr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A43E119-1EBD-4F96-8849-147EB6065071}"/>
                </a:ext>
              </a:extLst>
            </p:cNvPr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9E9F7A4-AB67-4BB2-8785-8D3031726FF3}"/>
                </a:ext>
              </a:extLst>
            </p:cNvPr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95138B0-91F7-4B9F-82F1-1366D38B677D}"/>
                </a:ext>
              </a:extLst>
            </p:cNvPr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0A3BCD4-7913-46F0-92AA-D35463701CAD}"/>
                </a:ext>
              </a:extLst>
            </p:cNvPr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2E7AB4-5BE4-4154-9B9A-B6C9A47CD1AD}"/>
                </a:ext>
              </a:extLst>
            </p:cNvPr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37F3950-6DA7-45A4-81F5-97D336F92533}"/>
                </a:ext>
              </a:extLst>
            </p:cNvPr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2C3D081-428B-4763-8003-1137CAF8536B}"/>
                </a:ext>
              </a:extLst>
            </p:cNvPr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현 22">
            <a:extLst>
              <a:ext uri="{FF2B5EF4-FFF2-40B4-BE49-F238E27FC236}">
                <a16:creationId xmlns:a16="http://schemas.microsoft.com/office/drawing/2014/main" id="{0E5E462F-05C9-469C-952B-7FBC7016749B}"/>
              </a:ext>
            </a:extLst>
          </p:cNvPr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>
            <a:extLst>
              <a:ext uri="{FF2B5EF4-FFF2-40B4-BE49-F238E27FC236}">
                <a16:creationId xmlns:a16="http://schemas.microsoft.com/office/drawing/2014/main" id="{C6E3B31A-48F8-42A7-850A-AACADC686435}"/>
              </a:ext>
            </a:extLst>
          </p:cNvPr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>
            <a:extLst>
              <a:ext uri="{FF2B5EF4-FFF2-40B4-BE49-F238E27FC236}">
                <a16:creationId xmlns:a16="http://schemas.microsoft.com/office/drawing/2014/main" id="{44BB66FB-7F21-46D9-A0D9-183B5328F733}"/>
              </a:ext>
            </a:extLst>
          </p:cNvPr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>
            <a:extLst>
              <a:ext uri="{FF2B5EF4-FFF2-40B4-BE49-F238E27FC236}">
                <a16:creationId xmlns:a16="http://schemas.microsoft.com/office/drawing/2014/main" id="{CD795C72-2A2F-47A6-920E-945F70ACE615}"/>
              </a:ext>
            </a:extLst>
          </p:cNvPr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현 26">
            <a:extLst>
              <a:ext uri="{FF2B5EF4-FFF2-40B4-BE49-F238E27FC236}">
                <a16:creationId xmlns:a16="http://schemas.microsoft.com/office/drawing/2014/main" id="{E3C2479F-E417-499B-943F-C8C1B5C2FEEB}"/>
              </a:ext>
            </a:extLst>
          </p:cNvPr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>
            <a:extLst>
              <a:ext uri="{FF2B5EF4-FFF2-40B4-BE49-F238E27FC236}">
                <a16:creationId xmlns:a16="http://schemas.microsoft.com/office/drawing/2014/main" id="{BD76A4A6-F03B-4389-B79D-536B06CCD9BB}"/>
              </a:ext>
            </a:extLst>
          </p:cNvPr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E06FEF-98A2-4F50-8333-E2FD60FD8EBC}"/>
              </a:ext>
            </a:extLst>
          </p:cNvPr>
          <p:cNvSpPr txBox="1"/>
          <p:nvPr/>
        </p:nvSpPr>
        <p:spPr>
          <a:xfrm>
            <a:off x="201303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2013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E48EA-8284-4633-B438-EACEF34E4707}"/>
              </a:ext>
            </a:extLst>
          </p:cNvPr>
          <p:cNvSpPr txBox="1"/>
          <p:nvPr/>
        </p:nvSpPr>
        <p:spPr>
          <a:xfrm>
            <a:off x="304762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2014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EAA45-346B-43A4-B8BE-D3D2D1DDB18C}"/>
              </a:ext>
            </a:extLst>
          </p:cNvPr>
          <p:cNvSpPr txBox="1"/>
          <p:nvPr/>
        </p:nvSpPr>
        <p:spPr>
          <a:xfrm>
            <a:off x="410464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2015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0A638F-41F1-42F0-BBC6-EEACB96FB97B}"/>
              </a:ext>
            </a:extLst>
          </p:cNvPr>
          <p:cNvSpPr txBox="1"/>
          <p:nvPr/>
        </p:nvSpPr>
        <p:spPr>
          <a:xfrm>
            <a:off x="515847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2016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B6DDB6-7368-4A89-BC15-813304A115F4}"/>
              </a:ext>
            </a:extLst>
          </p:cNvPr>
          <p:cNvSpPr txBox="1"/>
          <p:nvPr/>
        </p:nvSpPr>
        <p:spPr>
          <a:xfrm>
            <a:off x="618985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2017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7D539-1F16-4AD4-BEE7-F9462DE310ED}"/>
              </a:ext>
            </a:extLst>
          </p:cNvPr>
          <p:cNvSpPr txBox="1"/>
          <p:nvPr/>
        </p:nvSpPr>
        <p:spPr>
          <a:xfrm>
            <a:off x="722444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2018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0300B-CFF6-49D0-98C2-832ED1E0E53F}"/>
              </a:ext>
            </a:extLst>
          </p:cNvPr>
          <p:cNvSpPr txBox="1"/>
          <p:nvPr/>
        </p:nvSpPr>
        <p:spPr>
          <a:xfrm>
            <a:off x="828146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2019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F6FC9-69E8-4698-BDC3-37D3BCD391D8}"/>
              </a:ext>
            </a:extLst>
          </p:cNvPr>
          <p:cNvSpPr txBox="1"/>
          <p:nvPr/>
        </p:nvSpPr>
        <p:spPr>
          <a:xfrm>
            <a:off x="933529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2020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D0AFF2B-7136-4D0C-BDA0-FC3C7DC029A6}"/>
              </a:ext>
            </a:extLst>
          </p:cNvPr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9FFFE8E-1AE3-4FD8-90E3-9452A7B09748}"/>
              </a:ext>
            </a:extLst>
          </p:cNvPr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9C37F-13EC-4107-A478-CF38E34612BF}"/>
              </a:ext>
            </a:extLst>
          </p:cNvPr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9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584588" y="1676511"/>
            <a:ext cx="5422500" cy="2254060"/>
            <a:chOff x="584588" y="1676511"/>
            <a:chExt cx="5422500" cy="225406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67651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9800" y="210216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6274188" y="3930571"/>
            <a:ext cx="5422500" cy="2254060"/>
            <a:chOff x="6274188" y="3930571"/>
            <a:chExt cx="5422500" cy="22540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6274188" y="393057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6598769" y="435622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3429388" y="2803541"/>
            <a:ext cx="5422500" cy="2254060"/>
            <a:chOff x="3429388" y="2803541"/>
            <a:chExt cx="5422500" cy="22540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3429388" y="280354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600" y="322919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63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4A30C-581D-42A1-9CD7-621A8EBA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021ADE-F288-4E08-9872-DDE0632AD6DE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327A0-9413-4632-B9A0-CE43DA36FF9D}"/>
              </a:ext>
            </a:extLst>
          </p:cNvPr>
          <p:cNvSpPr txBox="1"/>
          <p:nvPr/>
        </p:nvSpPr>
        <p:spPr>
          <a:xfrm>
            <a:off x="7481805" y="1694107"/>
            <a:ext cx="9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CC78C-B6FB-461F-AB86-DBA10AD09077}"/>
              </a:ext>
            </a:extLst>
          </p:cNvPr>
          <p:cNvSpPr txBox="1"/>
          <p:nvPr/>
        </p:nvSpPr>
        <p:spPr>
          <a:xfrm>
            <a:off x="74818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450CE8-FE1C-4B7B-900F-8E2B64F8AA7E}"/>
              </a:ext>
            </a:extLst>
          </p:cNvPr>
          <p:cNvCxnSpPr>
            <a:cxnSpLocks/>
          </p:cNvCxnSpPr>
          <p:nvPr/>
        </p:nvCxnSpPr>
        <p:spPr>
          <a:xfrm>
            <a:off x="65588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0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21568-88B1-41F9-B936-F56C98C82124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93A08-D75C-43C5-ADD6-FCE8026BF344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EFB48-83B9-4C7F-914E-4ECCB5832EA8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52E05-2ABC-46F8-A039-B13F94B652F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FA6AA-90EE-47EC-BE9B-BAEADCDEFF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26A56-898A-4E77-90E5-A8BC933B7FA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A0C7C-66AA-4CF0-8D71-43EBE66CBE3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CB293-109F-4228-9F78-381FB8E2334B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A1366-886C-4580-BE04-ED85B6977EAE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135EE-90FD-425F-A044-A8D7C11D1034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6DDFF-FF65-4809-9E33-F7752EFCA519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4168A-D683-4EB0-9F9F-0379807B576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692AE-016D-4C0C-BF2E-9566C112C508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8186FF-E437-4402-803E-38C0DE643BC7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4119B-1E52-484B-9B58-DD58E27400E4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81113-B1B4-400E-A3BB-28727CB87033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6A2D5-3DF6-4A7D-97D7-B608DCF55959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C862E-5BE2-4C79-8EE0-B671D9C884D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711389C-1323-4AD9-ADAD-9EB58D8151C0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743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F4ABA5-01A7-48AF-9AFD-A80A5E5BF498}"/>
              </a:ext>
            </a:extLst>
          </p:cNvPr>
          <p:cNvGrpSpPr/>
          <p:nvPr/>
        </p:nvGrpSpPr>
        <p:grpSpPr>
          <a:xfrm>
            <a:off x="7015920" y="1975078"/>
            <a:ext cx="4333718" cy="3774615"/>
            <a:chOff x="7193720" y="1975078"/>
            <a:chExt cx="4333718" cy="377461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33F07A5-24B5-4A83-A16E-995E4C3A7BC2}"/>
                </a:ext>
              </a:extLst>
            </p:cNvPr>
            <p:cNvGrpSpPr/>
            <p:nvPr/>
          </p:nvGrpSpPr>
          <p:grpSpPr>
            <a:xfrm rot="5400000">
              <a:off x="7916911" y="2402746"/>
              <a:ext cx="310701" cy="542571"/>
              <a:chOff x="6390509" y="2209799"/>
              <a:chExt cx="828673" cy="144709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4C20B6-1DC1-48A2-B1F3-E4853BDC4791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F1302233-A0F3-4990-907B-FA811B4BF144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59E776-43A6-4E5E-AB36-E9AAAD954230}"/>
                </a:ext>
              </a:extLst>
            </p:cNvPr>
            <p:cNvSpPr/>
            <p:nvPr/>
          </p:nvSpPr>
          <p:spPr>
            <a:xfrm>
              <a:off x="719372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9FDDE3-AF0D-407C-B22F-C0F1CC41A4B7}"/>
                </a:ext>
              </a:extLst>
            </p:cNvPr>
            <p:cNvSpPr/>
            <p:nvPr/>
          </p:nvSpPr>
          <p:spPr>
            <a:xfrm>
              <a:off x="7200900" y="2651927"/>
              <a:ext cx="145221" cy="3078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8ED04D3-D685-4BA2-B132-2BED63E0C626}"/>
                </a:ext>
              </a:extLst>
            </p:cNvPr>
            <p:cNvGrpSpPr/>
            <p:nvPr/>
          </p:nvGrpSpPr>
          <p:grpSpPr>
            <a:xfrm>
              <a:off x="7448550" y="1975078"/>
              <a:ext cx="232470" cy="3774615"/>
              <a:chOff x="7419975" y="1904426"/>
              <a:chExt cx="232470" cy="37746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12E9E34-8F33-424F-9303-FE15706D097B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FC20984-9EFF-4767-BF66-C56537C76653}"/>
                  </a:ext>
                </a:extLst>
              </p:cNvPr>
              <p:cNvSpPr/>
              <p:nvPr/>
            </p:nvSpPr>
            <p:spPr>
              <a:xfrm>
                <a:off x="7423845" y="2583041"/>
                <a:ext cx="228600" cy="3096000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BF7D77-EF2A-4F0A-9E24-EDDAB650C246}"/>
                </a:ext>
              </a:extLst>
            </p:cNvPr>
            <p:cNvSpPr txBox="1"/>
            <p:nvPr/>
          </p:nvSpPr>
          <p:spPr>
            <a:xfrm>
              <a:off x="8429754" y="251868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82.2%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F4205A4-539B-4526-B844-0F4F8EAB4C83}"/>
                </a:ext>
              </a:extLst>
            </p:cNvPr>
            <p:cNvGrpSpPr/>
            <p:nvPr/>
          </p:nvGrpSpPr>
          <p:grpSpPr>
            <a:xfrm rot="5400000">
              <a:off x="10260061" y="3329163"/>
              <a:ext cx="310701" cy="542571"/>
              <a:chOff x="6390509" y="2209799"/>
              <a:chExt cx="828673" cy="144709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5AC1CEA-92B0-45F8-9FB7-92ED23FFA462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B533A107-8F42-40AC-8F52-6A037198C0C5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119B6B-8EDD-4085-A68F-BE98BE2CA924}"/>
                </a:ext>
              </a:extLst>
            </p:cNvPr>
            <p:cNvSpPr/>
            <p:nvPr/>
          </p:nvSpPr>
          <p:spPr>
            <a:xfrm>
              <a:off x="953687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3F0EC7-4748-42D4-A4C0-55BE37D33020}"/>
                </a:ext>
              </a:extLst>
            </p:cNvPr>
            <p:cNvSpPr/>
            <p:nvPr/>
          </p:nvSpPr>
          <p:spPr>
            <a:xfrm>
              <a:off x="9544050" y="3600449"/>
              <a:ext cx="145221" cy="21301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1551B8B-D897-4705-9AEA-A5DE0DCE7C93}"/>
                </a:ext>
              </a:extLst>
            </p:cNvPr>
            <p:cNvGrpSpPr/>
            <p:nvPr/>
          </p:nvGrpSpPr>
          <p:grpSpPr>
            <a:xfrm>
              <a:off x="9791700" y="1975078"/>
              <a:ext cx="232470" cy="3774615"/>
              <a:chOff x="7419975" y="1904426"/>
              <a:chExt cx="232470" cy="3774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A2BC645-8FF2-499E-8EEB-8979AEBE0082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AA3580-579C-445F-9900-746DDFEBCEE6}"/>
                  </a:ext>
                </a:extLst>
              </p:cNvPr>
              <p:cNvSpPr/>
              <p:nvPr/>
            </p:nvSpPr>
            <p:spPr>
              <a:xfrm>
                <a:off x="7419975" y="3529797"/>
                <a:ext cx="232470" cy="21492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07684-3854-4377-A7E1-F6461CD0A5DD}"/>
                </a:ext>
              </a:extLst>
            </p:cNvPr>
            <p:cNvSpPr txBox="1"/>
            <p:nvPr/>
          </p:nvSpPr>
          <p:spPr>
            <a:xfrm>
              <a:off x="10770500" y="3445098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56.9%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D726CD-1B46-456F-A0B9-7741F7B2BBA0}"/>
              </a:ext>
            </a:extLst>
          </p:cNvPr>
          <p:cNvGrpSpPr/>
          <p:nvPr/>
        </p:nvGrpSpPr>
        <p:grpSpPr>
          <a:xfrm>
            <a:off x="1028296" y="1932234"/>
            <a:ext cx="5067704" cy="3958575"/>
            <a:chOff x="7283579" y="1932234"/>
            <a:chExt cx="5067704" cy="39585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E568D-CD85-4854-9FC7-BF485490EA0F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27344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그리워 멀리 하나에 이름과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무엇인지 별에도 어머니 이름자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슬퍼하는 너무나 위에 된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별에도 이름을 나는 풀이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부끄러운 시와 계절이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나의 묻힌 속의 이웃 하나의 사랑과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위에 강아지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새겨지는 별 불러 어머니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것은 별들을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된 슬퍼하는 못 별 시인의 사랑과 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멀리 그러나 이런 겨울이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라이너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쓸쓸함과 버리었습니다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어머니 한 헤는 내일 계절이 까닭입니다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FD3592-D8C5-4EEA-BEF0-7884D9DCAB51}"/>
                </a:ext>
              </a:extLst>
            </p:cNvPr>
            <p:cNvSpPr txBox="1"/>
            <p:nvPr/>
          </p:nvSpPr>
          <p:spPr>
            <a:xfrm>
              <a:off x="7283579" y="1932234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2635CEC-C584-4841-8CAC-056654E3E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067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76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EBBD61-05F5-4F02-84BC-BAF996A4C6D4}"/>
              </a:ext>
            </a:extLst>
          </p:cNvPr>
          <p:cNvGrpSpPr/>
          <p:nvPr/>
        </p:nvGrpSpPr>
        <p:grpSpPr>
          <a:xfrm>
            <a:off x="596900" y="1319300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5404902-940F-42A1-8E04-5F0D371A2C0B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E33B673-1E5B-4027-BAAF-9BA4BB0E76B3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F3E2F8A-9F6C-4812-85A4-FC146B5E976B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343BA63-0676-4C9D-9F51-FB67DD4DFC3E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049A7DE-B271-483A-8168-2C0273613358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3E36332-3251-4B09-87A3-A0619D1482D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178E7D7-4D82-49B4-83D0-CC832A6AD83E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F050B7-8332-41CC-940B-CC44E183174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556B4BE-8638-4290-B7D8-276B15CAC4EB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ABFEEB6-E008-4D2E-9FBE-75A32B43915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610480-9BAB-422B-B82F-E913A28DCD54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1ECF866-3782-401B-9498-C660C36E1F5D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8FCD9A-D612-44AB-AE24-70BA4A4C722A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A580517-9530-43B6-8CE9-10ED55CA463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5D82E47-FC38-4626-9F02-FCAC3227635D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060372B-C8F7-49B5-B976-E72D0DBB861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14A47E6-0850-4052-A885-55CF49F2BA6C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2EF3C68-F4E2-4232-9605-EF4C853E313A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8F0E13F-0726-44D7-A166-D0B62AAA7DD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BB31065-58E9-421C-BE95-287D31D01D89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961289E-2F2A-4DEF-80A9-C757AF3C2926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C8D0327-FB69-4993-94B0-01502023AA2A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60443FF-71FE-48CF-B827-944DEC751E16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2AD5B29-7250-4468-BB15-4B1A44EF440C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5E44804E-CC40-4650-94DC-5BD66D97D409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28115A6-8B1F-47F7-8D4B-809097CB8DEB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E959771-9C56-4023-8B7C-AB119C6BDA0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240BE8B-3B80-485B-AE31-06AF4A16B56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76B29AB8-6384-400E-A882-D6D085F92B0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080182A0-8D61-428A-8A10-19608CAF226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3D3290E-6D13-4E6F-B28F-871B4222841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9A094B7-70CD-4598-AC3A-C08E861DF23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D8B144F-31DC-456A-A1B3-748F72030CCB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472FDF0-E9C2-4C97-AB8A-DEAD6FF81176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5C5C412-C152-4827-BB99-88F382ABB689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07C1731-E081-4052-88CF-53AC84E0F59B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62145C-6456-44D5-A061-CC882D12E1B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7CBD7ED9-D5CB-4AC4-BA69-0017A31712B2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CF70E18-670A-4F8B-B2AB-BA58FE082D4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F3554CD-CDB6-44D3-B051-FCDE84B111C6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F6947CF-5733-4058-AE4D-E07AE3292A35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86D33EC-4F7D-4169-9113-ED23B8B404FA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E0A4AD4-61EA-4CF1-B000-9FDD0BF5C965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11C1456-F037-44B0-AD04-C63767751D66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837E77A-57AA-405D-99B4-744E130A930A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96CD8F59-D907-4F6C-BB5D-419BD82D127D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E1B182F-AEE4-4345-A4F4-3E951646EDB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40029B4-0249-410D-B862-D99EF6365A16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C304DB6-504E-4766-9A8A-D3EEB30D024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26BA078-7100-4B6E-A6F8-E2DD7F5D842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647A63E-67CA-4003-AB00-5224F772029F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075A2DB-0F7D-43CC-8DAF-3D78CF5F5BC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010FD8-6CBF-4599-8B6A-F3822CF69A3F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2CAB16-10F7-453F-ADBB-8B0B365948D4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FD5A59DA-DD99-48BB-8A7B-E940819BCF3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4E49200-383A-4F62-8691-38868A74CF3A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1178C33-C178-4556-A4C6-D0406A102D70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5A063CA-AA2F-4F62-B921-58E3C67C2393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4FF6D8E-75E1-48FE-B8BF-D42903355F63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FF9F837D-6EE9-4D5B-8C7B-CCE6B94D2F1F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FF12594-F540-46F6-8A7D-FF2F8BE5B0B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9B701C6-44C6-4908-86D8-AA073DDE9049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820DD47-0071-490E-ABCE-43CBAF832882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3A94945-1686-4772-AA47-BEC74C7A20DE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1C1CC65-89CC-48C7-8D5C-26310141B597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242F7FD-C817-46FF-B64C-E5580B50F290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D811703-DDE5-4618-9C4F-095CCF9EDB8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4E2AC29-A3A2-4790-AC5D-8323CF29783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EA47546-1DDF-4071-AFD6-6545101328DA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28B19693-C3AC-46E0-867B-DD04AE26CBF3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CE55FD4-3D99-4E9D-9876-32058EE15CE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32862DC-4E5F-4047-B6C8-CF2CF03BB594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8069E9D-3F63-4DEC-8C19-B9CC866937CE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4B3090C-BC8D-4F74-A2BD-01A218D0576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E4CD96-3681-4ED0-9E7C-EB5672239AD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50CCC5C-60F3-46C4-9634-50AFFBB4CA33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417A890-2EDD-421F-89CA-9B8106112690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3EE50F8-2845-4BDB-AD04-18CA1A4AC6AF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0BFA99DD-C0A4-45F8-B29C-DD1CD4B6952E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31B6A2B-09C5-4BB8-B95A-679DD1DA41B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44FC695-A6D4-4632-B85B-73129D57C64F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B8F637F-F4F2-4613-BE9B-23B4722E7A50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DF02D90-48AD-4856-92C5-706E00856DD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625316E4-A822-49FD-840D-5E1376149AF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C7074EA-FACD-4D43-BD33-E2EBB6850D6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3D1647C2-BE4C-4675-98CE-BE9362094C5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ACACA4-DFBD-4CAA-8148-DF9E75E7D6DA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83380E77-2562-4B07-8507-8A6C12095D2C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6DA3869-E856-4600-BAFA-81DC82957E82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4B5A90A4-87C3-4D9D-95B4-188B147284FF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E8DB5570-0C43-4269-9B4C-F88DC536010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FBC4463-C295-4BA9-918D-12AB39D68EDA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6511F05F-E0A9-4F6A-883B-7C97A6174DF9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63F4A80F-3662-4DD7-893A-6A3CD7ECD11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966D89-C660-4FC1-9ED7-18C3F1680E52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9C13767-88A1-4FA8-85FD-17DA1E7116EA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4E71706-AB98-4D14-A27D-9DD6615587E0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004C119D-0A65-4377-9A2E-7F2CD44EF39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F298494-A574-4C5C-9551-CB9C8CE4E41D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947D9C86-6C89-4976-9F53-D202385831D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EEA3C06-5E5A-4F70-A5B7-880787C3C3B1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01D0BB8-DC15-497C-BAB6-248E60B3396E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EE5197A-97F0-44A0-84DF-41D2C86F2DCC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D181526B-0570-44D3-B466-7648419839A3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9817736-4ECF-418A-8F7C-F2969B7BC2E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9DAE34F-C6E4-4874-98F3-D83F42D8F20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6DB56B6-6692-4973-BCE9-8A44B112624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EE635F2-1755-4322-9C0C-687C124F79FF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363E230-719C-45F2-A93D-6EC90C3715A0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316E341-FF92-4B14-B10D-46A13B4764B2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24E603BC-1D12-4D80-A1DF-95A4AB5E20D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9144462C-304C-4C6A-A873-C18871FDE3AF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5D1401C-F0B3-4FD4-8DA5-43836ACA74A7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CF714DE-A97F-4D6D-892F-2D1D8CB996A0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D3318B7-B9AD-4C58-A448-DFA08D8E34D3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E147E35-B721-42B0-9BDE-9D0A2FD4253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D9A6F51-3896-450E-BB7D-22419A8E486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108DD7B-9474-4D74-8360-6D5ACE1AA96D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48FF088-E7E4-4750-943E-75638443878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0FC877EE-91D8-45BF-BF80-2408040BB75C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DAB2ECBD-4B15-4A38-B85C-277FB3E48C63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8CBCE09-EB7A-4553-A0C2-FBD04E5A1FCE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02B1B58-C0B6-4FB3-B71F-D0C04C2E069B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6754655-223D-452F-801C-CF49FE348B71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E88F2D-620E-4018-92B5-49EE90A7AB8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263D6CDB-FF68-44EB-AC83-9CDB73E1E084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C8229F-3657-4130-B075-FE9A90D4D329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0CABFD5F-9214-4602-BB02-E5B18799C9E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9FD9082B-7126-48BC-8BFE-E77BAA46E333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A03B7CDA-86E4-467D-8D44-3FB304FBD27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918146B8-D1E6-4977-97DC-0B381966F1F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C098228B-564F-460C-A2E3-26B69CB0A545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5E9CD302-6B9B-4500-A9BC-4E1B74BED474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5FB9C1B0-EB33-4C36-AA2F-57B03B991E63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DF8C57C-0895-4948-99DB-A9C5AB96586D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A51052F-F5E7-49A5-A0E0-06855E53A792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1CEF518-83E4-4AD9-AA59-86B8629AED3B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3BDAC9B0-304F-4887-B2CC-27E9C8D1B522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FAB7E3DB-43F9-4F20-89E2-E06BDB27940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579DED5F-0ED4-42BA-95D3-962570663D9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2AD9FE6-383B-4AD5-B42D-66299B0D8FF2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3BA2165-6503-45C1-A4E4-EBF060329083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D8E36908-B667-4A00-ABC7-4D79D3F8363C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A72F295-5335-438E-99B3-F1F45770B6F4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61EADA9-276F-4368-A671-505232912F4E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EE37E527-7B64-469E-AD7B-FF11C08D552C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53589C-619D-427F-8C6D-88D22DF4346F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4FB30DDC-587E-4257-BCC6-9213C958C1E9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BB0882-2261-4AE6-889E-5A53450FE672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217C7F4-C1E4-48A5-A5F2-CEBABCBD61A3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4D9BBDD-48D4-4A69-A93E-DF6CF0F03F35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415F09F-7BF2-4138-AA95-914A5D327F6E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6412CF4-C2C9-45D7-986D-BADD0EE82E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1AF0B323-D496-429D-A384-AF554C261D2B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EEE0EFCB-5BE9-4108-BC40-DB05256D8E6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37A6989-97DC-445C-A23E-010AC0E8539B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E0F759E8-6055-435D-BEE3-4DD0F41DD654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A8A302B4-DB7B-4559-9297-8A7F245F5EC9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D6FCDFB-ACAB-419F-9700-DDF2DB8C839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C07E690-69C1-4857-BD0A-E06E1D4DE5E2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6A133D7-3164-4E05-860C-E87A463B5C4D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AC25D4B-6BD8-4DD1-94D8-2A25C69440E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816793B-E45C-40EB-8731-9A7C1A1E67CF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1D5FC58-AB1B-4797-B83E-20DF3825728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C36694A-D7AB-463F-BDC1-9DB3DDC913FD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6AEE5E9-0425-4468-8153-DFFF28241A25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EF59E28-570C-4317-B4E5-066D173483E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EA43D04-398C-45B4-9F16-32D299183715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B23CF75-EDB1-4B52-868A-75C7BB3581C5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28C35BF7-2FF1-4436-8412-0511C970E5C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7B02A62B-328B-44E5-A050-33B848A3B3AA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C0AC56AA-34A0-45A0-B01D-2A68D2B63CCA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015B934-F4DF-4E91-B312-4924F474EA4B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8F6362E9-D6AA-4549-84D7-CF7DE401E260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40AE925-1A65-4142-B823-5AC9DA3076D9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F19258C-C5CA-45CC-A83D-2AB7CE9EDF2C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7421224-F294-4A78-A0C9-BD2F89327F9F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63EC594E-1016-4C6F-BCC3-782F249D920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F9757D66-4FB6-454C-80C3-D5A7CC3D8F51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6343DCBD-06CC-4D70-BDEF-6C44AC09DF30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69F62C8-AD4C-4CA9-AE43-7BBAE75D332E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17933431-E701-4A45-99AC-F883E228B9CB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3D642B9-4CF9-4CFE-911B-69E1B91D629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FA0A697-6047-43C2-9098-13D6F7F7D207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683AED1-DD16-4DB7-8B54-31CF223D341A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DE40D078-795B-4FFA-A68B-AF8ECA7F6879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F167446-2933-4BDF-9B43-03B6530105A1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182B549-2FB1-4DC9-AFA0-9095EE38459F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0BAB148D-8EF4-4314-861C-32900749A72D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19EF9BD-8705-4984-82BB-F1DDB2C8B7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53BB4CCD-E75D-43E1-AC32-6178CB26BCCE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B593F9CD-8507-42F2-A75F-4B2A442B17F7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6F59C7-F144-4BE6-8985-DECB61199775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9D058C37-5FEA-4C36-9403-A22777CA329D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E5D7F39E-853F-4A58-9AFF-747EA4290571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CFD52166-8F67-4BF4-8847-13D63F4BDBAF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1D8639D-D805-47BC-B3A7-77CCD54B21B5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FF34157-2A46-487C-87ED-4D1DD3D6FCF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3A53D47D-DFAD-4E2F-ABCB-8B843ABF30C5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C1DE824-3A56-42FF-8C46-D0F8C1799798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0DD771F-E3AB-4C66-92DD-AD3EEB98392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4C75D74-888C-4719-B65F-8EED7FC90366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4C7B3D2-7E29-4374-8237-1B36E85A3404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A0F38A6B-3B83-4720-9969-5609A426B9E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DE29D2B4-40E6-4CC6-A35C-372E562D9B44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68910949-D8B3-41B9-8671-E6A811418993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E994A57F-2061-47E0-AFF1-FE15A5BFCB35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2E546F40-6C64-4D72-8D87-8945AAC8FDDB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2892DFA-383B-4575-ABB8-B7C5C379001C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867743E-DD20-4C58-8139-CB88F164C4BE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EDF7B8C0-2E97-4C5D-B00B-BDE708428BF0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8F28052-F2A7-4F46-86FD-15E001A9B62C}"/>
              </a:ext>
            </a:extLst>
          </p:cNvPr>
          <p:cNvSpPr txBox="1"/>
          <p:nvPr/>
        </p:nvSpPr>
        <p:spPr>
          <a:xfrm>
            <a:off x="272998" y="6240074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34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831133-670B-4215-A025-72BC73DC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0C6FF4-4BAD-4E49-B89D-8AD4B6C4AB42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EAF033-8B5E-4BE3-80AB-15D69F94D814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82185D-C805-4590-A479-130D7445C782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A7E277-5F61-4C06-B9A7-FDE8CA064D51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72CD8-B5CF-4449-9EEB-ECE21E1EA2EE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7A12C6-1EBC-4EC3-A25E-97CFA1A5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DF23-E545-42F2-983F-383F71B5012B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19AE5-FC73-47E1-9B98-2896664F1BA0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4F9F50-EC30-46D0-B81E-617CBC38D65D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F410E-48D9-47AB-A9CA-C5EE0CCDA754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17593-ED3C-484A-ACB3-96DD012F4596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0E2BD-8B8D-4F31-B1A3-CCE36481FCEB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F49A84-728C-481E-9E45-B0A8D7A9C9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6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6F60EA9-8496-40CF-9490-79BA999F881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9FC13-DB48-4B74-9B6C-B13AF12E4BD9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EE6B51-CF0D-48AB-AA67-6CF4AA71FA32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1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96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10043-C6EB-47AF-A2EE-A926C169384F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8AC86-0F32-4FBB-916A-5AE9EC8A6F2C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3A6B34-1152-488E-8AA8-3B3D34F6FF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2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EC4BEA-D58A-49FE-A93F-DA5205DCBB68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B5DD81-EB8D-4838-9CA0-6C7E6BEC7D90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8F1198-5E76-410E-A62B-B5298BB48E64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6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506B37-6FDC-429F-9E7D-BBC758561A30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40819-6DE5-43F8-9FD6-61A1559F901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6D0E8-E9EC-440A-8FC5-8B4FFE364C26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16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766E11-249F-4F6A-9ED0-00569B9A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FE3D-6FBC-4D6B-AF7D-3F441052F0C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01CA47-0F26-4971-8C69-5C329E9D9AE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5B7796-6EEB-4942-A076-44F1C6540FE4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63AF2A-5943-431A-A343-6DE7CBF0D903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1B1C53F-BEBE-410E-82A3-85B7693E7453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F022C-52B2-416A-B690-DB0AB5DE0CBA}"/>
              </a:ext>
            </a:extLst>
          </p:cNvPr>
          <p:cNvSpPr txBox="1"/>
          <p:nvPr/>
        </p:nvSpPr>
        <p:spPr>
          <a:xfrm>
            <a:off x="2151380" y="1566952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</a:rPr>
              <a:t>“</a:t>
            </a:r>
            <a:endParaRPr lang="ko-KR" altLang="en-US" sz="11500" b="1" dirty="0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06E8A-F7E5-42D0-B7F6-B545AA7C86C6}"/>
              </a:ext>
            </a:extLst>
          </p:cNvPr>
          <p:cNvSpPr/>
          <p:nvPr/>
        </p:nvSpPr>
        <p:spPr>
          <a:xfrm>
            <a:off x="2214880" y="2630031"/>
            <a:ext cx="7762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simply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printing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typesetting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has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been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industry's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standard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ever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since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1500s,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when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unknown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took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galley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scrambled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make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specimen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book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0843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61">
              <a:schemeClr val="accent5"/>
            </a:gs>
            <a:gs pos="35000">
              <a:schemeClr val="accent1"/>
            </a:gs>
            <a:gs pos="82000">
              <a:schemeClr val="accent4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0689F-BD54-48A9-8044-F206192544D0}"/>
              </a:ext>
            </a:extLst>
          </p:cNvPr>
          <p:cNvSpPr txBox="1"/>
          <p:nvPr/>
        </p:nvSpPr>
        <p:spPr>
          <a:xfrm>
            <a:off x="3454400" y="3044279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0077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EC27D9-CA68-420F-8F6A-903F26A72BA1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0225F7-B059-4ACB-BB3F-956E1AF22A38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CDFDEC-AF43-4B5B-A9BD-56978D9BBD9A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FA886-7E09-4DC3-8F71-74BD1E3E251F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C3A16-F7FA-4FD4-B9D2-FD56E8C5BD75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14059C-E568-41C0-BE27-A3A91BD60358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A9B75C73-A82D-4F16-B77B-E5BF215CD783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78196C-3AE8-4B39-BE0A-EBBFEAFC009B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40" name="모서리가 둥근 직사각형 61">
              <a:extLst>
                <a:ext uri="{FF2B5EF4-FFF2-40B4-BE49-F238E27FC236}">
                  <a16:creationId xmlns:a16="http://schemas.microsoft.com/office/drawing/2014/main" id="{6171D9A9-E4BB-4613-B0A4-50E46DBED26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09DEDD-D2E5-446E-B8FC-E3185757A17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64041DF1-41BC-4E16-9104-07FB74127940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E7A502-C812-42E5-A1D1-BA033FB25150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8" name="모서리가 둥근 직사각형 58">
              <a:extLst>
                <a:ext uri="{FF2B5EF4-FFF2-40B4-BE49-F238E27FC236}">
                  <a16:creationId xmlns:a16="http://schemas.microsoft.com/office/drawing/2014/main" id="{BD321E4A-9AA4-4F1E-984B-69303E1A71D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A8A541-F9CB-40FB-BB71-5A9E824E20C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10E19429-403E-4ED8-9183-509E7D713FD8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92E217-8A2F-4E5A-B26F-96B4DEC8D3E4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6" name="모서리가 둥근 직사각형 56">
              <a:extLst>
                <a:ext uri="{FF2B5EF4-FFF2-40B4-BE49-F238E27FC236}">
                  <a16:creationId xmlns:a16="http://schemas.microsoft.com/office/drawing/2014/main" id="{8C4E75BA-5AFD-4E14-9182-92BE55B6543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E8DDFA-3939-47D3-B45F-1B39A05D4640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E12E95-8B73-4EED-A6F3-F7157D7FFC6E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59BA482-0E86-4071-862D-AA8ECE6E965A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2518-AD6B-446E-8050-A6157A09F674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E3A1960-126B-4904-BA4B-1026F3AFC22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0C146-EF21-4D6C-BEB9-39B13AD399D2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94ECE01-407D-42C6-8297-6BB24E22B99D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39906-6210-427C-8A15-A4D0EAD915C3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79D0D0-A86E-4D38-9515-543F1B47E45B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2C4B6-58AF-4211-9363-D66876298295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4A5AE5-4959-4DF7-8317-AE178032A65B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9DDF63-042A-47E1-A18A-18CC8B376307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6883E-A9FB-46DD-B4FD-ACC3696D8FD7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80170-A237-4A6C-9D09-693200D36953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8C180-1AAE-47DE-9EA0-F409A75EC9AC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4883C-1A1D-4BE2-A466-050659FEB071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E7FA15-3154-460A-BEE4-FA7D2155763B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9F1F1-4301-48EA-AA3A-0766602E7C9C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965D2-4877-4C62-8865-FB83FBC97661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6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2863C2-001C-40E5-92D8-F19CA2F6F264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3034022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37B9B8D-D8EF-4DF1-AAC4-85506F37DB70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DF5A1E7-4325-4F40-AB43-C9CCDE59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554726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8DB7C8-B3E1-4BBF-8A9F-EF5ACC792EEF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97743-F0CF-45B0-876E-CFE46CF64297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215228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10F5A-E665-4794-8D37-2807D4B8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1796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4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4F495A-AB9E-43CD-B16A-3A9BC51B8FD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E103D2-A730-436B-B3EA-4C091F0BFB9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E88832-AEFF-43FF-A923-1D73BBEFB5A3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0ABD23-5D5C-4A03-8C6F-B47B7D9A27F6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6561A3-EDB8-44BE-B53F-40A191EE4BD1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7411C1-DE0A-451D-85F1-150E116E442F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48739DC-6D02-4918-84C0-B8947DC43B0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2AE2E-C3BC-42AE-9EBE-CDB3262E7B8E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3F727-DE87-41CB-80D9-2728E45D628A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8CF1D-6A12-4521-A8A0-84A2667DB042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870F7A-A148-4A6B-A30B-1557E99E10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7FD0C-F65C-4D0E-803D-58CAD1B4A75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9D745-7266-4481-BA38-87DF8DCC22DE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7D25D-0A05-49CF-8C56-C0EA9E90BDD7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D5C99F-2284-430E-9E64-10E6BCFB11D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A17D3-8685-442A-B65F-B2789F34B5F6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E8062-9ED6-433A-BBCC-1732ABA3BC8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AEBF41-A506-4A93-8CF0-991F48779878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60DFE4-CBAD-4B38-9691-652F289695A1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D3937-8107-407A-8824-EABE60AA9C2E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1D4852-205B-493C-89F3-88C4FE49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6AF2411-A7CC-4065-9357-B40AAF9AEA41}"/>
              </a:ext>
            </a:extLst>
          </p:cNvPr>
          <p:cNvSpPr/>
          <p:nvPr/>
        </p:nvSpPr>
        <p:spPr>
          <a:xfrm>
            <a:off x="753978" y="978568"/>
            <a:ext cx="10716126" cy="5021179"/>
          </a:xfrm>
          <a:prstGeom prst="bracketPair">
            <a:avLst>
              <a:gd name="adj" fmla="val 1027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945B-51C4-4B81-9E11-443F5A31991C}"/>
              </a:ext>
            </a:extLst>
          </p:cNvPr>
          <p:cNvSpPr txBox="1"/>
          <p:nvPr/>
        </p:nvSpPr>
        <p:spPr>
          <a:xfrm flipH="1">
            <a:off x="4940967" y="2088773"/>
            <a:ext cx="2695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+mj-ea"/>
                <a:ea typeface="+mj-ea"/>
              </a:rPr>
              <a:t>하기 나름</a:t>
            </a:r>
            <a:r>
              <a:rPr lang="en-US" altLang="ko-KR" sz="8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1609</Words>
  <Application>Microsoft Office PowerPoint</Application>
  <PresentationFormat>와이드스크린</PresentationFormat>
  <Paragraphs>224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나눔스퀘어</vt:lpstr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24</cp:revision>
  <dcterms:created xsi:type="dcterms:W3CDTF">2020-09-14T00:48:43Z</dcterms:created>
  <dcterms:modified xsi:type="dcterms:W3CDTF">2020-09-14T05:02:59Z</dcterms:modified>
</cp:coreProperties>
</file>