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"/>
  <Override PartName="/ppt/media/image5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1861"/>
    <p:restoredTop sz="94660"/>
  </p:normalViewPr>
  <p:slideViewPr>
    <p:cSldViewPr snapToGrid="0">
      <p:cViewPr>
        <p:scale>
          <a:sx n="70" d="100"/>
          <a:sy n="70" d="100"/>
        </p:scale>
        <p:origin x="1612" y="5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sv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7440" y="2123440"/>
            <a:ext cx="10414000" cy="2189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3800">
                <a:solidFill>
                  <a:schemeClr val="accent2"/>
                </a:solidFill>
              </a:rPr>
              <a:t>[                   ]</a:t>
            </a:r>
            <a:endParaRPr lang="ko-KR" altLang="en-US" sz="1380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4631" y="1902903"/>
            <a:ext cx="4973955" cy="27719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8800" b="1">
                <a:solidFill>
                  <a:schemeClr val="accent4">
                    <a:lumMod val="50000"/>
                  </a:schemeClr>
                </a:solidFill>
              </a:rPr>
              <a:t>도서관리</a:t>
            </a:r>
            <a:endParaRPr lang="ko-KR" altLang="en-US" sz="8800" b="1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en-US" altLang="ko-KR" sz="8800" b="1">
                <a:solidFill>
                  <a:schemeClr val="accent4">
                    <a:lumMod val="50000"/>
                  </a:schemeClr>
                </a:solidFill>
              </a:rPr>
              <a:t>Progame</a:t>
            </a:r>
            <a:endParaRPr lang="en-US" altLang="ko-KR" sz="88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077451" y="5848350"/>
            <a:ext cx="2084615" cy="914400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4600">
                <a:solidFill>
                  <a:schemeClr val="bg1"/>
                </a:solidFill>
                <a:latin typeface="나눔스퀘어 Bold"/>
                <a:ea typeface="나눔스퀘어 Bold"/>
              </a:rPr>
              <a:t>김남우</a:t>
            </a:r>
            <a:endParaRPr lang="ko-KR" altLang="en-US" sz="4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1757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2400" spc="-292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spc="-292">
                  <a:solidFill>
                    <a:schemeClr val="tx2">
                      <a:lumMod val="50000"/>
                    </a:schemeClr>
                  </a:solidFill>
                </a:rPr>
                <a:t>Window Form</a:t>
              </a:r>
              <a:r>
                <a:rPr lang="ko-KR" altLang="en-US" sz="2400" spc="-292">
                  <a:solidFill>
                    <a:schemeClr val="tx2">
                      <a:lumMod val="50000"/>
                    </a:schemeClr>
                  </a:solidFill>
                </a:rPr>
                <a:t>구동</a:t>
              </a:r>
              <a:endParaRPr lang="ko-KR" altLang="en-US" sz="2400" spc="-292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spc="-292">
                  <a:solidFill>
                    <a:schemeClr val="tx2">
                      <a:lumMod val="50000"/>
                    </a:schemeClr>
                  </a:solidFill>
                </a:rPr>
                <a:t>코드구성</a:t>
              </a:r>
              <a:endParaRPr lang="ko-KR" altLang="en-US" sz="2400" spc="-292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spc="-292">
                  <a:solidFill>
                    <a:schemeClr val="tx2">
                      <a:lumMod val="50000"/>
                    </a:schemeClr>
                  </a:solidFill>
                </a:rPr>
                <a:t>사용기능</a:t>
              </a:r>
              <a:endParaRPr lang="ko-KR" altLang="en-US" sz="2400" spc="-292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spc="-292">
                  <a:solidFill>
                    <a:schemeClr val="tx2">
                      <a:lumMod val="50000"/>
                    </a:schemeClr>
                  </a:solidFill>
                </a:rPr>
                <a:t>맺음 말</a:t>
              </a:r>
              <a:endParaRPr lang="ko-KR" altLang="en-US" sz="2400" spc="-292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205685" y="1504228"/>
            <a:ext cx="2519680" cy="453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spc="-292">
                <a:solidFill>
                  <a:schemeClr val="tx2">
                    <a:lumMod val="50000"/>
                  </a:schemeClr>
                </a:solidFill>
              </a:rPr>
              <a:t>소개 및 특징</a:t>
            </a:r>
            <a:endParaRPr lang="ko-KR" altLang="en-US" sz="2400" spc="-292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4" y="2418080"/>
            <a:ext cx="23266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spc="-292">
                <a:solidFill>
                  <a:schemeClr val="accent4">
                    <a:lumMod val="50000"/>
                  </a:schemeClr>
                </a:solidFill>
              </a:rPr>
              <a:t>소개 및 특징</a:t>
            </a:r>
            <a:endParaRPr lang="ko-KR" altLang="en-US" sz="3600" spc="-292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800" spc="-292">
                <a:solidFill>
                  <a:schemeClr val="accent4">
                    <a:lumMod val="50000"/>
                  </a:schemeClr>
                </a:solidFill>
              </a:rPr>
              <a:t>도서관리 </a:t>
            </a:r>
            <a:r>
              <a:rPr lang="en-US" altLang="ko-KR" sz="1800" spc="-292">
                <a:solidFill>
                  <a:schemeClr val="accent4">
                    <a:lumMod val="50000"/>
                  </a:schemeClr>
                </a:solidFill>
              </a:rPr>
              <a:t>program</a:t>
            </a:r>
            <a:endParaRPr lang="en-US" altLang="ko-KR" sz="1800" spc="-292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9814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293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200" spc="-29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44826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12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ko-KR" altLang="en-US" sz="4800" b="1">
              <a:solidFill>
                <a:schemeClr val="accent4"/>
              </a:solidFill>
            </a:endParaRPr>
          </a:p>
        </p:txBody>
      </p:sp>
      <p:sp>
        <p:nvSpPr>
          <p:cNvPr id="13" name="テキスト ボックス 17"/>
          <p:cNvSpPr txBox="1"/>
          <p:nvPr/>
        </p:nvSpPr>
        <p:spPr>
          <a:xfrm>
            <a:off x="1203960" y="5128734"/>
            <a:ext cx="1964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pc="-148">
                <a:latin typeface="+mn-ea"/>
              </a:rPr>
              <a:t>소제목을 입력하세요</a:t>
            </a:r>
            <a:endParaRPr lang="ja-JP" altLang="en-US" spc="-148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09210" y="5128734"/>
            <a:ext cx="1964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pc="-148">
                <a:latin typeface="+mn-ea"/>
              </a:rPr>
              <a:t>소제목을 입력하세요</a:t>
            </a:r>
            <a:endParaRPr lang="ja-JP" altLang="en-US" spc="-148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7"/>
          <p:cNvSpPr txBox="1"/>
          <p:nvPr/>
        </p:nvSpPr>
        <p:spPr>
          <a:xfrm>
            <a:off x="9119235" y="5128734"/>
            <a:ext cx="1964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pc="-148">
                <a:latin typeface="+mn-ea"/>
              </a:rPr>
              <a:t>소제목을 입력하세요</a:t>
            </a:r>
            <a:endParaRPr lang="ja-JP" altLang="en-US" spc="-148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1202</ep:Words>
  <ep:PresentationFormat>와이드스크린</ep:PresentationFormat>
  <ep:Paragraphs>208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슬라이드 2</vt:lpstr>
      <vt:lpstr>슬라이드 3</vt:lpstr>
      <vt:lpstr>PowerPoint 프레젠테이션</vt:lpstr>
      <vt:lpstr>PowerPoint 프레젠테이션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2020-12-13T00:02:47.000</dcterms:created>
  <dc:creator>Yu Saebyeol</dc:creator>
  <cp:lastModifiedBy>user</cp:lastModifiedBy>
  <dcterms:modified xsi:type="dcterms:W3CDTF">2022-09-25T00:59:27.587</dcterms:modified>
  <cp:revision>25</cp:revision>
  <dc:title>PowerPoint 프레젠테이션</dc:title>
</cp:coreProperties>
</file>