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2" r:id="rId5"/>
    <p:sldId id="261" r:id="rId6"/>
    <p:sldId id="260" r:id="rId7"/>
    <p:sldId id="259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  <p:sndAc>
      <p:stSnd>
        <p:snd r:embed="rId1" name="applause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1F6F98A-2AA9-429C-B289-0A983A760A2F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92A651-F589-42A5-AC97-3F6303841F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edge/>
    <p:sndAc>
      <p:stSnd>
        <p:snd r:embed="rId13" name="applause.wav"/>
      </p:stSnd>
    </p:sndAc>
  </p:transition>
  <p:timing>
    <p:tnLst>
      <p:par>
        <p:cTn id="1" dur="indefinite" restart="never" nodeType="tmRoot"/>
      </p:par>
    </p:tnLst>
  </p:timing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6934200" cy="2057400"/>
          </a:xfrm>
        </p:spPr>
        <p:txBody>
          <a:bodyPr>
            <a:normAutofit fontScale="90000"/>
          </a:bodyPr>
          <a:lstStyle/>
          <a:p>
            <a:r>
              <a:rPr lang="en-US" sz="98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SMART        PHYSICS</a:t>
            </a:r>
            <a:endParaRPr lang="en-US" sz="9800" b="1" i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791200"/>
            <a:ext cx="6173808" cy="3810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20482" name="AutoShape 2" descr="Image result for satellites defini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3" name="Picture 3" descr="C:\Users\asd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429000"/>
            <a:ext cx="5442857" cy="3048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     </a:t>
            </a:r>
            <a:r>
              <a:rPr lang="en-US" sz="96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PYTHON</a:t>
            </a:r>
            <a:endParaRPr lang="en-US" sz="96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904999"/>
            <a:ext cx="6852578" cy="4648201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 smtClean="0">
                <a:latin typeface="Angsana New" pitchFamily="18" charset="-34"/>
                <a:cs typeface="Angsana New" pitchFamily="18" charset="-34"/>
              </a:rPr>
              <a:t>Python is a high level, interpreted and object oriented ,scripted, flexible, dynamic and powerful language.</a:t>
            </a:r>
          </a:p>
          <a:p>
            <a:r>
              <a:rPr lang="en-US" sz="4800" dirty="0" smtClean="0">
                <a:latin typeface="Angsana New" pitchFamily="18" charset="-34"/>
                <a:cs typeface="Angsana New" pitchFamily="18" charset="-34"/>
              </a:rPr>
              <a:t>Python is designed to be highly readable.</a:t>
            </a:r>
            <a:endParaRPr lang="en-US" sz="48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edg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VPYTHON  6</a:t>
            </a:r>
            <a:endParaRPr lang="en-US" sz="6600" b="1" i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7" y="1904999"/>
            <a:ext cx="6782693" cy="3733801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VPython 6 is based on the cross-platform library wxPython, which allows Python programs to create windows and handle events on Windows, Macintosh, and Linux. </a:t>
            </a:r>
          </a:p>
          <a:p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The major changes from VPython 5 made possible by wxPython are the elimination of nearly all platform--dependent C++ code.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i="1" dirty="0" smtClean="0">
                <a:latin typeface="Angsana New" pitchFamily="18" charset="-34"/>
                <a:cs typeface="Angsana New" pitchFamily="18" charset="-34"/>
              </a:rPr>
              <a:t>PROPERTIES OF LIGHT                     </a:t>
            </a:r>
            <a:endParaRPr lang="en-US" sz="6000" b="1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Light is electromagnetic radiation that has  properties of waves. The electromagnetic spectrum can be divided into several bands based on the wavelength. </a:t>
            </a:r>
          </a:p>
          <a:p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Light  shows two properties : wave properties(interference  and diffraction ) and particle properties( reflection and refraction) .</a:t>
            </a:r>
          </a:p>
        </p:txBody>
      </p:sp>
    </p:spTree>
  </p:cSld>
  <p:clrMapOvr>
    <a:masterClrMapping/>
  </p:clrMapOvr>
  <p:transition spd="slow">
    <p:wedg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         </a:t>
            </a:r>
            <a:r>
              <a:rPr lang="en-US" sz="7300" b="1" i="1" dirty="0" smtClean="0">
                <a:latin typeface="Angsana New" pitchFamily="18" charset="-34"/>
                <a:cs typeface="Angsana New" pitchFamily="18" charset="-34"/>
              </a:rPr>
              <a:t>SOLAR  SYSTEM</a:t>
            </a:r>
            <a:endParaRPr lang="en-US" sz="7300" b="1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4999"/>
            <a:ext cx="7924800" cy="4114801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The Solar System is the gravitational bound system comprising the Sun and the objects that  orbit it , either directly or indirectly.</a:t>
            </a:r>
          </a:p>
          <a:p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It includes  the Sun, the Moon , the planets (Mercury,  Venus , Earth , Mars, Jupiter , Saturn , Uranus , Neptune) and their satellites.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edg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SATELLITES</a:t>
            </a:r>
            <a:endParaRPr lang="en-US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A satellite is an artificial body placed in orbit round the earth or another planet in order to collect information or for communication.</a:t>
            </a:r>
          </a:p>
          <a:p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LEO is called Low earth orbit which is about 500 Km to 1500 Km above the earth.</a:t>
            </a:r>
          </a:p>
          <a:p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GEO is called Geostationary orbit  and is about 35800 Km above the equator.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edg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0"/>
            <a:ext cx="6859787" cy="1752600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  <a:cs typeface="Aharoni" pitchFamily="2" charset="-79"/>
              </a:rPr>
              <a:t>SOLAR ECLIPSE</a:t>
            </a:r>
            <a:endParaRPr lang="en-US" sz="5400" b="1" i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106" y="1904999"/>
            <a:ext cx="7468493" cy="4648201"/>
          </a:xfrm>
        </p:spPr>
        <p:txBody>
          <a:bodyPr>
            <a:normAutofit fontScale="85000" lnSpcReduction="20000"/>
          </a:bodyPr>
          <a:lstStyle/>
          <a:p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A </a:t>
            </a:r>
            <a:r>
              <a:rPr lang="en-US" sz="5400" b="1" dirty="0" smtClean="0">
                <a:latin typeface="Angsana New" pitchFamily="18" charset="-34"/>
                <a:cs typeface="Angsana New" pitchFamily="18" charset="-34"/>
              </a:rPr>
              <a:t>solar eclipse</a:t>
            </a:r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 (as seen from the planet Earth) is a type of </a:t>
            </a:r>
            <a:r>
              <a:rPr lang="en-US" sz="5400" b="1" dirty="0" smtClean="0">
                <a:latin typeface="Angsana New" pitchFamily="18" charset="-34"/>
                <a:cs typeface="Angsana New" pitchFamily="18" charset="-34"/>
              </a:rPr>
              <a:t>eclipse</a:t>
            </a:r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 that occurs when the Moon passes between the Sun and Earth, and when the Moon fully or partially blocks ("occults") the Sun.</a:t>
            </a:r>
            <a:endParaRPr lang="en-US" sz="54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ransition spd="slow">
    <p:wedg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3531" y="304800"/>
            <a:ext cx="429694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ernard MT Condensed" pitchFamily="18" charset="0"/>
              </a:rPr>
              <a:t>Future Aspects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353" y="2362200"/>
            <a:ext cx="8007320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This is an initial idea…</a:t>
            </a:r>
          </a:p>
          <a:p>
            <a:pPr algn="ctr"/>
            <a:r>
              <a:rPr lang="en-US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we </a:t>
            </a:r>
            <a:r>
              <a:rPr lang="en-US" sz="4400" b="1" dirty="0">
                <a:ln w="50800"/>
                <a:solidFill>
                  <a:schemeClr val="bg1">
                    <a:shade val="50000"/>
                  </a:schemeClr>
                </a:solidFill>
              </a:rPr>
              <a:t>a</a:t>
            </a:r>
            <a:r>
              <a:rPr lang="en-US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re going to work on it….</a:t>
            </a:r>
          </a:p>
          <a:p>
            <a:pPr algn="ctr"/>
            <a:r>
              <a:rPr lang="en-US" sz="4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On going to work on it..  </a:t>
            </a:r>
            <a:r>
              <a:rPr lang="en-US" sz="4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 </a:t>
            </a:r>
            <a:endParaRPr lang="en-US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77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0"/>
            <a:ext cx="8229600" cy="1399032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lgerian" pitchFamily="82" charset="0"/>
              </a:rPr>
              <a:t>THANK YOU !!!</a:t>
            </a:r>
            <a:endParaRPr lang="en-US" sz="7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ARCHEE</a:t>
            </a:r>
          </a:p>
          <a:p>
            <a:pPr>
              <a:buNone/>
            </a:pPr>
            <a:r>
              <a:rPr lang="en-US" dirty="0" smtClean="0"/>
              <a:t>                                   SONALI RAI</a:t>
            </a:r>
          </a:p>
          <a:p>
            <a:pPr>
              <a:buNone/>
            </a:pPr>
            <a:r>
              <a:rPr lang="en-US" dirty="0" smtClean="0"/>
              <a:t>                                   NAMRATA MISHRA</a:t>
            </a:r>
          </a:p>
          <a:p>
            <a:pPr>
              <a:buNone/>
            </a:pPr>
            <a:r>
              <a:rPr lang="en-US" dirty="0" smtClean="0"/>
              <a:t>                                   ANKIT SEN</a:t>
            </a:r>
          </a:p>
          <a:p>
            <a:pPr>
              <a:buNone/>
            </a:pPr>
            <a:r>
              <a:rPr lang="en-US" dirty="0" smtClean="0"/>
              <a:t>                                   BRANCH: CSE </a:t>
            </a:r>
          </a:p>
          <a:p>
            <a:pPr>
              <a:buNone/>
            </a:pPr>
            <a:r>
              <a:rPr lang="en-US" dirty="0" smtClean="0"/>
              <a:t>                                   GROUP 18</a:t>
            </a:r>
            <a:endParaRPr lang="en-US" dirty="0"/>
          </a:p>
        </p:txBody>
      </p:sp>
    </p:spTree>
  </p:cSld>
  <p:clrMapOvr>
    <a:masterClrMapping/>
  </p:clrMapOvr>
  <p:transition spd="slow">
    <p:wedg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254</TotalTime>
  <Words>294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SMART        PHYSICS</vt:lpstr>
      <vt:lpstr>      PYTHON</vt:lpstr>
      <vt:lpstr>VPYTHON  6</vt:lpstr>
      <vt:lpstr>PROPERTIES OF LIGHT                     </vt:lpstr>
      <vt:lpstr>         SOLAR  SYSTEM</vt:lpstr>
      <vt:lpstr>               SATELLITES</vt:lpstr>
      <vt:lpstr>SOLAR ECLIPSE</vt:lpstr>
      <vt:lpstr>PowerPoint Presentation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 SYSTEM  USING VPYTHON</dc:title>
  <dc:creator>asd</dc:creator>
  <cp:lastModifiedBy>saiom</cp:lastModifiedBy>
  <cp:revision>23</cp:revision>
  <dcterms:created xsi:type="dcterms:W3CDTF">2017-09-06T04:28:43Z</dcterms:created>
  <dcterms:modified xsi:type="dcterms:W3CDTF">2017-09-06T09:43:57Z</dcterms:modified>
</cp:coreProperties>
</file>