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B7EC-BF87-E4B9-8C61-4DBAFEA4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982A1-A5E3-D117-B433-38D286894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A247-47F5-4F1F-3831-EFC14466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0FC5-5A74-67D3-4CB2-F5EB6BD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2E88-0634-7937-9FDE-77ADEE80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2D3D-A2DF-BC71-F950-B2FDCC69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8D2D-D22A-7119-CEFC-80CCF2B1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E30A-C591-A392-0A2E-12F87108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ABB5-B694-82C2-4AD5-5C2F50C8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CEA0-11C7-E8BB-816B-0AF1214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4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53FAC-FEDA-5E44-1908-B29F6C17E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2E058-A9B3-BF5D-D18F-235234A37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CA7D-2C32-E023-3E50-804FCE88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19C4-36B3-F4A0-455E-3D3D3B93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76A3-A7DC-6757-B2E6-ED0CB6B4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F29-692F-A758-76EA-24B16557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5F5E-A4AE-F08E-B974-62DBE6A0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1D7A-60E5-31A3-04BB-FA1672AE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EA00-3877-B103-9DD2-F162D363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20F7-4E8C-CF49-69B4-5CD2F8F3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B3A9-0EA9-D474-D236-8EEC7491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DE97-CC15-7D15-274D-B2D44861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F9AD-C65C-2F35-A363-2F713206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7034-766C-A403-5170-8323DA8D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3E78-0131-DEDE-0DD8-19B86831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DCF-3B09-9623-7EAA-3DEA824F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731C-A5D1-BF1A-4D7B-6370683D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1B511-D5A2-98EB-5CA3-5FE650F8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6A13-819F-7041-DE7B-20EEE9F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CF6E3-2A35-9312-934C-31BE7EE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7456-4DDE-1E26-CC69-CC6D45EC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8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1D8-5AA0-E851-869B-D3D5EBF1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4073-8A37-5594-BF26-644EDE3B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C5E8-6F92-0F9A-5BC0-21D5E0D0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DB509-3FB4-65DE-3D83-8E3D12343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90FA4-9D65-634D-AAAB-58059A900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F9F12-CC08-149D-0729-EA876073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A8246-32BC-6E01-0494-43097D8D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2C42A-E535-9232-C42D-2DAF304E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2E14-6996-CB22-A216-5B2CBA18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7873-0D5B-F65D-0B13-A822DBDB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F4F28-531A-6A69-4063-923E8DBF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A3380-6895-C339-7D11-A43C5D1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9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B13B-4631-1871-DA19-66825CFB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53843-0718-41BE-9C07-497C3FAC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49BA9-67CD-109F-EE60-A8A244EA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5CEC-9476-2C72-90FA-409D5FAE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34A3-D433-7F44-B993-FAA90BCD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2C3EF-FD5B-B03F-893B-5D17B9844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B546C-8B5E-CC1B-572E-CD30E49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8911-483D-6BE7-6D45-1427E3EA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22399-ADCB-A10E-9CAD-E75AEC13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7040-BB79-C33D-A164-3ED2BA4E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1B73B-703F-DBEF-B24A-95996E011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A1E2B-D3D0-A619-4B1D-2AC7E8C7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4794-A616-DB1C-211C-3254A5F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E8EE-506E-83D7-2480-830186A7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D0DC-AE86-2D8B-6F42-DC95CB74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E114-4D55-EADD-A624-5F4CDEF8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B394-BE8F-8888-D528-27DA7915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9E87-2CFA-A622-BE40-1901ABC7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53DC-B55F-4212-B5AE-512837B42A4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B159-5763-8D44-0F91-14DEAD52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7B5-3A6C-5057-7CA0-F7DE84C1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009-B07C-45E6-A21F-3CB7E4F07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44DF-FC6B-4141-E31E-2476D158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38395"/>
          </a:xfrm>
        </p:spPr>
        <p:txBody>
          <a:bodyPr>
            <a:normAutofit/>
          </a:bodyPr>
          <a:lstStyle/>
          <a:p>
            <a:r>
              <a:rPr lang="en-IN" dirty="0"/>
              <a:t>Linear Regression with Multiple Variables </a:t>
            </a:r>
            <a:br>
              <a:rPr lang="en-IN" dirty="0"/>
            </a:br>
            <a:r>
              <a:rPr lang="en-IN" dirty="0"/>
              <a:t>a.k.a</a:t>
            </a:r>
            <a:br>
              <a:rPr lang="en-IN" dirty="0"/>
            </a:br>
            <a:r>
              <a:rPr lang="en-IN" dirty="0"/>
              <a:t>Multivariate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61C1-F721-7A0E-401C-2A99162F9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0667999" y="5257800"/>
            <a:ext cx="417095" cy="1175084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68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F364-7180-4C6A-BE9C-AD4DB278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9" y="0"/>
            <a:ext cx="10515600" cy="1325563"/>
          </a:xfrm>
        </p:spPr>
        <p:txBody>
          <a:bodyPr/>
          <a:lstStyle/>
          <a:p>
            <a:r>
              <a:rPr lang="en-IN" dirty="0"/>
              <a:t>Home prices in Delhi , India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5B70-CE83-D6D8-0CCD-39D7F12B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290" y="1325563"/>
            <a:ext cx="4875419" cy="3250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D4E29-7369-0B88-40A3-8D872073AC47}"/>
              </a:ext>
            </a:extLst>
          </p:cNvPr>
          <p:cNvSpPr txBox="1"/>
          <p:nvPr/>
        </p:nvSpPr>
        <p:spPr>
          <a:xfrm>
            <a:off x="1187116" y="4924926"/>
            <a:ext cx="9256296" cy="120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these home prices find out price of home that has,</a:t>
            </a:r>
          </a:p>
          <a:p>
            <a:endParaRPr lang="en-IN" dirty="0"/>
          </a:p>
          <a:p>
            <a:r>
              <a:rPr lang="en-IN" dirty="0"/>
              <a:t>                                               </a:t>
            </a:r>
            <a:r>
              <a:rPr lang="en-IN" b="1" dirty="0"/>
              <a:t>3000 </a:t>
            </a:r>
            <a:r>
              <a:rPr lang="en-IN" b="1" dirty="0" err="1"/>
              <a:t>sqr</a:t>
            </a:r>
            <a:r>
              <a:rPr lang="en-IN" b="1" dirty="0"/>
              <a:t> ft area, 3 bedrooms, 40 year old </a:t>
            </a:r>
          </a:p>
          <a:p>
            <a:r>
              <a:rPr lang="en-IN" b="1" dirty="0"/>
              <a:t>	                              2500 </a:t>
            </a:r>
            <a:r>
              <a:rPr lang="en-IN" b="1" dirty="0" err="1"/>
              <a:t>sqr</a:t>
            </a:r>
            <a:r>
              <a:rPr lang="en-IN" b="1" dirty="0"/>
              <a:t> ft area, 4 bedrooms, 5 year old</a:t>
            </a:r>
          </a:p>
        </p:txBody>
      </p:sp>
    </p:spTree>
    <p:extLst>
      <p:ext uri="{BB962C8B-B14F-4D97-AF65-F5344CB8AC3E}">
        <p14:creationId xmlns:p14="http://schemas.microsoft.com/office/powerpoint/2010/main" val="282649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C2B3-2524-1273-623C-641F47CC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167606"/>
            <a:ext cx="11887200" cy="1457910"/>
          </a:xfrm>
        </p:spPr>
        <p:txBody>
          <a:bodyPr/>
          <a:lstStyle/>
          <a:p>
            <a:r>
              <a:rPr lang="en-IN" b="1" dirty="0"/>
              <a:t>Price = m1 * area + m2 * bedrooms + m3 * age + 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94C888-3AB3-110F-756D-5565FF2CB186}"/>
              </a:ext>
            </a:extLst>
          </p:cNvPr>
          <p:cNvCxnSpPr>
            <a:cxnSpLocks/>
          </p:cNvCxnSpPr>
          <p:nvPr/>
        </p:nvCxnSpPr>
        <p:spPr>
          <a:xfrm flipH="1">
            <a:off x="1090863" y="1459832"/>
            <a:ext cx="1138990" cy="11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EC5AD-1524-9820-9979-6541ADD1649A}"/>
              </a:ext>
            </a:extLst>
          </p:cNvPr>
          <p:cNvCxnSpPr/>
          <p:nvPr/>
        </p:nvCxnSpPr>
        <p:spPr>
          <a:xfrm flipH="1">
            <a:off x="4026568" y="1026695"/>
            <a:ext cx="4186990" cy="15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B0822-972B-414B-C429-35A70C95A804}"/>
              </a:ext>
            </a:extLst>
          </p:cNvPr>
          <p:cNvCxnSpPr/>
          <p:nvPr/>
        </p:nvCxnSpPr>
        <p:spPr>
          <a:xfrm flipH="1">
            <a:off x="7459579" y="1026695"/>
            <a:ext cx="753979" cy="15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0FFAD7-C270-0D6D-3D4B-6E705985B675}"/>
              </a:ext>
            </a:extLst>
          </p:cNvPr>
          <p:cNvCxnSpPr/>
          <p:nvPr/>
        </p:nvCxnSpPr>
        <p:spPr>
          <a:xfrm>
            <a:off x="8213558" y="1026695"/>
            <a:ext cx="2069431" cy="15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510CAE-98C6-9048-5A9E-05FABA284EED}"/>
              </a:ext>
            </a:extLst>
          </p:cNvPr>
          <p:cNvCxnSpPr>
            <a:cxnSpLocks/>
          </p:cNvCxnSpPr>
          <p:nvPr/>
        </p:nvCxnSpPr>
        <p:spPr>
          <a:xfrm flipH="1" flipV="1">
            <a:off x="5085347" y="3256547"/>
            <a:ext cx="593558" cy="14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140D72-C9DD-332F-17AA-50A5952D7BB1}"/>
              </a:ext>
            </a:extLst>
          </p:cNvPr>
          <p:cNvCxnSpPr>
            <a:cxnSpLocks/>
          </p:cNvCxnSpPr>
          <p:nvPr/>
        </p:nvCxnSpPr>
        <p:spPr>
          <a:xfrm flipH="1" flipV="1">
            <a:off x="2422358" y="3256547"/>
            <a:ext cx="3256547" cy="14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E7BE7C-C6FB-8EBD-0EFF-2CF6BCB2CAF3}"/>
              </a:ext>
            </a:extLst>
          </p:cNvPr>
          <p:cNvCxnSpPr/>
          <p:nvPr/>
        </p:nvCxnSpPr>
        <p:spPr>
          <a:xfrm flipV="1">
            <a:off x="5678905" y="3256547"/>
            <a:ext cx="3336758" cy="141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83BFC-DA21-8E59-F180-4C9C8CDAD166}"/>
              </a:ext>
            </a:extLst>
          </p:cNvPr>
          <p:cNvCxnSpPr/>
          <p:nvPr/>
        </p:nvCxnSpPr>
        <p:spPr>
          <a:xfrm flipV="1">
            <a:off x="9946105" y="3256547"/>
            <a:ext cx="1331495" cy="1411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877BE-6299-4994-002C-9557C4E08E79}"/>
              </a:ext>
            </a:extLst>
          </p:cNvPr>
          <p:cNvSpPr txBox="1"/>
          <p:nvPr/>
        </p:nvSpPr>
        <p:spPr>
          <a:xfrm>
            <a:off x="1090863" y="1026695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Dependent variable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B1CCE-A687-569D-09AB-4316021C3C6C}"/>
              </a:ext>
            </a:extLst>
          </p:cNvPr>
          <p:cNvSpPr txBox="1"/>
          <p:nvPr/>
        </p:nvSpPr>
        <p:spPr>
          <a:xfrm>
            <a:off x="6866021" y="657363"/>
            <a:ext cx="326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Independent Variables (features)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BA880C-A089-B6DC-37D6-48124D0B3B06}"/>
              </a:ext>
            </a:extLst>
          </p:cNvPr>
          <p:cNvSpPr txBox="1"/>
          <p:nvPr/>
        </p:nvSpPr>
        <p:spPr>
          <a:xfrm>
            <a:off x="5041077" y="4766426"/>
            <a:ext cx="156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Coefficients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CD944-7719-8513-9910-4E6BFC6CC905}"/>
              </a:ext>
            </a:extLst>
          </p:cNvPr>
          <p:cNvSpPr txBox="1"/>
          <p:nvPr/>
        </p:nvSpPr>
        <p:spPr>
          <a:xfrm>
            <a:off x="9328483" y="4766426"/>
            <a:ext cx="133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3846D-544B-0CEC-148B-A41A7551C0BD}"/>
              </a:ext>
            </a:extLst>
          </p:cNvPr>
          <p:cNvSpPr txBox="1"/>
          <p:nvPr/>
        </p:nvSpPr>
        <p:spPr>
          <a:xfrm>
            <a:off x="2903621" y="5309937"/>
            <a:ext cx="6689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Y= m1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x1</a:t>
            </a:r>
            <a:r>
              <a:rPr lang="en-IN" sz="4400" dirty="0"/>
              <a:t> + m2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x2</a:t>
            </a:r>
            <a:r>
              <a:rPr lang="en-IN" sz="4400" dirty="0"/>
              <a:t> +m3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x3</a:t>
            </a:r>
            <a:r>
              <a:rPr lang="en-IN" sz="4400" dirty="0"/>
              <a:t> +b</a:t>
            </a:r>
          </a:p>
        </p:txBody>
      </p:sp>
    </p:spTree>
    <p:extLst>
      <p:ext uri="{BB962C8B-B14F-4D97-AF65-F5344CB8AC3E}">
        <p14:creationId xmlns:p14="http://schemas.microsoft.com/office/powerpoint/2010/main" val="8613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7BEE-5FEA-8B73-AD3E-C47E2218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384426"/>
            <a:ext cx="8983579" cy="1155616"/>
          </a:xfrm>
        </p:spPr>
        <p:txBody>
          <a:bodyPr>
            <a:normAutofit/>
          </a:bodyPr>
          <a:lstStyle/>
          <a:p>
            <a:r>
              <a:rPr lang="en-IN" dirty="0"/>
              <a:t>TOPICS-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9D30-184D-99E9-770F-3FA45F7A2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1989"/>
            <a:ext cx="9144000" cy="22940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Data Preprocessing: Handling NA values</a:t>
            </a:r>
          </a:p>
          <a:p>
            <a:endParaRPr lang="en-IN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Linear Regression Using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81676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Linear Regression with Multiple Variables  a.k.a Multivariate Regression</vt:lpstr>
      <vt:lpstr>Home prices in Delhi , India</vt:lpstr>
      <vt:lpstr>Price = m1 * area + m2 * bedrooms + m3 * age + b</vt:lpstr>
      <vt:lpstr>TOPICS-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Archee Sinha</dc:creator>
  <cp:lastModifiedBy>Archee Sinha</cp:lastModifiedBy>
  <cp:revision>1</cp:revision>
  <dcterms:created xsi:type="dcterms:W3CDTF">2025-01-09T13:56:14Z</dcterms:created>
  <dcterms:modified xsi:type="dcterms:W3CDTF">2025-01-09T14:00:00Z</dcterms:modified>
</cp:coreProperties>
</file>