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382-F980-47CB-912D-D206B605D0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0016-170F-4154-B21C-D885F82092E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382-F980-47CB-912D-D206B605D0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0016-170F-4154-B21C-D885F82092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382-F980-47CB-912D-D206B605D0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0016-170F-4154-B21C-D885F82092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382-F980-47CB-912D-D206B605D0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0016-170F-4154-B21C-D885F82092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382-F980-47CB-912D-D206B605D0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0016-170F-4154-B21C-D885F82092E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382-F980-47CB-912D-D206B605D0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0016-170F-4154-B21C-D885F82092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382-F980-47CB-912D-D206B605D0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0016-170F-4154-B21C-D885F82092E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382-F980-47CB-912D-D206B605D0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0016-170F-4154-B21C-D885F82092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382-F980-47CB-912D-D206B605D0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0016-170F-4154-B21C-D885F82092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382-F980-47CB-912D-D206B605D0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0016-170F-4154-B21C-D885F82092E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382-F980-47CB-912D-D206B605D0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0016-170F-4154-B21C-D885F82092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6B1C382-F980-47CB-912D-D206B605D0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AD80016-170F-4154-B21C-D885F82092E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 на скорость</a:t>
            </a:r>
            <a:br>
              <a:rPr lang="ru-RU" dirty="0" smtClean="0"/>
            </a:br>
            <a:r>
              <a:rPr lang="en-US" dirty="0" err="1" smtClean="0"/>
              <a:t>SpeedTap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8224" y="5229200"/>
            <a:ext cx="2446040" cy="150797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 smtClean="0"/>
              <a:t>Выполнил </a:t>
            </a:r>
            <a:r>
              <a:rPr lang="ru-RU" dirty="0"/>
              <a:t>ученик </a:t>
            </a:r>
            <a:r>
              <a:rPr lang="ru-RU" dirty="0" smtClean="0"/>
              <a:t>2-го </a:t>
            </a:r>
            <a:r>
              <a:rPr lang="ru-RU" dirty="0"/>
              <a:t>курса Яндекс </a:t>
            </a:r>
            <a:r>
              <a:rPr lang="ru-RU" dirty="0" smtClean="0"/>
              <a:t>лицея </a:t>
            </a:r>
            <a:r>
              <a:rPr lang="ru-RU" dirty="0" err="1" smtClean="0"/>
              <a:t>Дивиров</a:t>
            </a:r>
            <a:r>
              <a:rPr lang="ru-RU" dirty="0" smtClean="0"/>
              <a:t> Арсен Русланович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1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наше время люди развивают самые разные навыки и один из самых главных сейчас – это быстро и правильно печатать на клавиатуре. В этом моя программа и поможет, вы сможете тренировать свои навыки набора </a:t>
            </a:r>
            <a:r>
              <a:rPr lang="ru-RU" dirty="0" err="1"/>
              <a:t>текста.На</a:t>
            </a:r>
            <a:r>
              <a:rPr lang="ru-RU" dirty="0"/>
              <a:t> вход вам дается предложение, которое вы и должны напечатать максимально быстро и правильно. Вы можете писать как на русском языке, так и на английском. После завершения теста, вам будет видна вся статистика о ваших ошибках и успехов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49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Используемые технологии и </a:t>
            </a:r>
            <a:r>
              <a:rPr lang="ru-RU" dirty="0" err="1" smtClean="0"/>
              <a:t>виджеты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58515"/>
            <a:ext cx="6912768" cy="4306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1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3928" y="5661248"/>
            <a:ext cx="5050904" cy="990600"/>
          </a:xfrm>
        </p:spPr>
        <p:txBody>
          <a:bodyPr/>
          <a:lstStyle/>
          <a:p>
            <a:pPr marL="0" indent="0"/>
            <a:r>
              <a:rPr lang="ru-RU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Спасибо за внимание!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876800"/>
          </a:xfrm>
        </p:spPr>
        <p:txBody>
          <a:bodyPr>
            <a:normAutofit/>
          </a:bodyPr>
          <a:lstStyle/>
          <a:p>
            <a:r>
              <a:rPr lang="ru-RU" dirty="0" smtClean="0"/>
              <a:t>Возможностей для доработки много, как от более лучшего дизайна, так и до детальной статистики и более сложного текста на вход.</a:t>
            </a:r>
          </a:p>
          <a:p>
            <a:r>
              <a:rPr lang="ru-RU" dirty="0" smtClean="0"/>
              <a:t>Также можно давать текст по возрасту человека, если тест сел проходить ребёнок, ему следует давать более легкий текст со знакомыми ему словами. И наоборот, взрослому человеку следует давать набор слов не употребляющийся в повседневной жизни.</a:t>
            </a:r>
          </a:p>
          <a:p>
            <a:r>
              <a:rPr lang="ru-RU" dirty="0" smtClean="0"/>
              <a:t>В общем возможностей много, всё зависит только от фантазии человека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:)</a:t>
            </a:r>
          </a:p>
          <a:p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78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</TotalTime>
  <Words>175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Ясность</vt:lpstr>
      <vt:lpstr>Тест на скорость SpeedTap</vt:lpstr>
      <vt:lpstr>Презентация PowerPoint</vt:lpstr>
      <vt:lpstr>Используемые технологии и виджеты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на скорость SpeedTap</dc:title>
  <dc:creator>Пользователь Windows</dc:creator>
  <cp:lastModifiedBy>Пользователь Windows</cp:lastModifiedBy>
  <cp:revision>2</cp:revision>
  <dcterms:created xsi:type="dcterms:W3CDTF">2021-11-02T10:23:12Z</dcterms:created>
  <dcterms:modified xsi:type="dcterms:W3CDTF">2021-11-02T10:38:00Z</dcterms:modified>
</cp:coreProperties>
</file>