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5419-64FC-4936-B680-9F882916A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330D3-627E-4A8C-90DD-D4742899E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AB587-164F-4E34-85CD-94CE2FA9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A76-EB01-42F6-9BEE-495C4C895051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61000-4E3B-4164-81AB-20A61C02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E6E92-D846-4BDF-A869-F00340DF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BF0-D89A-4E68-8286-39F5B723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46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B08C-B0B8-4C3F-954C-DD8F67B7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A7CA4-F76B-42CB-92C1-9D72357EF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DE4E7-3941-4AE9-A302-2482A752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A76-EB01-42F6-9BEE-495C4C895051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5F43B-6165-431F-84FD-9A5DAFB5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CE207-934A-4755-AED1-592226F6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BF0-D89A-4E68-8286-39F5B723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04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F81F4-D5AC-4B67-A0D7-FE4848D28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AB755-5C4B-41E7-9213-21043913D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F337D-5620-4CAE-A982-4000BCD3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A76-EB01-42F6-9BEE-495C4C895051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800E6-C8AA-412B-9315-A5D99228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ECC7E-2F0B-4440-9F21-5DA9B326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BF0-D89A-4E68-8286-39F5B723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93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6EA0-C236-4E50-BA98-FEB46502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2CC52-A5FD-4DA6-B7C6-FFFB73CB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C035B-89E5-4CFC-865D-D3C0A8C8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A76-EB01-42F6-9BEE-495C4C895051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87ECB-7132-4147-B33C-6D63E02B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88278-3152-4A14-9A7E-D41DC1F2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BF0-D89A-4E68-8286-39F5B723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25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8C98-3A73-4A6C-9AFB-D065FACD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A4753-435F-474B-8F84-E3FF7E4B7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65428-2474-4B31-9D35-9FC2C019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A76-EB01-42F6-9BEE-495C4C895051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4E9A5-E6BB-48D3-8A29-A50989BE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749C9-7875-48C0-B2A6-BF20142F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BF0-D89A-4E68-8286-39F5B723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97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6689-5196-4F4D-9D89-2A6ECA83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BAB1-AF14-4FBD-B2AD-92F83EB61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2ACBC-6465-44EE-A2DB-A6E528252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26547-B7B1-40B3-BEBE-807DA5AF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A76-EB01-42F6-9BEE-495C4C895051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FE304-6E53-483B-BAEF-63E108C2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8262D-C844-4639-83E5-0C8C2E3B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BF0-D89A-4E68-8286-39F5B723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69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E80A4-DEF6-4B06-8731-9DB7C2F3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9610F-6D97-4B64-ADDF-6486CB3F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0AF20-08F9-48A9-92D4-8BEDC9DB4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0D55F-0BF5-44B4-8B49-4C5CAAA93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1074A-B4FF-4896-9342-02EED55A1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9D4FC-9E96-47CD-A089-EE374956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A76-EB01-42F6-9BEE-495C4C895051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56CCB3-60FB-407E-BCDB-57E43B52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1532D-FCFC-4480-8BAF-C003B8D5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BF0-D89A-4E68-8286-39F5B723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57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70BA-F3CA-49AD-85D9-A1524086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FDB32-4D27-4909-A932-CACA4072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A76-EB01-42F6-9BEE-495C4C895051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4B257-5F22-4D92-88D4-0AA3631E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E970C-425D-4406-8A68-33F46FAD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BF0-D89A-4E68-8286-39F5B723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28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B84525-6FBC-4693-81D6-E377E0CD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A76-EB01-42F6-9BEE-495C4C895051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6B3AF-ABB0-4A7A-822D-5F6DD825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913A0-75CA-4007-9FE8-54CFA939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BF0-D89A-4E68-8286-39F5B723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0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FDE1-D4FC-4DDC-96E5-3C749C0C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D59A3-90FF-4118-8417-22DAF6E5B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A502E-4924-4038-A541-A215397AD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C2099-8490-48C6-BFCE-91C0CF34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A76-EB01-42F6-9BEE-495C4C895051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D8643-5192-45D5-8C18-7BCE89C4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B327E-57E9-41EE-B788-7B044D54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BF0-D89A-4E68-8286-39F5B723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62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1F66-B4AB-4019-A742-2C05F221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E04D2-0AC9-436F-9466-FC7CF60AE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988D9-3369-4750-AA05-CACB6D007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04CDA-7F52-482C-AC23-09E35855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A76-EB01-42F6-9BEE-495C4C895051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11EF4-41F3-4505-B39A-723BC5B6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9E2D6-8367-422C-832D-B1FD504F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BF0-D89A-4E68-8286-39F5B723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75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E0F77-893B-4B13-9168-4574B57C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BDE90-15B9-42ED-9440-F35043C51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89E00-7807-4190-A22B-AD52A5898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24A76-EB01-42F6-9BEE-495C4C895051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F58FA-BD66-45E2-8814-12D47830F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3DB9B-54D3-4FFE-A31D-69B06F54F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FEBF0-D89A-4E68-8286-39F5B723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85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EABC-01FC-4689-AC2C-1B494F71E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5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2DC69-64E8-4273-8C24-FB4B4C1C1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Eleftherios Anastasiou,                   Ben Archer,                               Mirza Baig</a:t>
            </a:r>
          </a:p>
          <a:p>
            <a:pPr algn="l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06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Team 5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</dc:title>
  <dc:creator>lefteris anastasiou</dc:creator>
  <cp:lastModifiedBy>lefteris anastasiou</cp:lastModifiedBy>
  <cp:revision>2</cp:revision>
  <dcterms:created xsi:type="dcterms:W3CDTF">2019-05-16T13:09:54Z</dcterms:created>
  <dcterms:modified xsi:type="dcterms:W3CDTF">2019-05-16T13:43:32Z</dcterms:modified>
</cp:coreProperties>
</file>