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4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29" autoAdjust="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482A-A8EB-4931-AB37-3B5A0CABFB32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3A07D-4A19-42D7-AD8A-9DB996103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Shared responsibilities</a:t>
            </a:r>
          </a:p>
          <a:p>
            <a:endParaRPr lang="en-GB" dirty="0" smtClean="0"/>
          </a:p>
          <a:p>
            <a:r>
              <a:rPr lang="en-GB" dirty="0" smtClean="0"/>
              <a:t>Extreme</a:t>
            </a:r>
            <a:r>
              <a:rPr lang="en-GB" baseline="0" dirty="0" smtClean="0"/>
              <a:t> programming, pair programming-sort of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7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Targeting PCs and laptops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Requires GPS telemetry data from vehicles and streaming camera</a:t>
            </a:r>
          </a:p>
          <a:p>
            <a:endParaRPr lang="en-GB" dirty="0" smtClean="0"/>
          </a:p>
          <a:p>
            <a:r>
              <a:rPr lang="en-GB" dirty="0" smtClean="0"/>
              <a:t>360</a:t>
            </a:r>
            <a:r>
              <a:rPr lang="en-GB" baseline="0" dirty="0" smtClean="0"/>
              <a:t> livestreaming is expensive, use it well or not at all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in last presentation</a:t>
            </a:r>
          </a:p>
          <a:p>
            <a:r>
              <a:rPr lang="en-GB" baseline="0" dirty="0" smtClean="0"/>
              <a:t>Journey to </a:t>
            </a:r>
            <a:r>
              <a:rPr lang="en-GB" baseline="0" dirty="0" err="1" smtClean="0"/>
              <a:t>paris</a:t>
            </a:r>
            <a:r>
              <a:rPr lang="en-GB" baseline="0" dirty="0" smtClean="0"/>
              <a:t> last time, no journeys this time</a:t>
            </a:r>
          </a:p>
          <a:p>
            <a:r>
              <a:rPr lang="en-GB" baseline="0" dirty="0" smtClean="0"/>
              <a:t>With 360 streams, you don’t have to go anywhere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main components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6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‘Trusted user’ view shown </a:t>
            </a:r>
            <a:r>
              <a:rPr lang="en-GB" baseline="0" dirty="0" err="1" smtClean="0"/>
              <a:t>overlayed</a:t>
            </a:r>
            <a:r>
              <a:rPr lang="en-GB" baseline="0" dirty="0" smtClean="0"/>
              <a:t> on all clients views</a:t>
            </a:r>
          </a:p>
          <a:p>
            <a:endParaRPr lang="en-GB" baseline="0" dirty="0" smtClean="0"/>
          </a:p>
          <a:p>
            <a:r>
              <a:rPr lang="en-GB" baseline="0" dirty="0" smtClean="0"/>
              <a:t>Keep track of the conversation without losing control of the camera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0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Stored</a:t>
            </a:r>
            <a:r>
              <a:rPr lang="en-GB" baseline="0" dirty="0" smtClean="0"/>
              <a:t> telemetry from incident</a:t>
            </a:r>
          </a:p>
          <a:p>
            <a:endParaRPr lang="en-GB" dirty="0" smtClean="0"/>
          </a:p>
          <a:p>
            <a:r>
              <a:rPr lang="en-GB" dirty="0" smtClean="0"/>
              <a:t>GPS coordinates</a:t>
            </a:r>
            <a:r>
              <a:rPr lang="en-GB" baseline="0" dirty="0" smtClean="0"/>
              <a:t> and camera coordinates used to calculate the relative positions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virtual representation of vehicles inside the stream view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Move the camera, replay incident from new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6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Text</a:t>
            </a:r>
            <a:r>
              <a:rPr lang="en-GB" baseline="0" dirty="0" smtClean="0"/>
              <a:t> c</a:t>
            </a:r>
            <a:r>
              <a:rPr lang="en-GB" dirty="0" smtClean="0"/>
              <a:t>hat system</a:t>
            </a:r>
          </a:p>
          <a:p>
            <a:r>
              <a:rPr lang="en-GB" dirty="0" smtClean="0"/>
              <a:t>Functionality to add in-view</a:t>
            </a:r>
            <a:r>
              <a:rPr lang="en-GB" baseline="0" dirty="0" smtClean="0"/>
              <a:t> markers (points of interest)</a:t>
            </a:r>
          </a:p>
          <a:p>
            <a:r>
              <a:rPr lang="en-GB" baseline="0" dirty="0" smtClean="0"/>
              <a:t>Each marker has a reference</a:t>
            </a:r>
          </a:p>
          <a:p>
            <a:r>
              <a:rPr lang="en-GB" baseline="0" dirty="0" smtClean="0"/>
              <a:t>Link chat to refs</a:t>
            </a:r>
          </a:p>
          <a:p>
            <a:r>
              <a:rPr lang="en-GB" baseline="0" dirty="0" smtClean="0"/>
              <a:t>Capture view when marker created</a:t>
            </a:r>
          </a:p>
          <a:p>
            <a:r>
              <a:rPr lang="en-GB" baseline="0" dirty="0" smtClean="0"/>
              <a:t>Stored in </a:t>
            </a:r>
            <a:r>
              <a:rPr lang="en-GB" baseline="0" dirty="0" err="1" smtClean="0"/>
              <a:t>db</a:t>
            </a:r>
            <a:endParaRPr lang="en-GB" baseline="0" dirty="0" smtClean="0"/>
          </a:p>
          <a:p>
            <a:r>
              <a:rPr lang="en-GB" baseline="0" dirty="0" smtClean="0"/>
              <a:t>Generate report to display comments in context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Little use of Laravel,</a:t>
            </a:r>
          </a:p>
          <a:p>
            <a:r>
              <a:rPr lang="en-GB" dirty="0" smtClean="0"/>
              <a:t>didn’t get far enough to make use of the web service</a:t>
            </a:r>
          </a:p>
          <a:p>
            <a:r>
              <a:rPr lang="en-GB" dirty="0" smtClean="0"/>
              <a:t>Three.js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3d </a:t>
            </a:r>
            <a:r>
              <a:rPr lang="en-GB" baseline="0" dirty="0" err="1" smtClean="0"/>
              <a:t>openGL</a:t>
            </a:r>
            <a:r>
              <a:rPr lang="en-GB" baseline="0" dirty="0" smtClean="0"/>
              <a:t> graphics library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1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Current</a:t>
            </a:r>
            <a:r>
              <a:rPr lang="en-GB" baseline="0" dirty="0" smtClean="0"/>
              <a:t>ly the project is not in a state where support is a concern.</a:t>
            </a:r>
          </a:p>
          <a:p>
            <a:r>
              <a:rPr lang="en-GB" baseline="0" dirty="0" smtClean="0"/>
              <a:t>Would need a better hosting solution.</a:t>
            </a:r>
          </a:p>
          <a:p>
            <a:r>
              <a:rPr lang="en-GB" baseline="0" dirty="0" smtClean="0"/>
              <a:t>Might continue development anyway.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106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went right? Believe</a:t>
            </a:r>
            <a:r>
              <a:rPr lang="en-GB" baseline="0" dirty="0" smtClean="0"/>
              <a:t> </a:t>
            </a:r>
            <a:r>
              <a:rPr lang="en-GB" dirty="0" smtClean="0"/>
              <a:t>we have an</a:t>
            </a:r>
            <a:r>
              <a:rPr lang="en-GB" baseline="0" dirty="0" smtClean="0"/>
              <a:t> interesting </a:t>
            </a:r>
            <a:r>
              <a:rPr lang="en-GB" dirty="0" smtClean="0"/>
              <a:t>solution, if completed</a:t>
            </a:r>
          </a:p>
          <a:p>
            <a:r>
              <a:rPr lang="en-GB" dirty="0" smtClean="0"/>
              <a:t>What went wrong? Solution</a:t>
            </a:r>
            <a:r>
              <a:rPr lang="en-GB" baseline="0" dirty="0" smtClean="0"/>
              <a:t> too ambitious for the timeframe; needed to research possible solutions</a:t>
            </a:r>
            <a:endParaRPr lang="en-GB" dirty="0" smtClean="0"/>
          </a:p>
          <a:p>
            <a:r>
              <a:rPr lang="en-GB" dirty="0" smtClean="0"/>
              <a:t>What would we do</a:t>
            </a:r>
            <a:r>
              <a:rPr lang="en-GB" baseline="0" dirty="0" smtClean="0"/>
              <a:t> differently? More pushback on timeframe, simplify the concept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3A07D-4A19-42D7-AD8A-9DB9961039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4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40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2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31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1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2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2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6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3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1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24A76-EB01-42F6-9BEE-495C4C895051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EBF0-D89A-4E68-8286-39F5B7237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96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EABC-01FC-4689-AC2C-1B494F71E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/>
              <a:t>Team </a:t>
            </a:r>
            <a:r>
              <a:rPr lang="en-US" sz="11500" dirty="0" smtClean="0"/>
              <a:t>5</a:t>
            </a:r>
            <a:endParaRPr lang="en-GB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2DC69-64E8-4273-8C24-FB4B4C1C1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GB" sz="8000" dirty="0" err="1"/>
              <a:t>Eleftherios</a:t>
            </a:r>
            <a:r>
              <a:rPr lang="en-GB" sz="8000" dirty="0"/>
              <a:t> </a:t>
            </a:r>
            <a:r>
              <a:rPr lang="en-GB" sz="8000" dirty="0" err="1" smtClean="0"/>
              <a:t>Anastasiou</a:t>
            </a:r>
            <a:r>
              <a:rPr lang="en-GB" sz="8000" dirty="0" smtClean="0"/>
              <a:t>			Ben Archer 			Mirza </a:t>
            </a:r>
            <a:r>
              <a:rPr lang="en-GB" sz="8000" dirty="0"/>
              <a:t>Baig</a:t>
            </a:r>
          </a:p>
          <a:p>
            <a:pPr algn="l"/>
            <a:endParaRPr lang="en-GB" sz="4900" dirty="0"/>
          </a:p>
          <a:p>
            <a:endParaRPr lang="en-GB" dirty="0"/>
          </a:p>
          <a:p>
            <a:r>
              <a:rPr lang="en-GB" sz="9600" dirty="0" smtClean="0"/>
              <a:t>Monday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5820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521" y="2905987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Support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07" y="2851847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Project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safety-related incident, an onsite meeting is required.</a:t>
            </a:r>
          </a:p>
          <a:p>
            <a:pPr lvl="1"/>
            <a:r>
              <a:rPr lang="en-GB" dirty="0" smtClean="0"/>
              <a:t>Site shutdown</a:t>
            </a:r>
          </a:p>
          <a:p>
            <a:pPr lvl="1"/>
            <a:r>
              <a:rPr lang="en-GB" dirty="0" smtClean="0"/>
              <a:t>Delays</a:t>
            </a:r>
          </a:p>
          <a:p>
            <a:r>
              <a:rPr lang="en-GB" dirty="0" smtClean="0"/>
              <a:t>Can we replace meetings with virtual conferences?</a:t>
            </a:r>
          </a:p>
          <a:p>
            <a:endParaRPr lang="en-GB" dirty="0"/>
          </a:p>
          <a:p>
            <a:r>
              <a:rPr lang="en-GB" dirty="0" smtClean="0"/>
              <a:t>Public attendance at events can be a hindrance</a:t>
            </a:r>
          </a:p>
          <a:p>
            <a:r>
              <a:rPr lang="en-GB" dirty="0" smtClean="0"/>
              <a:t>Can we give members of the public an alternative view</a:t>
            </a:r>
          </a:p>
          <a:p>
            <a:endParaRPr lang="en-GB" dirty="0" smtClean="0"/>
          </a:p>
          <a:p>
            <a:r>
              <a:rPr lang="en-GB" dirty="0"/>
              <a:t>Utilise 360 degree live-streaming video in a multi-user </a:t>
            </a:r>
            <a:r>
              <a:rPr lang="en-GB" dirty="0" smtClean="0"/>
              <a:t>environment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30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Unlikely to fully replace physical meetings/reviews</a:t>
            </a:r>
          </a:p>
          <a:p>
            <a:r>
              <a:rPr lang="en-GB" dirty="0" smtClean="0"/>
              <a:t>Aim to make meeting participants more informed</a:t>
            </a:r>
          </a:p>
          <a:p>
            <a:r>
              <a:rPr lang="en-GB" dirty="0" smtClean="0"/>
              <a:t>Onsite meetings become more efficient</a:t>
            </a:r>
          </a:p>
          <a:p>
            <a:r>
              <a:rPr lang="en-GB" dirty="0" smtClean="0"/>
              <a:t>Solution should use the livestream technology effectively</a:t>
            </a:r>
          </a:p>
          <a:p>
            <a:r>
              <a:rPr lang="en-GB" dirty="0" smtClean="0"/>
              <a:t>Focus on specific type of incident; only those involving site vehicles</a:t>
            </a:r>
          </a:p>
          <a:p>
            <a:r>
              <a:rPr lang="en-GB" dirty="0" smtClean="0"/>
              <a:t>Does not solve for public event broadcasting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3028650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Main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9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68" y="3039801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Picture-in-picture display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7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68" y="3039801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Visualisation of GPS telemetry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6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68" y="3039801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Post-broadcast review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Complete/debug the camera tracking functionality</a:t>
            </a:r>
          </a:p>
          <a:p>
            <a:r>
              <a:rPr lang="en-GB" dirty="0" smtClean="0"/>
              <a:t>Add client/server system</a:t>
            </a:r>
          </a:p>
          <a:p>
            <a:r>
              <a:rPr lang="en-GB" dirty="0" smtClean="0"/>
              <a:t>Add GPS telemetry visualisation</a:t>
            </a:r>
          </a:p>
          <a:p>
            <a:r>
              <a:rPr lang="en-GB" dirty="0" smtClean="0"/>
              <a:t>‘Point of interest’ markers, referenced in chat system</a:t>
            </a:r>
          </a:p>
          <a:p>
            <a:r>
              <a:rPr lang="en-GB" dirty="0" smtClean="0"/>
              <a:t>Post-broadcast review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Laravel</a:t>
            </a:r>
          </a:p>
          <a:p>
            <a:r>
              <a:rPr lang="en-GB" dirty="0" smtClean="0"/>
              <a:t>Three.js</a:t>
            </a:r>
          </a:p>
          <a:p>
            <a:r>
              <a:rPr lang="en-GB" dirty="0" smtClean="0"/>
              <a:t>Github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401</Words>
  <Application>Microsoft Office PowerPoint</Application>
  <PresentationFormat>Widescreen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Team 5</vt:lpstr>
      <vt:lpstr>Problem Definition</vt:lpstr>
      <vt:lpstr>Our Solution</vt:lpstr>
      <vt:lpstr>Main features</vt:lpstr>
      <vt:lpstr>Picture-in-picture display</vt:lpstr>
      <vt:lpstr>Visualisation of GPS telemetry</vt:lpstr>
      <vt:lpstr>Post-broadcast review tool</vt:lpstr>
      <vt:lpstr>Next steps</vt:lpstr>
      <vt:lpstr>Technology used</vt:lpstr>
      <vt:lpstr>Support plan</vt:lpstr>
      <vt:lpstr>Project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</dc:title>
  <dc:creator>lefteris anastasiou</dc:creator>
  <cp:lastModifiedBy>Mirza Baig</cp:lastModifiedBy>
  <cp:revision>15</cp:revision>
  <dcterms:created xsi:type="dcterms:W3CDTF">2019-05-16T13:09:54Z</dcterms:created>
  <dcterms:modified xsi:type="dcterms:W3CDTF">2019-05-17T12:44:56Z</dcterms:modified>
</cp:coreProperties>
</file>