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2fbfc88e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2fbfc88e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7fde8d6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7fde8d6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There’s a lot of content.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9cdbac52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9cdbac5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5bb76c9b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5bb76c9b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9cdbac52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9cdbac52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5bb76c9b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5bb76c9b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38812ea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38812ea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588b938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588b938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currently taking 12b, and exceed expectations for this course, you may take 21 and 131 next semester by allowance.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588b938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588b938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588b938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588b938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highly competitive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Spots </a:t>
            </a:r>
            <a:r>
              <a:rPr lang="en"/>
              <a:t>available</a:t>
            </a:r>
            <a:r>
              <a:rPr lang="en"/>
              <a:t> this semester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Smartness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need to be very smart to succeed. You can make up for it with work ethic.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truly driven, these should be pretty straightforward (Save for niceness)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It's simple: Can you generate value for your PM and team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Get things in correctly on time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Good teammate - Can others learn from you? Are you nice?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Hungry: Will you learn from others? Do you want to move up?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Submission</a:t>
            </a:r>
            <a:endParaRPr u="sng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Simulates how you will work on a team - we need correctness, so COMMUNICATE!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5bb76c9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5bb76c9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Deep understanding, don’t just be someone who uses tools without wondering how they work- be the person who can make the tools, or at least debug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Now that I know things quite in depth, the concepts behind them, and how to learn, learning new things is very trivial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Even in other fields such as engineering and neuroscience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Self teach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Internal tooling at every company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Crazy learning curve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Gain wisdom from doing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You will HAVE to self teach - LN Quote (next slides)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2fbfc88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2fbfc88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2fbfc88e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2fbfc88e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2fbfc88e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2fbfc88e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System Creation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Primitives: OS, Processes, System Calls, CLI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Combination: IPC, Language /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Abstractions: </a:t>
            </a:r>
            <a:r>
              <a:rPr lang="en"/>
              <a:t>Loggers, Metrics, LSP, Computer Networking, Applications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Dev Tools: Linux, C, CLI, Git, Grep, SSH, SCP, Relational Databases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Skills: Debugging, Deployment, Monitoring, Self Learning, Service management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doing… A walk through</a:t>
            </a:r>
            <a:endParaRPr/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Gall’s Law</a:t>
            </a:r>
            <a:endParaRPr/>
          </a:p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complex system that works is invariably found to have evolved from a simple system that worked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Simplicity</a:t>
            </a:r>
            <a:endParaRPr/>
          </a:p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Bare minimum to make a program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iterations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meet twice a 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will be 3 projects, several homeworks and </a:t>
            </a:r>
            <a:r>
              <a:rPr lang="en"/>
              <a:t>attendance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Location: Mandel G11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&lt;TODO: Time&gt;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COSI 12b is a prerequisite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 Hours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Slack me to set up times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Expectations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Maximum of 1 unexcused absence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 submissions must be “approved” before deadline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 for Code Reviews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Expectations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Understanding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be a “frameworker”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Willing to self teach and do projects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engineer is self taught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7063"/>
            <a:ext cx="8839199" cy="1409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2276475"/>
            <a:ext cx="605790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9437"/>
            <a:ext cx="8520601" cy="258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