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s.facebook.com/docs/instagram-api/getting-started" TargetMode="External"/><Relationship Id="rId3" Type="http://schemas.openxmlformats.org/officeDocument/2006/relationships/hyperlink" Target="https://developers.facebook.com/docs/instagram-api/guides/comment-moderation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bcfe55cc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bcfe55cc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Client Server and Think about Peer to Peer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bcfe55cc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bcfe55cc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talk about stripe next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beaeb89c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beaeb89c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bcfe55cc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bcfe55cc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Kinda a silly term IMO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You will probably need to do some sort of authentication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bcfe55cc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bcfe55cc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bcfe55cc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bcfe55cc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https://developers.facebook.com/docs/instagram-api/getting-started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https://developers.facebook.com/docs/instagram-api/guides/comment-moderation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beaeb89c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beaeb89c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bcfe55cc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bcfe55cc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bcfe55c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bcfe55c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ioctl system call is how we interact with devices connected to your computer.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how every computer has devices that connect to it - you can think of this as another distributed system. Which means what?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has to be a protocol.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are’t going to do this, because that’s tedious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bcfe55cc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bcfe55cc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b6fdbb72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b6fdbb72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bcfe55cc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bcfe55cc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TALK ABOUT WHAT AUTHORITATIVE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Authoritative means it holds all the game state - This means we can do sanity checks. Like did X shoot through a wall.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Need shared state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Networked Database? Slow for real time applications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File database? Might 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All processes share memory? (Threads) - Requires non blocking IO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bcfe55cc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cbcfe55cc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bcfe55cc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cbcfe55cc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bcfe55cc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bcfe55cc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6fdbb72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6fdbb72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bcfe55cc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bcfe55cc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beaeb89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beaeb89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b6fdbb72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b6fdbb72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 Communication = </a:t>
            </a:r>
            <a:r>
              <a:rPr lang="en"/>
              <a:t>Commands sent both ways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Command Module: Generating and sending commands to remote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Parsing Module: </a:t>
            </a:r>
            <a:r>
              <a:rPr lang="en"/>
              <a:t>Receiving</a:t>
            </a:r>
            <a:r>
              <a:rPr lang="en"/>
              <a:t> and interpreting commands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official terms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beaeb89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beaeb89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bcfe55cc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bcfe55cc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this 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generally like just thinking of everything as a graph since it feels less limiting.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bcfe55cc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bcfe55cc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YOU </a:t>
            </a:r>
            <a:r>
              <a:rPr lang="en"/>
              <a:t>DON'T</a:t>
            </a:r>
            <a:r>
              <a:rPr lang="en"/>
              <a:t> NEED A DATABASE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You can have multiple databases, or none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You can call interfaces from anywhere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google.com" TargetMode="External"/><Relationship Id="rId4" Type="http://schemas.openxmlformats.org/officeDocument/2006/relationships/hyperlink" Target="https://github.com/public-apis/public-api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stripe.com/api" TargetMode="External"/><Relationship Id="rId4" Type="http://schemas.openxmlformats.org/officeDocument/2006/relationships/hyperlink" Target="https://auth0.com/" TargetMode="External"/><Relationship Id="rId5" Type="http://schemas.openxmlformats.org/officeDocument/2006/relationships/hyperlink" Target="https://www.twilio.com/en-us/aho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tackoverflow.com/questions/67756551/linuxs-system-calls-for-gui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ArcherHeffern/System-Creation/tree/main/exercises/client_application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gabrielgambetta.com/entity-interpolation.html" TargetMode="External"/><Relationship Id="rId4" Type="http://schemas.openxmlformats.org/officeDocument/2006/relationships/hyperlink" Target="https://www.boristhebrave.com/2019/07/28/dungeon-generation-in-enter-the-gungeo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ArcherHeffern/System-Creation/blob/main/exercises/client_applications/command_parse_modules_example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5928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Patterns</a:t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1272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API’s,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Client Applications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Sharing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Requirements - Functional and Non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Design Server Interface (Exposed Functions)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Basic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Model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Program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75" y="1165000"/>
            <a:ext cx="5838600" cy="371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API’s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APIs: Using others network programs as Services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network resources can technically be used by you.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will provide </a:t>
            </a:r>
            <a:r>
              <a:rPr lang="en" u="sng">
                <a:solidFill>
                  <a:schemeClr val="hlink"/>
                </a:solidFill>
                <a:hlinkClick r:id="rId3"/>
              </a:rPr>
              <a:t>messy data</a:t>
            </a:r>
            <a:r>
              <a:rPr lang="en"/>
              <a:t> (eg. HTML, CSS, JS)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will provide </a:t>
            </a:r>
            <a:r>
              <a:rPr lang="en" u="sng">
                <a:solidFill>
                  <a:schemeClr val="hlink"/>
                </a:solidFill>
                <a:hlinkClick r:id="rId4"/>
              </a:rPr>
              <a:t>clean data</a:t>
            </a:r>
            <a:r>
              <a:rPr lang="en"/>
              <a:t> (eg. JSON, CSV, Images)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Some are full on services which make your life easier!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Applications as Services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https://docs.stripe.com/api</a:t>
            </a:r>
            <a:r>
              <a:rPr lang="en"/>
              <a:t> : Online Payments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https://auth0.com/</a:t>
            </a:r>
            <a:r>
              <a:rPr lang="en"/>
              <a:t> : User Authentication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https://www.twilio.com/</a:t>
            </a:r>
            <a:r>
              <a:rPr lang="en"/>
              <a:t> : Text Message Services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not sure, google &lt;product&gt; API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of Application which emails a random potato image to everyone who comments on your instagram post their email address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Design a full Business Application for the above as a Service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Applications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Applications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user facing, will have a user </a:t>
            </a:r>
            <a:r>
              <a:rPr lang="en"/>
              <a:t>interface: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CLI: apt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TUI: aptitude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/>
              <a:t>GUI</a:t>
            </a:r>
            <a:r>
              <a:rPr lang="en"/>
              <a:t>: synaptic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GUI’s From Scratch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tedious - ioctl system calls, device protocols and vector math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https://stackoverflow.com/questions/67756551/linuxs-system-calls-for-gui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for GUI’s</a:t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something in your language around the abstraction level you want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Java: Swing, JavaFX, SwingX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Python: Tkinter, PyGUI, Kivy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C: OpenGL, sdl2, </a:t>
            </a:r>
            <a:r>
              <a:rPr lang="en" u="sng"/>
              <a:t>Raylib</a:t>
            </a:r>
            <a:endParaRPr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Conceptually a client can be a server, and a server can also be a client. It’s a matter of perspective. I tend to think of it as a big graph.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Review what they learned from the project: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Client Library for networked applications: Have it ship with the application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Basic Networking and protocols - Just string processing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User interface with Tkinter or OpenGL or Raylib whatever you want.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Issue: Downloading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Implement sending client application over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Application to download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WOW! Application dev</a:t>
            </a:r>
            <a:r>
              <a:rPr lang="en"/>
              <a:t>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Websites as applications we send over the network. Lighter weight, temporary downloads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Multiplayer Game</a:t>
            </a:r>
            <a:endParaRPr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Create the outline of a multiplayer game where people can join and move around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Should have a non </a:t>
            </a:r>
            <a:r>
              <a:rPr lang="en"/>
              <a:t>authoritative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Source Code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a bidirectional connection working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 user joining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New Player connects to the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Server creates a data structure for the player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Server broadcasts to all users a new user has joined and their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 player movement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Client Movement of character sends updated x/y location to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Server broadcasts updated 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Clients receive broadcast and updates users locations on GUI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Whats Next</a:t>
            </a:r>
            <a:endParaRPr/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Disconnecting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Actual game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Optimizations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Sanity checks to prevent cheating and make server authoritative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when making real time games gets that deep: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https://www.gabrielgambetta.com/entity-interpolation.html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https://www.boristhebrave.com/2019/07/28/dungeon-generation-in-enter-the-gungeon/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Codified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Module (Client-Side):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 Interface: Allows the user to type messages.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Command Creator: Formats the user's input as a command. For example, if the user wants to send a message, they type "send Hello World!" and the command module packages this as {command: "send", message: "Hello World!"}.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Command Sender: Sends the packaged command to the server via the network.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Parse Module (Server-Side):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Command Receiver: Listens for incoming commands.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Command Parser: Analyzes the received command. If the command is {command: "send", message: "Hello World!"}, it identifies "send" as the command type and "Hello World!" as the message.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Command Executor: Takes the parsed command and performs the corresponding action, such as broadcasting the message to all connected clients.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Basic Network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API’s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Client Applications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Architecture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Architecture So Far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324" y="1017725"/>
            <a:ext cx="3720300" cy="354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226275" y="1251850"/>
            <a:ext cx="502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Example of Program with Bidirectional Communication 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Multiple programs on multiple computers interacting via shared protocol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Architecture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 a graph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Abstractions: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Client Server: Commands sent from Client - Server Handles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Peer to Peer: A graph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client can be a server for another application, and vice versa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Starter Client Server Architecture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Note: You can make this as crazy as you want or as basic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425" y="1074788"/>
            <a:ext cx="6153150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